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Forte" initials="PF" lastIdx="1" clrIdx="0">
    <p:extLst>
      <p:ext uri="{19B8F6BF-5375-455C-9EA6-DF929625EA0E}">
        <p15:presenceInfo xmlns:p15="http://schemas.microsoft.com/office/powerpoint/2012/main" userId="Paola For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97FF"/>
    <a:srgbClr val="FF9E1D"/>
    <a:srgbClr val="D68B1C"/>
    <a:srgbClr val="609600"/>
    <a:srgbClr val="6CA800"/>
    <a:srgbClr val="EE7D00"/>
    <a:srgbClr val="253600"/>
    <a:srgbClr val="552579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46" autoAdjust="0"/>
    <p:restoredTop sz="94660"/>
  </p:normalViewPr>
  <p:slideViewPr>
    <p:cSldViewPr>
      <p:cViewPr varScale="1">
        <p:scale>
          <a:sx n="78" d="100"/>
          <a:sy n="78" d="100"/>
        </p:scale>
        <p:origin x="124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13T23:01:23.27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3581705"/>
            <a:ext cx="8246070" cy="1527050"/>
          </a:xfrm>
          <a:effectLst>
            <a:outerShdw blurRad="50800" dist="38100" dir="2700000" algn="ctr" rotWithShape="0">
              <a:schemeClr val="tx1">
                <a:alpha val="68000"/>
              </a:scheme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5108755"/>
            <a:ext cx="8246070" cy="106893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FFF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985720"/>
            <a:ext cx="822960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8229600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1" y="374900"/>
            <a:ext cx="6719018" cy="86883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2" y="1138425"/>
            <a:ext cx="6719018" cy="503926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98572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57749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207360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57749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207360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3887115"/>
            <a:ext cx="8246070" cy="1374345"/>
          </a:xfrm>
        </p:spPr>
        <p:txBody>
          <a:bodyPr>
            <a:normAutofit/>
          </a:bodyPr>
          <a:lstStyle/>
          <a:p>
            <a:r>
              <a:rPr lang="en-US" dirty="0"/>
              <a:t>PETER PAN</a:t>
            </a:r>
            <a:br>
              <a:rPr lang="en-US" dirty="0"/>
            </a:br>
            <a:r>
              <a:rPr lang="en-US" dirty="0"/>
              <a:t>J. M. Barrie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4" y="5261460"/>
            <a:ext cx="8246071" cy="1374345"/>
          </a:xfrm>
        </p:spPr>
        <p:txBody>
          <a:bodyPr>
            <a:normAutofit/>
          </a:bodyPr>
          <a:lstStyle/>
          <a:p>
            <a:r>
              <a:rPr lang="en-US" dirty="0"/>
              <a:t>Teacher Paola Forte</a:t>
            </a:r>
          </a:p>
          <a:p>
            <a:r>
              <a:rPr lang="en-US" dirty="0"/>
              <a:t>2016/2017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60" y="1184249"/>
            <a:ext cx="2300320" cy="2880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48812" y="557022"/>
            <a:ext cx="8426740" cy="61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JOHN, </a:t>
            </a:r>
            <a:r>
              <a:rPr lang="en-US" dirty="0"/>
              <a:t>WENDY AND YOUNG MICHAEL SEE A BOY.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0" y="1182706"/>
            <a:ext cx="2880000" cy="288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304" y="2370324"/>
            <a:ext cx="2923385" cy="1644404"/>
          </a:xfrm>
          <a:prstGeom prst="rect">
            <a:avLst/>
          </a:prstGeom>
        </p:spPr>
      </p:pic>
      <p:sp>
        <p:nvSpPr>
          <p:cNvPr id="7" name="Segnaposto testo 4"/>
          <p:cNvSpPr txBox="1">
            <a:spLocks/>
          </p:cNvSpPr>
          <p:nvPr/>
        </p:nvSpPr>
        <p:spPr>
          <a:xfrm>
            <a:off x="2281425" y="5804419"/>
            <a:ext cx="5039265" cy="6397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chemeClr val="bg1"/>
                </a:solidFill>
              </a:rPr>
              <a:t>IT IS PETER PAN AND TINKER BELL.</a:t>
            </a:r>
          </a:p>
        </p:txBody>
      </p:sp>
    </p:spTree>
    <p:extLst>
      <p:ext uri="{BB962C8B-B14F-4D97-AF65-F5344CB8AC3E}">
        <p14:creationId xmlns:p14="http://schemas.microsoft.com/office/powerpoint/2010/main" val="282967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5195" y="1443835"/>
            <a:ext cx="6719018" cy="868839"/>
          </a:xfrm>
        </p:spPr>
        <p:txBody>
          <a:bodyPr/>
          <a:lstStyle/>
          <a:p>
            <a:pPr algn="ctr"/>
            <a:r>
              <a:rPr lang="it-IT" dirty="0"/>
              <a:t>THEY LIVE IN NEVERLAND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462" y="2512770"/>
            <a:ext cx="5963077" cy="2880000"/>
          </a:xfrm>
          <a:prstGeom prst="rect">
            <a:avLst/>
          </a:prstGeom>
        </p:spPr>
      </p:pic>
      <p:sp>
        <p:nvSpPr>
          <p:cNvPr id="5" name="Segnaposto testo 4"/>
          <p:cNvSpPr txBox="1">
            <a:spLocks/>
          </p:cNvSpPr>
          <p:nvPr/>
        </p:nvSpPr>
        <p:spPr>
          <a:xfrm>
            <a:off x="2281425" y="5804419"/>
            <a:ext cx="5039265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chemeClr val="bg1"/>
                </a:solidFill>
              </a:rPr>
              <a:t>NEVERLAND IS MAGICAL</a:t>
            </a:r>
          </a:p>
        </p:txBody>
      </p:sp>
    </p:spTree>
    <p:extLst>
      <p:ext uri="{BB962C8B-B14F-4D97-AF65-F5344CB8AC3E}">
        <p14:creationId xmlns:p14="http://schemas.microsoft.com/office/powerpoint/2010/main" val="188767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9785" y="985720"/>
            <a:ext cx="6719018" cy="86883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PETER PAN, TINKERBELL AND THE CHILDREN FLY TO NEVERLAND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490" y="2054655"/>
            <a:ext cx="6718300" cy="437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28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70" y="1596540"/>
            <a:ext cx="3201749" cy="5038725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419295" y="1749245"/>
            <a:ext cx="4123036" cy="274869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PETER PAN, TINKERBELL AND THE CHILDREN FLY AND FLY</a:t>
            </a:r>
          </a:p>
        </p:txBody>
      </p:sp>
      <p:sp>
        <p:nvSpPr>
          <p:cNvPr id="6" name="Segnaposto testo 4"/>
          <p:cNvSpPr txBox="1">
            <a:spLocks/>
          </p:cNvSpPr>
          <p:nvPr/>
        </p:nvSpPr>
        <p:spPr>
          <a:xfrm>
            <a:off x="3558668" y="5566870"/>
            <a:ext cx="5039265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chemeClr val="bg1"/>
                </a:solidFill>
              </a:rPr>
              <a:t>THEY SEE BIG BEN</a:t>
            </a:r>
          </a:p>
        </p:txBody>
      </p:sp>
    </p:spTree>
    <p:extLst>
      <p:ext uri="{BB962C8B-B14F-4D97-AF65-F5344CB8AC3E}">
        <p14:creationId xmlns:p14="http://schemas.microsoft.com/office/powerpoint/2010/main" val="368383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7939" y="833015"/>
            <a:ext cx="6719018" cy="868839"/>
          </a:xfrm>
        </p:spPr>
        <p:txBody>
          <a:bodyPr/>
          <a:lstStyle/>
          <a:p>
            <a:pPr algn="ctr"/>
            <a:r>
              <a:rPr lang="it-IT" dirty="0"/>
              <a:t>THEY ARE HAPPY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490" y="1901950"/>
            <a:ext cx="6718300" cy="460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6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2490" y="1291130"/>
            <a:ext cx="6719018" cy="868839"/>
          </a:xfrm>
        </p:spPr>
        <p:txBody>
          <a:bodyPr/>
          <a:lstStyle/>
          <a:p>
            <a:pPr algn="ctr"/>
            <a:r>
              <a:rPr lang="it-IT" dirty="0"/>
              <a:t>BYE BYE LONDON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425" y="2207360"/>
            <a:ext cx="4838400" cy="2880000"/>
          </a:xfrm>
          <a:prstGeom prst="rect">
            <a:avLst/>
          </a:prstGeom>
        </p:spPr>
      </p:pic>
      <p:sp>
        <p:nvSpPr>
          <p:cNvPr id="5" name="Segnaposto testo 4"/>
          <p:cNvSpPr txBox="1">
            <a:spLocks/>
          </p:cNvSpPr>
          <p:nvPr/>
        </p:nvSpPr>
        <p:spPr>
          <a:xfrm>
            <a:off x="2151826" y="5261459"/>
            <a:ext cx="5321569" cy="13743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chemeClr val="bg1"/>
                </a:solidFill>
              </a:rPr>
              <a:t>HELLO NEVERLAND</a:t>
            </a:r>
          </a:p>
          <a:p>
            <a:pPr marL="0" indent="0" algn="ctr">
              <a:buNone/>
            </a:pPr>
            <a:r>
              <a:rPr lang="it-IT" b="1" dirty="0">
                <a:solidFill>
                  <a:schemeClr val="bg1"/>
                </a:solidFill>
              </a:rPr>
              <a:t>IT IS BEAUTIFUL</a:t>
            </a:r>
          </a:p>
        </p:txBody>
      </p:sp>
    </p:spTree>
    <p:extLst>
      <p:ext uri="{BB962C8B-B14F-4D97-AF65-F5344CB8AC3E}">
        <p14:creationId xmlns:p14="http://schemas.microsoft.com/office/powerpoint/2010/main" val="1025368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985720"/>
            <a:ext cx="7482545" cy="61082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THIS IS LONDON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5" y="1901950"/>
            <a:ext cx="3048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70605" y="226383"/>
            <a:ext cx="5039265" cy="610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WHO LIVES HERE?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60" y="989440"/>
            <a:ext cx="2300320" cy="2880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73705" y="4803345"/>
            <a:ext cx="8426740" cy="61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WENDY, JOHN AND MICHAEL LIVE IN LONDON.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442" y="1001646"/>
            <a:ext cx="2880000" cy="288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345" y="1138425"/>
            <a:ext cx="2923385" cy="16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THEY LIVE IN A BIG HOUSE</a:t>
            </a:r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43671" y="2207360"/>
            <a:ext cx="4040187" cy="29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532180"/>
          </a:xfrm>
        </p:spPr>
        <p:txBody>
          <a:bodyPr>
            <a:noAutofit/>
          </a:bodyPr>
          <a:lstStyle/>
          <a:p>
            <a:pPr algn="ctr"/>
            <a:r>
              <a:rPr lang="it-IT" dirty="0"/>
              <a:t>THEY ARE IN BED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1425" y="2970885"/>
            <a:ext cx="4040187" cy="30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PETER PAN AND TINKERBELL ARE IN LONDON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705" y="2483291"/>
            <a:ext cx="4040187" cy="3028616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7675" y="2541462"/>
            <a:ext cx="4041775" cy="2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194" y="1291130"/>
            <a:ext cx="8551480" cy="83759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THEY COME TO THE BIG HOUSE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38772" y="2512770"/>
            <a:ext cx="4006324" cy="303530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2892245" y="587228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THEY GO IN</a:t>
            </a:r>
          </a:p>
        </p:txBody>
      </p:sp>
    </p:spTree>
    <p:extLst>
      <p:ext uri="{BB962C8B-B14F-4D97-AF65-F5344CB8AC3E}">
        <p14:creationId xmlns:p14="http://schemas.microsoft.com/office/powerpoint/2010/main" val="2184377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263" y="985720"/>
            <a:ext cx="8229600" cy="1346669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br>
              <a:rPr lang="it-IT" dirty="0"/>
            </a:br>
            <a:r>
              <a:rPr lang="it-IT" dirty="0"/>
              <a:t>PETER PAN AND TINKERBELL</a:t>
            </a:r>
            <a:br>
              <a:rPr lang="it-IT" dirty="0"/>
            </a:br>
            <a:r>
              <a:rPr lang="it-IT" dirty="0"/>
              <a:t>FLY IN THE BEDROOM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65195" y="2413947"/>
            <a:ext cx="2278372" cy="3035300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54581" y="2665475"/>
            <a:ext cx="4041775" cy="2783772"/>
          </a:xfrm>
          <a:prstGeom prst="rect">
            <a:avLst/>
          </a:prstGeom>
        </p:spPr>
      </p:pic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2281425" y="5804419"/>
            <a:ext cx="5039265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it-IT" sz="3200" dirty="0"/>
              <a:t>PETER PAN LIKES THIS HOUSE</a:t>
            </a:r>
          </a:p>
        </p:txBody>
      </p:sp>
    </p:spTree>
    <p:extLst>
      <p:ext uri="{BB962C8B-B14F-4D97-AF65-F5344CB8AC3E}">
        <p14:creationId xmlns:p14="http://schemas.microsoft.com/office/powerpoint/2010/main" val="248472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THE BEDROOM IS BIG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39540" y="2512770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2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117</Words>
  <Application>Microsoft Office PowerPoint</Application>
  <PresentationFormat>Presentazione su schermo (4:3)</PresentationFormat>
  <Paragraphs>25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PETER PAN J. M. Barrie</vt:lpstr>
      <vt:lpstr>THIS IS LONDON</vt:lpstr>
      <vt:lpstr>Presentazione standard di PowerPoint</vt:lpstr>
      <vt:lpstr>THEY LIVE IN A BIG HOUSE</vt:lpstr>
      <vt:lpstr>THEY ARE IN BED</vt:lpstr>
      <vt:lpstr>PETER PAN AND TINKERBELL ARE IN LONDON</vt:lpstr>
      <vt:lpstr>THEY COME TO THE BIG HOUSE</vt:lpstr>
      <vt:lpstr>  PETER PAN AND TINKERBELL FLY IN THE BEDROOM  </vt:lpstr>
      <vt:lpstr>THE BEDROOM IS BIG</vt:lpstr>
      <vt:lpstr>Presentazione standard di PowerPoint</vt:lpstr>
      <vt:lpstr>THEY LIVE IN NEVERLAND</vt:lpstr>
      <vt:lpstr>PETER PAN, TINKERBELL AND THE CHILDREN FLY TO NEVERLAND</vt:lpstr>
      <vt:lpstr>PETER PAN, TINKERBELL AND THE CHILDREN FLY AND FLY</vt:lpstr>
      <vt:lpstr>THEY ARE HAPPY</vt:lpstr>
      <vt:lpstr>BYE BYE LONDON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Paola Forte</cp:lastModifiedBy>
  <cp:revision>81</cp:revision>
  <dcterms:created xsi:type="dcterms:W3CDTF">2013-08-21T19:17:07Z</dcterms:created>
  <dcterms:modified xsi:type="dcterms:W3CDTF">2017-02-19T17:28:08Z</dcterms:modified>
</cp:coreProperties>
</file>