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8" r:id="rId3"/>
    <p:sldId id="259" r:id="rId4"/>
    <p:sldId id="260" r:id="rId5"/>
    <p:sldId id="256" r:id="rId6"/>
    <p:sldId id="264" r:id="rId7"/>
    <p:sldId id="257" r:id="rId8"/>
    <p:sldId id="263" r:id="rId9"/>
    <p:sldId id="267" r:id="rId10"/>
    <p:sldId id="269" r:id="rId11"/>
    <p:sldId id="279" r:id="rId12"/>
    <p:sldId id="278" r:id="rId13"/>
    <p:sldId id="270" r:id="rId14"/>
    <p:sldId id="266" r:id="rId15"/>
    <p:sldId id="286" r:id="rId16"/>
    <p:sldId id="285" r:id="rId17"/>
    <p:sldId id="288" r:id="rId18"/>
    <p:sldId id="27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9FF"/>
    <a:srgbClr val="00FFFF"/>
    <a:srgbClr val="FFFF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30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53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28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1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6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51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60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11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87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25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98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B000D-57DD-4F66-92CE-8CE37D5D5A0E}" type="datetimeFigureOut">
              <a:rPr lang="it-IT" smtClean="0"/>
              <a:t>27/01/2019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F44EB-70F2-45E8-A722-4F56F6927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9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46" y="1841040"/>
            <a:ext cx="3145654" cy="1260127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83" y="1841040"/>
            <a:ext cx="3104063" cy="1501316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69" y="1841041"/>
            <a:ext cx="3227407" cy="1857531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36">
            <a:off x="5414505" y="3976792"/>
            <a:ext cx="1703349" cy="983676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05" y="2955494"/>
            <a:ext cx="2160250" cy="101395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solidFill>
                  <a:srgbClr val="C00000"/>
                </a:solidFill>
                <a:latin typeface="Castellar" panose="020A0402060406010301" pitchFamily="18" charset="0"/>
              </a:rPr>
              <a:t>L’</a:t>
            </a:r>
            <a:r>
              <a:rPr lang="it-IT" sz="6000" b="1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A</a:t>
            </a:r>
            <a:r>
              <a:rPr lang="it-IT" sz="6000" b="1" dirty="0" smtClean="0">
                <a:solidFill>
                  <a:srgbClr val="FFC000"/>
                </a:solidFill>
                <a:latin typeface="Castellar" panose="020A0402060406010301" pitchFamily="18" charset="0"/>
              </a:rPr>
              <a:t>N</a:t>
            </a:r>
            <a:r>
              <a:rPr lang="it-IT" sz="6000" b="1" dirty="0" smtClean="0">
                <a:solidFill>
                  <a:srgbClr val="FFFF00"/>
                </a:solidFill>
                <a:latin typeface="Castellar" panose="020A0402060406010301" pitchFamily="18" charset="0"/>
              </a:rPr>
              <a:t>G</a:t>
            </a:r>
            <a:r>
              <a:rPr lang="it-IT" sz="6000" b="1" dirty="0" smtClean="0">
                <a:solidFill>
                  <a:srgbClr val="92D050"/>
                </a:solidFill>
                <a:latin typeface="Castellar" panose="020A0402060406010301" pitchFamily="18" charset="0"/>
              </a:rPr>
              <a:t>O</a:t>
            </a:r>
            <a:r>
              <a:rPr lang="it-IT" sz="6000" b="1" dirty="0" smtClean="0">
                <a:solidFill>
                  <a:srgbClr val="00B050"/>
                </a:solidFill>
                <a:latin typeface="Castellar" panose="020A0402060406010301" pitchFamily="18" charset="0"/>
              </a:rPr>
              <a:t>L</a:t>
            </a:r>
            <a:r>
              <a:rPr lang="it-IT" sz="6000" b="1" dirty="0" smtClean="0">
                <a:solidFill>
                  <a:srgbClr val="00B0F0"/>
                </a:solidFill>
                <a:latin typeface="Castellar" panose="020A0402060406010301" pitchFamily="18" charset="0"/>
              </a:rPr>
              <a:t>O</a:t>
            </a:r>
            <a:r>
              <a:rPr lang="it-IT" sz="6000" b="1" dirty="0" smtClean="0">
                <a:solidFill>
                  <a:srgbClr val="000000"/>
                </a:solidFill>
                <a:latin typeface="Castellar" panose="020A0402060406010301" pitchFamily="18" charset="0"/>
              </a:rPr>
              <a:t> </a:t>
            </a:r>
            <a:r>
              <a:rPr lang="it-IT" sz="6000" b="1" dirty="0" smtClean="0">
                <a:solidFill>
                  <a:srgbClr val="0070C0"/>
                </a:solidFill>
                <a:latin typeface="Castellar" panose="020A0402060406010301" pitchFamily="18" charset="0"/>
              </a:rPr>
              <a:t>D</a:t>
            </a:r>
            <a:r>
              <a:rPr lang="it-IT" sz="6000" b="1" dirty="0" smtClean="0">
                <a:solidFill>
                  <a:srgbClr val="002060"/>
                </a:solidFill>
                <a:latin typeface="Castellar" panose="020A0402060406010301" pitchFamily="18" charset="0"/>
              </a:rPr>
              <a:t>E</a:t>
            </a:r>
            <a:r>
              <a:rPr lang="it-IT" sz="6000" b="1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L</a:t>
            </a:r>
            <a:r>
              <a:rPr lang="it-IT" sz="6000" b="1" dirty="0" smtClean="0">
                <a:solidFill>
                  <a:srgbClr val="C00000"/>
                </a:solidFill>
                <a:latin typeface="Castellar" panose="020A0402060406010301" pitchFamily="18" charset="0"/>
              </a:rPr>
              <a:t>L</a:t>
            </a:r>
            <a:r>
              <a:rPr lang="it-IT" sz="6000" b="1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A</a:t>
            </a:r>
            <a:r>
              <a:rPr lang="it-IT" sz="6000" b="1" dirty="0" smtClean="0">
                <a:solidFill>
                  <a:srgbClr val="000000"/>
                </a:solidFill>
                <a:latin typeface="Castellar" panose="020A0402060406010301" pitchFamily="18" charset="0"/>
              </a:rPr>
              <a:t> </a:t>
            </a:r>
            <a:r>
              <a:rPr lang="it-IT" sz="6000" b="1" dirty="0" smtClean="0">
                <a:solidFill>
                  <a:srgbClr val="FFC000"/>
                </a:solidFill>
                <a:latin typeface="Castellar" panose="020A0402060406010301" pitchFamily="18" charset="0"/>
              </a:rPr>
              <a:t>M</a:t>
            </a:r>
            <a:r>
              <a:rPr lang="it-IT" sz="6000" b="1" dirty="0" smtClean="0">
                <a:solidFill>
                  <a:srgbClr val="FFFF00"/>
                </a:solidFill>
                <a:latin typeface="Castellar" panose="020A0402060406010301" pitchFamily="18" charset="0"/>
              </a:rPr>
              <a:t>E</a:t>
            </a:r>
            <a:r>
              <a:rPr lang="it-IT" sz="6000" b="1" dirty="0" smtClean="0">
                <a:solidFill>
                  <a:srgbClr val="92D050"/>
                </a:solidFill>
                <a:latin typeface="Castellar" panose="020A0402060406010301" pitchFamily="18" charset="0"/>
              </a:rPr>
              <a:t>M</a:t>
            </a:r>
            <a:r>
              <a:rPr lang="it-IT" sz="6000" b="1" dirty="0" smtClean="0">
                <a:solidFill>
                  <a:srgbClr val="00B050"/>
                </a:solidFill>
                <a:latin typeface="Castellar" panose="020A0402060406010301" pitchFamily="18" charset="0"/>
              </a:rPr>
              <a:t>O</a:t>
            </a:r>
            <a:r>
              <a:rPr lang="it-IT" sz="6000" b="1" dirty="0" smtClean="0">
                <a:solidFill>
                  <a:srgbClr val="00B0F0"/>
                </a:solidFill>
                <a:latin typeface="Castellar" panose="020A0402060406010301" pitchFamily="18" charset="0"/>
              </a:rPr>
              <a:t>R</a:t>
            </a:r>
            <a:r>
              <a:rPr lang="it-IT" sz="6000" b="1" dirty="0" smtClean="0">
                <a:solidFill>
                  <a:srgbClr val="00FFFF"/>
                </a:solidFill>
                <a:latin typeface="Castellar" panose="020A0402060406010301" pitchFamily="18" charset="0"/>
              </a:rPr>
              <a:t>I</a:t>
            </a:r>
            <a:r>
              <a:rPr lang="it-IT" sz="6000" b="1" dirty="0" smtClean="0">
                <a:solidFill>
                  <a:srgbClr val="0099FF"/>
                </a:solidFill>
                <a:latin typeface="Castellar" panose="020A0402060406010301" pitchFamily="18" charset="0"/>
              </a:rPr>
              <a:t>A</a:t>
            </a:r>
            <a:endParaRPr lang="it-IT" sz="6000" b="1" dirty="0">
              <a:solidFill>
                <a:srgbClr val="0099FF"/>
              </a:solidFill>
              <a:latin typeface="Castellar" panose="020A0402060406010301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3751"/>
            <a:ext cx="812053" cy="10342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3" y="5820021"/>
            <a:ext cx="1551850" cy="10379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03" y="5820020"/>
            <a:ext cx="1515276" cy="10379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78" y="5820019"/>
            <a:ext cx="1511637" cy="10379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15" y="5820018"/>
            <a:ext cx="1027740" cy="103729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59" y="5817154"/>
            <a:ext cx="1530032" cy="10401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37" y="5817152"/>
            <a:ext cx="1587663" cy="103424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63" y="5817153"/>
            <a:ext cx="1453004" cy="103424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68" y="5817153"/>
            <a:ext cx="1604992" cy="103424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058"/>
            <a:ext cx="1398078" cy="93298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78" y="3969450"/>
            <a:ext cx="1330129" cy="93659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08" y="3969449"/>
            <a:ext cx="1309652" cy="95118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87">
            <a:off x="4013013" y="3969449"/>
            <a:ext cx="1435382" cy="951186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64" y="4001481"/>
            <a:ext cx="1689353" cy="887122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68" y="3993435"/>
            <a:ext cx="1747432" cy="887123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" y="2955494"/>
            <a:ext cx="2203090" cy="104598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53" y="4834734"/>
            <a:ext cx="1311577" cy="97012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07" y="4834734"/>
            <a:ext cx="1359807" cy="97012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52" y="4834732"/>
            <a:ext cx="1440148" cy="97012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" y="4887157"/>
            <a:ext cx="1271377" cy="93659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98" y="4887156"/>
            <a:ext cx="1301327" cy="93659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92" y="4887156"/>
            <a:ext cx="1595653" cy="93659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61" y="4887155"/>
            <a:ext cx="1271364" cy="91827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25" y="4886470"/>
            <a:ext cx="1607583" cy="91839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08" y="4880558"/>
            <a:ext cx="1240546" cy="93945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20" y="2955494"/>
            <a:ext cx="2184809" cy="1045987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13" y="2953464"/>
            <a:ext cx="2203329" cy="107091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44" y="3993436"/>
            <a:ext cx="1675650" cy="932676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9" y="2947554"/>
            <a:ext cx="2158001" cy="1076824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090" y="2935263"/>
            <a:ext cx="1330910" cy="1058171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" y="1841041"/>
            <a:ext cx="2725808" cy="1113038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577"/>
            <a:ext cx="1499428" cy="1133224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58" y="815578"/>
            <a:ext cx="1208304" cy="1133224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62" y="814163"/>
            <a:ext cx="1769406" cy="1134638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65" y="811065"/>
            <a:ext cx="1850505" cy="1137736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42" y="799068"/>
            <a:ext cx="1647649" cy="1149734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23" y="793157"/>
            <a:ext cx="2022016" cy="1122820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4" y="793157"/>
            <a:ext cx="2280953" cy="11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1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236">
            <a:off x="1117241" y="1246780"/>
            <a:ext cx="4261188" cy="2574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5520">
            <a:off x="6485750" y="3660571"/>
            <a:ext cx="4871237" cy="2840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54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65" y="3921622"/>
            <a:ext cx="4433976" cy="2821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54" y="220738"/>
            <a:ext cx="4328594" cy="264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3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24" y="701561"/>
            <a:ext cx="4632385" cy="5418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65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41" y="400212"/>
            <a:ext cx="7547850" cy="5125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01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4619" r="5183"/>
          <a:stretch/>
        </p:blipFill>
        <p:spPr>
          <a:xfrm>
            <a:off x="9628260" y="276045"/>
            <a:ext cx="2293445" cy="393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16" y="1034364"/>
            <a:ext cx="2724373" cy="3888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16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7" y="368045"/>
            <a:ext cx="2760452" cy="2921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11" y="1957268"/>
            <a:ext cx="2700949" cy="2847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23888" r="5319" b="14561"/>
          <a:stretch/>
        </p:blipFill>
        <p:spPr>
          <a:xfrm rot="5400000">
            <a:off x="8969818" y="3720976"/>
            <a:ext cx="2956419" cy="3142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59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63" y="282973"/>
            <a:ext cx="4581771" cy="6109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571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9077">
            <a:off x="3645195" y="1875746"/>
            <a:ext cx="8436438" cy="54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3652" r="21465" b="16245"/>
          <a:stretch/>
        </p:blipFill>
        <p:spPr>
          <a:xfrm>
            <a:off x="9127217" y="379562"/>
            <a:ext cx="2708226" cy="4442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36" y="2790589"/>
            <a:ext cx="4614767" cy="3483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71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3951" t="4509" r="6381" b="6804"/>
          <a:stretch/>
        </p:blipFill>
        <p:spPr>
          <a:xfrm rot="20602598">
            <a:off x="2861961" y="686449"/>
            <a:ext cx="3472731" cy="1977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7258" t="2972" r="3809" b="11363"/>
          <a:stretch/>
        </p:blipFill>
        <p:spPr>
          <a:xfrm rot="318728">
            <a:off x="7320559" y="4203636"/>
            <a:ext cx="3177914" cy="2331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47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891" t="1743" r="4898" b="1722"/>
          <a:stretch/>
        </p:blipFill>
        <p:spPr>
          <a:xfrm>
            <a:off x="3215864" y="819510"/>
            <a:ext cx="3242361" cy="3389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649" y="3841585"/>
            <a:ext cx="3804250" cy="2705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8775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815" r="2376" b="2346"/>
          <a:stretch/>
        </p:blipFill>
        <p:spPr>
          <a:xfrm>
            <a:off x="7030529" y="527132"/>
            <a:ext cx="3493697" cy="2420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/>
          <a:stretch/>
        </p:blipFill>
        <p:spPr>
          <a:xfrm>
            <a:off x="3364303" y="3894468"/>
            <a:ext cx="3450566" cy="2303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7264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85" y="2514739"/>
            <a:ext cx="7134045" cy="4057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10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905" t="2386" r="2578" b="1589"/>
          <a:stretch/>
        </p:blipFill>
        <p:spPr>
          <a:xfrm rot="21245306">
            <a:off x="2190959" y="633765"/>
            <a:ext cx="4910531" cy="3424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5135" t="2908" r="9832" b="7666"/>
          <a:stretch/>
        </p:blipFill>
        <p:spPr>
          <a:xfrm>
            <a:off x="7444596" y="3629119"/>
            <a:ext cx="4145970" cy="2909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531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051" y="1401680"/>
            <a:ext cx="6673964" cy="4618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63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-1" t="499" r="-320" b="15072"/>
          <a:stretch/>
        </p:blipFill>
        <p:spPr>
          <a:xfrm>
            <a:off x="6117698" y="2689059"/>
            <a:ext cx="5696359" cy="398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4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3183"/>
          <a:stretch/>
        </p:blipFill>
        <p:spPr>
          <a:xfrm>
            <a:off x="5211011" y="1245580"/>
            <a:ext cx="6556031" cy="4025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73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Castellar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MAX MAD</dc:creator>
  <cp:lastModifiedBy>MAX MAD</cp:lastModifiedBy>
  <cp:revision>43</cp:revision>
  <dcterms:created xsi:type="dcterms:W3CDTF">2019-01-27T17:49:03Z</dcterms:created>
  <dcterms:modified xsi:type="dcterms:W3CDTF">2019-01-27T20:17:33Z</dcterms:modified>
</cp:coreProperties>
</file>