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5" r:id="rId2"/>
    <p:sldId id="264" r:id="rId3"/>
    <p:sldId id="256" r:id="rId4"/>
    <p:sldId id="262" r:id="rId5"/>
    <p:sldId id="258" r:id="rId6"/>
    <p:sldId id="261" r:id="rId7"/>
    <p:sldId id="259" r:id="rId8"/>
    <p:sldId id="263"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81" autoAdjust="0"/>
  </p:normalViewPr>
  <p:slideViewPr>
    <p:cSldViewPr>
      <p:cViewPr varScale="1">
        <p:scale>
          <a:sx n="105" d="100"/>
          <a:sy n="105" d="100"/>
        </p:scale>
        <p:origin x="1794" y="120"/>
      </p:cViewPr>
      <p:guideLst>
        <p:guide orient="horz" pos="2160"/>
        <p:guide pos="2880"/>
      </p:guideLst>
    </p:cSldViewPr>
  </p:slideViewPr>
  <p:outlineViewPr>
    <p:cViewPr>
      <p:scale>
        <a:sx n="33" d="100"/>
        <a:sy n="33" d="100"/>
      </p:scale>
      <p:origin x="43" y="169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46DFD2-6C96-4A6B-9B23-A5DBFEFFDB2A}" type="datetimeFigureOut">
              <a:rPr lang="it-IT" smtClean="0"/>
              <a:t>07/03/2019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A0BBF3-6B0C-4A52-AF6F-217A9B8EBA61}" type="slidenum">
              <a:rPr lang="it-IT" smtClean="0"/>
              <a:t>‹N›</a:t>
            </a:fld>
            <a:endParaRPr lang="it-IT"/>
          </a:p>
        </p:txBody>
      </p:sp>
    </p:spTree>
    <p:extLst>
      <p:ext uri="{BB962C8B-B14F-4D97-AF65-F5344CB8AC3E}">
        <p14:creationId xmlns:p14="http://schemas.microsoft.com/office/powerpoint/2010/main" val="2805375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EA0BBF3-6B0C-4A52-AF6F-217A9B8EBA61}" type="slidenum">
              <a:rPr lang="it-IT" smtClean="0"/>
              <a:t>5</a:t>
            </a:fld>
            <a:endParaRPr lang="it-IT"/>
          </a:p>
        </p:txBody>
      </p:sp>
    </p:spTree>
    <p:extLst>
      <p:ext uri="{BB962C8B-B14F-4D97-AF65-F5344CB8AC3E}">
        <p14:creationId xmlns:p14="http://schemas.microsoft.com/office/powerpoint/2010/main" val="314310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EA0BBF3-6B0C-4A52-AF6F-217A9B8EBA61}" type="slidenum">
              <a:rPr lang="it-IT" smtClean="0"/>
              <a:t>7</a:t>
            </a:fld>
            <a:endParaRPr lang="it-IT"/>
          </a:p>
        </p:txBody>
      </p:sp>
    </p:spTree>
    <p:extLst>
      <p:ext uri="{BB962C8B-B14F-4D97-AF65-F5344CB8AC3E}">
        <p14:creationId xmlns:p14="http://schemas.microsoft.com/office/powerpoint/2010/main" val="773061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28F8EDB-A6C5-4705-B67F-9AF86C86BCE7}" type="datetimeFigureOut">
              <a:rPr lang="it-IT" smtClean="0"/>
              <a:t>07/03/2019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295178B-40D9-4FAF-91A0-A356AEB4B4F8}" type="slidenum">
              <a:rPr lang="it-IT" smtClean="0"/>
              <a:t>‹N›</a:t>
            </a:fld>
            <a:endParaRPr lang="it-IT"/>
          </a:p>
        </p:txBody>
      </p:sp>
    </p:spTree>
    <p:extLst>
      <p:ext uri="{BB962C8B-B14F-4D97-AF65-F5344CB8AC3E}">
        <p14:creationId xmlns:p14="http://schemas.microsoft.com/office/powerpoint/2010/main" val="2048451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28F8EDB-A6C5-4705-B67F-9AF86C86BCE7}" type="datetimeFigureOut">
              <a:rPr lang="it-IT" smtClean="0"/>
              <a:t>07/03/2019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295178B-40D9-4FAF-91A0-A356AEB4B4F8}" type="slidenum">
              <a:rPr lang="it-IT" smtClean="0"/>
              <a:t>‹N›</a:t>
            </a:fld>
            <a:endParaRPr lang="it-IT"/>
          </a:p>
        </p:txBody>
      </p:sp>
    </p:spTree>
    <p:extLst>
      <p:ext uri="{BB962C8B-B14F-4D97-AF65-F5344CB8AC3E}">
        <p14:creationId xmlns:p14="http://schemas.microsoft.com/office/powerpoint/2010/main" val="1599341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28F8EDB-A6C5-4705-B67F-9AF86C86BCE7}" type="datetimeFigureOut">
              <a:rPr lang="it-IT" smtClean="0"/>
              <a:t>07/03/2019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295178B-40D9-4FAF-91A0-A356AEB4B4F8}" type="slidenum">
              <a:rPr lang="it-IT" smtClean="0"/>
              <a:t>‹N›</a:t>
            </a:fld>
            <a:endParaRPr lang="it-IT"/>
          </a:p>
        </p:txBody>
      </p:sp>
    </p:spTree>
    <p:extLst>
      <p:ext uri="{BB962C8B-B14F-4D97-AF65-F5344CB8AC3E}">
        <p14:creationId xmlns:p14="http://schemas.microsoft.com/office/powerpoint/2010/main" val="301902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28F8EDB-A6C5-4705-B67F-9AF86C86BCE7}" type="datetimeFigureOut">
              <a:rPr lang="it-IT" smtClean="0"/>
              <a:t>07/03/2019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295178B-40D9-4FAF-91A0-A356AEB4B4F8}" type="slidenum">
              <a:rPr lang="it-IT" smtClean="0"/>
              <a:t>‹N›</a:t>
            </a:fld>
            <a:endParaRPr lang="it-IT"/>
          </a:p>
        </p:txBody>
      </p:sp>
    </p:spTree>
    <p:extLst>
      <p:ext uri="{BB962C8B-B14F-4D97-AF65-F5344CB8AC3E}">
        <p14:creationId xmlns:p14="http://schemas.microsoft.com/office/powerpoint/2010/main" val="1441753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28F8EDB-A6C5-4705-B67F-9AF86C86BCE7}" type="datetimeFigureOut">
              <a:rPr lang="it-IT" smtClean="0"/>
              <a:t>07/03/2019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295178B-40D9-4FAF-91A0-A356AEB4B4F8}" type="slidenum">
              <a:rPr lang="it-IT" smtClean="0"/>
              <a:t>‹N›</a:t>
            </a:fld>
            <a:endParaRPr lang="it-IT"/>
          </a:p>
        </p:txBody>
      </p:sp>
    </p:spTree>
    <p:extLst>
      <p:ext uri="{BB962C8B-B14F-4D97-AF65-F5344CB8AC3E}">
        <p14:creationId xmlns:p14="http://schemas.microsoft.com/office/powerpoint/2010/main" val="3006497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28F8EDB-A6C5-4705-B67F-9AF86C86BCE7}" type="datetimeFigureOut">
              <a:rPr lang="it-IT" smtClean="0"/>
              <a:t>07/03/2019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295178B-40D9-4FAF-91A0-A356AEB4B4F8}" type="slidenum">
              <a:rPr lang="it-IT" smtClean="0"/>
              <a:t>‹N›</a:t>
            </a:fld>
            <a:endParaRPr lang="it-IT"/>
          </a:p>
        </p:txBody>
      </p:sp>
    </p:spTree>
    <p:extLst>
      <p:ext uri="{BB962C8B-B14F-4D97-AF65-F5344CB8AC3E}">
        <p14:creationId xmlns:p14="http://schemas.microsoft.com/office/powerpoint/2010/main" val="3204878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28F8EDB-A6C5-4705-B67F-9AF86C86BCE7}" type="datetimeFigureOut">
              <a:rPr lang="it-IT" smtClean="0"/>
              <a:t>07/03/2019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295178B-40D9-4FAF-91A0-A356AEB4B4F8}" type="slidenum">
              <a:rPr lang="it-IT" smtClean="0"/>
              <a:t>‹N›</a:t>
            </a:fld>
            <a:endParaRPr lang="it-IT"/>
          </a:p>
        </p:txBody>
      </p:sp>
    </p:spTree>
    <p:extLst>
      <p:ext uri="{BB962C8B-B14F-4D97-AF65-F5344CB8AC3E}">
        <p14:creationId xmlns:p14="http://schemas.microsoft.com/office/powerpoint/2010/main" val="768892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28F8EDB-A6C5-4705-B67F-9AF86C86BCE7}" type="datetimeFigureOut">
              <a:rPr lang="it-IT" smtClean="0"/>
              <a:t>07/03/2019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295178B-40D9-4FAF-91A0-A356AEB4B4F8}" type="slidenum">
              <a:rPr lang="it-IT" smtClean="0"/>
              <a:t>‹N›</a:t>
            </a:fld>
            <a:endParaRPr lang="it-IT"/>
          </a:p>
        </p:txBody>
      </p:sp>
    </p:spTree>
    <p:extLst>
      <p:ext uri="{BB962C8B-B14F-4D97-AF65-F5344CB8AC3E}">
        <p14:creationId xmlns:p14="http://schemas.microsoft.com/office/powerpoint/2010/main" val="1697361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28F8EDB-A6C5-4705-B67F-9AF86C86BCE7}" type="datetimeFigureOut">
              <a:rPr lang="it-IT" smtClean="0"/>
              <a:t>07/03/2019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295178B-40D9-4FAF-91A0-A356AEB4B4F8}" type="slidenum">
              <a:rPr lang="it-IT" smtClean="0"/>
              <a:t>‹N›</a:t>
            </a:fld>
            <a:endParaRPr lang="it-IT"/>
          </a:p>
        </p:txBody>
      </p:sp>
    </p:spTree>
    <p:extLst>
      <p:ext uri="{BB962C8B-B14F-4D97-AF65-F5344CB8AC3E}">
        <p14:creationId xmlns:p14="http://schemas.microsoft.com/office/powerpoint/2010/main" val="3385088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28F8EDB-A6C5-4705-B67F-9AF86C86BCE7}" type="datetimeFigureOut">
              <a:rPr lang="it-IT" smtClean="0"/>
              <a:t>07/03/2019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295178B-40D9-4FAF-91A0-A356AEB4B4F8}" type="slidenum">
              <a:rPr lang="it-IT" smtClean="0"/>
              <a:t>‹N›</a:t>
            </a:fld>
            <a:endParaRPr lang="it-IT"/>
          </a:p>
        </p:txBody>
      </p:sp>
    </p:spTree>
    <p:extLst>
      <p:ext uri="{BB962C8B-B14F-4D97-AF65-F5344CB8AC3E}">
        <p14:creationId xmlns:p14="http://schemas.microsoft.com/office/powerpoint/2010/main" val="977417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28F8EDB-A6C5-4705-B67F-9AF86C86BCE7}" type="datetimeFigureOut">
              <a:rPr lang="it-IT" smtClean="0"/>
              <a:t>07/03/2019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295178B-40D9-4FAF-91A0-A356AEB4B4F8}" type="slidenum">
              <a:rPr lang="it-IT" smtClean="0"/>
              <a:t>‹N›</a:t>
            </a:fld>
            <a:endParaRPr lang="it-IT"/>
          </a:p>
        </p:txBody>
      </p:sp>
    </p:spTree>
    <p:extLst>
      <p:ext uri="{BB962C8B-B14F-4D97-AF65-F5344CB8AC3E}">
        <p14:creationId xmlns:p14="http://schemas.microsoft.com/office/powerpoint/2010/main" val="4206886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8F8EDB-A6C5-4705-B67F-9AF86C86BCE7}" type="datetimeFigureOut">
              <a:rPr lang="it-IT" smtClean="0"/>
              <a:t>07/03/2019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95178B-40D9-4FAF-91A0-A356AEB4B4F8}" type="slidenum">
              <a:rPr lang="it-IT" smtClean="0"/>
              <a:t>‹N›</a:t>
            </a:fld>
            <a:endParaRPr lang="it-IT"/>
          </a:p>
        </p:txBody>
      </p:sp>
    </p:spTree>
    <p:extLst>
      <p:ext uri="{BB962C8B-B14F-4D97-AF65-F5344CB8AC3E}">
        <p14:creationId xmlns:p14="http://schemas.microsoft.com/office/powerpoint/2010/main" val="1828209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40000" r="-40000"/>
          </a:stretch>
        </a:blipFill>
        <a:effectLst/>
      </p:bgPr>
    </p:bg>
    <p:spTree>
      <p:nvGrpSpPr>
        <p:cNvPr id="1" name=""/>
        <p:cNvGrpSpPr/>
        <p:nvPr/>
      </p:nvGrpSpPr>
      <p:grpSpPr>
        <a:xfrm>
          <a:off x="0" y="0"/>
          <a:ext cx="0" cy="0"/>
          <a:chOff x="0" y="0"/>
          <a:chExt cx="0" cy="0"/>
        </a:xfrm>
      </p:grpSpPr>
      <p:sp>
        <p:nvSpPr>
          <p:cNvPr id="4" name="Titolo 3"/>
          <p:cNvSpPr>
            <a:spLocks noGrp="1"/>
          </p:cNvSpPr>
          <p:nvPr>
            <p:ph type="ctrTitle"/>
          </p:nvPr>
        </p:nvSpPr>
        <p:spPr>
          <a:xfrm>
            <a:off x="1619672" y="4005064"/>
            <a:ext cx="6480720" cy="2088232"/>
          </a:xfrm>
        </p:spPr>
        <p:txBody>
          <a:bodyPr>
            <a:normAutofit/>
          </a:bodyPr>
          <a:lstStyle/>
          <a:p>
            <a:r>
              <a:rPr lang="it-IT" sz="2800" dirty="0" smtClean="0">
                <a:solidFill>
                  <a:srgbClr val="7030A0"/>
                </a:solidFill>
                <a:latin typeface="AR DELANEY" pitchFamily="2" charset="0"/>
              </a:rPr>
              <a:t>S.S.P.G. ‘</a:t>
            </a:r>
            <a:r>
              <a:rPr lang="it-IT" sz="2800" dirty="0">
                <a:solidFill>
                  <a:srgbClr val="7030A0"/>
                </a:solidFill>
                <a:latin typeface="AR DELANEY" pitchFamily="2" charset="0"/>
              </a:rPr>
              <a:t>’Marino Guarano’’  </a:t>
            </a:r>
            <a:br>
              <a:rPr lang="it-IT" sz="2800" dirty="0">
                <a:solidFill>
                  <a:srgbClr val="7030A0"/>
                </a:solidFill>
                <a:latin typeface="AR DELANEY" pitchFamily="2" charset="0"/>
              </a:rPr>
            </a:br>
            <a:r>
              <a:rPr lang="it-IT" sz="2800" dirty="0">
                <a:solidFill>
                  <a:srgbClr val="7030A0"/>
                </a:solidFill>
                <a:latin typeface="AR DELANEY" pitchFamily="2" charset="0"/>
              </a:rPr>
              <a:t>(Melito di </a:t>
            </a:r>
            <a:r>
              <a:rPr lang="it-IT" sz="2800" dirty="0" smtClean="0">
                <a:solidFill>
                  <a:srgbClr val="7030A0"/>
                </a:solidFill>
                <a:latin typeface="AR DELANEY" pitchFamily="2" charset="0"/>
              </a:rPr>
              <a:t>Napoli)</a:t>
            </a:r>
            <a:endParaRPr lang="it-IT" sz="2800" dirty="0">
              <a:solidFill>
                <a:srgbClr val="7030A0"/>
              </a:solidFill>
              <a:latin typeface="AR DELANEY" pitchFamily="2" charset="0"/>
            </a:endParaRPr>
          </a:p>
        </p:txBody>
      </p:sp>
      <p:sp>
        <p:nvSpPr>
          <p:cNvPr id="3" name="Segnaposto contenuto 2"/>
          <p:cNvSpPr>
            <a:spLocks noGrp="1"/>
          </p:cNvSpPr>
          <p:nvPr>
            <p:ph type="subTitle" idx="1"/>
          </p:nvPr>
        </p:nvSpPr>
        <p:spPr>
          <a:xfrm>
            <a:off x="1763688" y="1052736"/>
            <a:ext cx="6120680" cy="1752600"/>
          </a:xfrm>
        </p:spPr>
        <p:txBody>
          <a:bodyPr>
            <a:noAutofit/>
          </a:bodyPr>
          <a:lstStyle/>
          <a:p>
            <a:pPr marL="0" indent="0">
              <a:buNone/>
            </a:pPr>
            <a:r>
              <a:rPr lang="it-IT" sz="4400" dirty="0" smtClean="0">
                <a:solidFill>
                  <a:srgbClr val="7030A0"/>
                </a:solidFill>
                <a:latin typeface="AR DELANEY" pitchFamily="2" charset="0"/>
              </a:rPr>
              <a:t>Giornata Internazionale della  Donna</a:t>
            </a:r>
            <a:endParaRPr lang="it-IT" sz="4400" dirty="0">
              <a:solidFill>
                <a:srgbClr val="7030A0"/>
              </a:solidFill>
              <a:latin typeface="AR DELANEY" pitchFamily="2" charset="0"/>
            </a:endParaRPr>
          </a:p>
        </p:txBody>
      </p:sp>
    </p:spTree>
    <p:extLst>
      <p:ext uri="{BB962C8B-B14F-4D97-AF65-F5344CB8AC3E}">
        <p14:creationId xmlns:p14="http://schemas.microsoft.com/office/powerpoint/2010/main" val="345608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2" presetClass="emph" presetSubtype="0" fill="hold" grpId="1" nodeType="clickEffect">
                                  <p:stCondLst>
                                    <p:cond delay="0"/>
                                  </p:stCondLst>
                                  <p:childTnLst>
                                    <p:animRot by="120000">
                                      <p:cBhvr>
                                        <p:cTn id="13" dur="100" fill="hold">
                                          <p:stCondLst>
                                            <p:cond delay="0"/>
                                          </p:stCondLst>
                                        </p:cTn>
                                        <p:tgtEl>
                                          <p:spTgt spid="3">
                                            <p:txEl>
                                              <p:pRg st="0" end="0"/>
                                            </p:txEl>
                                          </p:spTgt>
                                        </p:tgtEl>
                                        <p:attrNameLst>
                                          <p:attrName>r</p:attrName>
                                        </p:attrNameLst>
                                      </p:cBhvr>
                                    </p:animRot>
                                    <p:animRot by="-240000">
                                      <p:cBhvr>
                                        <p:cTn id="14" dur="200" fill="hold">
                                          <p:stCondLst>
                                            <p:cond delay="200"/>
                                          </p:stCondLst>
                                        </p:cTn>
                                        <p:tgtEl>
                                          <p:spTgt spid="3">
                                            <p:txEl>
                                              <p:pRg st="0" end="0"/>
                                            </p:txEl>
                                          </p:spTgt>
                                        </p:tgtEl>
                                        <p:attrNameLst>
                                          <p:attrName>r</p:attrName>
                                        </p:attrNameLst>
                                      </p:cBhvr>
                                    </p:animRot>
                                    <p:animRot by="240000">
                                      <p:cBhvr>
                                        <p:cTn id="15" dur="200" fill="hold">
                                          <p:stCondLst>
                                            <p:cond delay="400"/>
                                          </p:stCondLst>
                                        </p:cTn>
                                        <p:tgtEl>
                                          <p:spTgt spid="3">
                                            <p:txEl>
                                              <p:pRg st="0" end="0"/>
                                            </p:txEl>
                                          </p:spTgt>
                                        </p:tgtEl>
                                        <p:attrNameLst>
                                          <p:attrName>r</p:attrName>
                                        </p:attrNameLst>
                                      </p:cBhvr>
                                    </p:animRot>
                                    <p:animRot by="-240000">
                                      <p:cBhvr>
                                        <p:cTn id="16" dur="200" fill="hold">
                                          <p:stCondLst>
                                            <p:cond delay="600"/>
                                          </p:stCondLst>
                                        </p:cTn>
                                        <p:tgtEl>
                                          <p:spTgt spid="3">
                                            <p:txEl>
                                              <p:pRg st="0" end="0"/>
                                            </p:txEl>
                                          </p:spTgt>
                                        </p:tgtEl>
                                        <p:attrNameLst>
                                          <p:attrName>r</p:attrName>
                                        </p:attrNameLst>
                                      </p:cBhvr>
                                    </p:animRot>
                                    <p:animRot by="120000">
                                      <p:cBhvr>
                                        <p:cTn id="17" dur="200" fill="hold">
                                          <p:stCondLst>
                                            <p:cond delay="800"/>
                                          </p:stCondLst>
                                        </p:cTn>
                                        <p:tgtEl>
                                          <p:spTgt spid="3">
                                            <p:txEl>
                                              <p:pRg st="0" end="0"/>
                                            </p:txEl>
                                          </p:spTgt>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26" presetClass="emph" presetSubtype="0" fill="hold" grpId="1" nodeType="clickEffect">
                                  <p:stCondLst>
                                    <p:cond delay="0"/>
                                  </p:stCondLst>
                                  <p:childTnLst>
                                    <p:animEffect transition="out" filter="fade">
                                      <p:cBhvr>
                                        <p:cTn id="28" dur="500" tmFilter="0, 0; .2, .5; .8, .5; 1, 0"/>
                                        <p:tgtEl>
                                          <p:spTgt spid="4"/>
                                        </p:tgtEl>
                                      </p:cBhvr>
                                    </p:animEffect>
                                    <p:animScale>
                                      <p:cBhvr>
                                        <p:cTn id="29"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3" grpId="0" build="p"/>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47664" y="1844824"/>
            <a:ext cx="6408712" cy="3168352"/>
          </a:xfrm>
        </p:spPr>
        <p:txBody>
          <a:bodyPr>
            <a:normAutofit lnSpcReduction="10000"/>
          </a:bodyPr>
          <a:lstStyle/>
          <a:p>
            <a:pPr marL="0" indent="0">
              <a:buNone/>
            </a:pPr>
            <a:r>
              <a:rPr lang="it-IT" sz="7200" dirty="0" smtClean="0">
                <a:solidFill>
                  <a:srgbClr val="FFFF00"/>
                </a:solidFill>
                <a:latin typeface="Algerian" pitchFamily="82" charset="0"/>
              </a:rPr>
              <a:t>Tre grandi regine della storia </a:t>
            </a:r>
            <a:endParaRPr lang="it-IT" sz="7200" dirty="0">
              <a:solidFill>
                <a:srgbClr val="FFFF00"/>
              </a:solidFill>
              <a:latin typeface="Algerian" pitchFamily="82" charset="0"/>
            </a:endParaRPr>
          </a:p>
        </p:txBody>
      </p:sp>
    </p:spTree>
    <p:extLst>
      <p:ext uri="{BB962C8B-B14F-4D97-AF65-F5344CB8AC3E}">
        <p14:creationId xmlns:p14="http://schemas.microsoft.com/office/powerpoint/2010/main" val="358316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grpId="1" nodeType="clickEffect">
                                  <p:stCondLst>
                                    <p:cond delay="0"/>
                                  </p:stCondLst>
                                  <p:childTnLst>
                                    <p:animClr clrSpc="rgb" dir="cw">
                                      <p:cBhvr override="childStyle">
                                        <p:cTn id="13" dur="250" autoRev="1" fill="remove"/>
                                        <p:tgtEl>
                                          <p:spTgt spid="3">
                                            <p:txEl>
                                              <p:pRg st="0" end="0"/>
                                            </p:txEl>
                                          </p:spTgt>
                                        </p:tgtEl>
                                        <p:attrNameLst>
                                          <p:attrName>style.color</p:attrName>
                                        </p:attrNameLst>
                                      </p:cBhvr>
                                      <p:to>
                                        <a:schemeClr val="bg1"/>
                                      </p:to>
                                    </p:animClr>
                                    <p:animClr clrSpc="rgb" dir="cw">
                                      <p:cBhvr>
                                        <p:cTn id="14" dur="250" autoRev="1" fill="remove"/>
                                        <p:tgtEl>
                                          <p:spTgt spid="3">
                                            <p:txEl>
                                              <p:pRg st="0" end="0"/>
                                            </p:txEl>
                                          </p:spTgt>
                                        </p:tgtEl>
                                        <p:attrNameLst>
                                          <p:attrName>fillcolor</p:attrName>
                                        </p:attrNameLst>
                                      </p:cBhvr>
                                      <p:to>
                                        <a:schemeClr val="bg1"/>
                                      </p:to>
                                    </p:animClr>
                                    <p:set>
                                      <p:cBhvr>
                                        <p:cTn id="15" dur="250" autoRev="1" fill="remove"/>
                                        <p:tgtEl>
                                          <p:spTgt spid="3">
                                            <p:txEl>
                                              <p:pRg st="0" end="0"/>
                                            </p:txEl>
                                          </p:spTgt>
                                        </p:tgtEl>
                                        <p:attrNameLst>
                                          <p:attrName>fill.type</p:attrName>
                                        </p:attrNameLst>
                                      </p:cBhvr>
                                      <p:to>
                                        <p:strVal val="solid"/>
                                      </p:to>
                                    </p:set>
                                    <p:set>
                                      <p:cBhvr>
                                        <p:cTn id="16" dur="250" autoRev="1" fill="remove"/>
                                        <p:tgtEl>
                                          <p:spTgt spid="3">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3194" y="0"/>
            <a:ext cx="9144000" cy="1946697"/>
          </a:xfrm>
        </p:spPr>
        <p:txBody>
          <a:bodyPr>
            <a:normAutofit/>
          </a:bodyPr>
          <a:lstStyle/>
          <a:p>
            <a:r>
              <a:rPr lang="it-IT" sz="7200" dirty="0" smtClean="0">
                <a:latin typeface="AR JULIAN" pitchFamily="2" charset="0"/>
              </a:rPr>
              <a:t>Cleopatra</a:t>
            </a:r>
            <a:endParaRPr lang="it-IT" sz="7200" dirty="0">
              <a:latin typeface="AR JULIAN" pitchFamily="2" charset="0"/>
            </a:endParaRPr>
          </a:p>
        </p:txBody>
      </p:sp>
      <p:sp>
        <p:nvSpPr>
          <p:cNvPr id="3" name="Sottotitolo 2"/>
          <p:cNvSpPr>
            <a:spLocks noGrp="1"/>
          </p:cNvSpPr>
          <p:nvPr>
            <p:ph type="subTitle" idx="1"/>
          </p:nvPr>
        </p:nvSpPr>
        <p:spPr>
          <a:xfrm>
            <a:off x="539552" y="1700808"/>
            <a:ext cx="5208439" cy="3708412"/>
          </a:xfrm>
        </p:spPr>
        <p:txBody>
          <a:bodyPr>
            <a:noAutofit/>
          </a:bodyPr>
          <a:lstStyle/>
          <a:p>
            <a:r>
              <a:rPr lang="it-IT" sz="2100" dirty="0">
                <a:solidFill>
                  <a:schemeClr val="tx1"/>
                </a:solidFill>
                <a:latin typeface="AR JULIAN" pitchFamily="2" charset="0"/>
                <a:cs typeface="Arial" pitchFamily="34" charset="0"/>
              </a:rPr>
              <a:t>Cleopatra (69-30 a.C.), ultima regina della dinastia tolemaica; regnò sull'Egitto come Cleopatra VII dal 51 al 30 a.C</a:t>
            </a:r>
            <a:r>
              <a:rPr lang="it-IT" sz="2100" dirty="0" smtClean="0">
                <a:solidFill>
                  <a:schemeClr val="tx1"/>
                </a:solidFill>
                <a:latin typeface="AR JULIAN" pitchFamily="2" charset="0"/>
                <a:cs typeface="Arial" pitchFamily="34" charset="0"/>
              </a:rPr>
              <a:t>.</a:t>
            </a:r>
            <a:r>
              <a:rPr lang="it-IT" sz="2100" dirty="0"/>
              <a:t> </a:t>
            </a:r>
            <a:r>
              <a:rPr lang="it-IT" sz="2100" dirty="0">
                <a:solidFill>
                  <a:schemeClr val="tx1"/>
                </a:solidFill>
                <a:latin typeface="AR JULIAN" pitchFamily="2" charset="0"/>
              </a:rPr>
              <a:t>ed è passata alla storia per le sue relazioni sentimentali con Giulio </a:t>
            </a:r>
            <a:r>
              <a:rPr lang="it-IT" sz="2100" dirty="0" smtClean="0">
                <a:solidFill>
                  <a:schemeClr val="tx1"/>
                </a:solidFill>
                <a:latin typeface="AR JULIAN" pitchFamily="2" charset="0"/>
              </a:rPr>
              <a:t>Cesare (con il quale ebbe anche un figlio, Cesarione) </a:t>
            </a:r>
            <a:r>
              <a:rPr lang="it-IT" sz="2100" dirty="0">
                <a:solidFill>
                  <a:schemeClr val="tx1"/>
                </a:solidFill>
                <a:latin typeface="AR JULIAN" pitchFamily="2" charset="0"/>
              </a:rPr>
              <a:t>e Marco Antonio</a:t>
            </a:r>
            <a:r>
              <a:rPr lang="it-IT" sz="2100" dirty="0" smtClean="0">
                <a:solidFill>
                  <a:schemeClr val="tx1"/>
                </a:solidFill>
                <a:latin typeface="AR JULIAN" pitchFamily="2" charset="0"/>
              </a:rPr>
              <a:t>.</a:t>
            </a:r>
          </a:p>
          <a:p>
            <a:r>
              <a:rPr lang="it-IT" sz="2100" dirty="0" smtClean="0">
                <a:solidFill>
                  <a:schemeClr val="tx1"/>
                </a:solidFill>
                <a:latin typeface="AR JULIAN" pitchFamily="2" charset="0"/>
                <a:cs typeface="Arial" pitchFamily="34" charset="0"/>
              </a:rPr>
              <a:t>Le qualità: non è affatto una donna arrendevole, ma anzi intelligente, colta e poliglotta (parlava 12 lingue). è soprattutto perfettamente conscia del proprio fascino. </a:t>
            </a:r>
          </a:p>
        </p:txBody>
      </p:sp>
      <p:pic>
        <p:nvPicPr>
          <p:cNvPr id="1026" name="Picture 2" descr="C:\Users\MARIA\Desktop\CLeopatra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5000" y="1700808"/>
            <a:ext cx="2987824" cy="3960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9799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1026"/>
                                        </p:tgtEl>
                                        <p:attrNameLst>
                                          <p:attrName>style.visibility</p:attrName>
                                        </p:attrNameLst>
                                      </p:cBhvr>
                                      <p:to>
                                        <p:strVal val="visible"/>
                                      </p:to>
                                    </p:set>
                                    <p:animEffect transition="in" filter="wheel(1)">
                                      <p:cBhvr>
                                        <p:cTn id="26"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ARIA\Desktop\Cleopatra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722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heel(1)">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25052" y="-99392"/>
            <a:ext cx="9144000" cy="1604570"/>
          </a:xfrm>
        </p:spPr>
        <p:txBody>
          <a:bodyPr>
            <a:normAutofit/>
          </a:bodyPr>
          <a:lstStyle/>
          <a:p>
            <a:r>
              <a:rPr lang="it-IT" sz="7200" dirty="0" smtClean="0">
                <a:latin typeface="AR ESSENCE" pitchFamily="2" charset="0"/>
              </a:rPr>
              <a:t>Elisabetta I</a:t>
            </a:r>
            <a:endParaRPr lang="it-IT" sz="7200" dirty="0">
              <a:latin typeface="AR ESSENCE" pitchFamily="2" charset="0"/>
            </a:endParaRPr>
          </a:p>
        </p:txBody>
      </p:sp>
      <p:sp>
        <p:nvSpPr>
          <p:cNvPr id="3" name="Sottotitolo 2"/>
          <p:cNvSpPr>
            <a:spLocks noGrp="1"/>
          </p:cNvSpPr>
          <p:nvPr>
            <p:ph type="subTitle" idx="1"/>
          </p:nvPr>
        </p:nvSpPr>
        <p:spPr>
          <a:xfrm>
            <a:off x="340474" y="1556792"/>
            <a:ext cx="5455662" cy="3960440"/>
          </a:xfrm>
        </p:spPr>
        <p:txBody>
          <a:bodyPr>
            <a:noAutofit/>
          </a:bodyPr>
          <a:lstStyle/>
          <a:p>
            <a:r>
              <a:rPr lang="it-IT" sz="2300" b="1" dirty="0">
                <a:solidFill>
                  <a:schemeClr val="tx1"/>
                </a:solidFill>
                <a:latin typeface="AR ESSENCE" pitchFamily="2" charset="0"/>
              </a:rPr>
              <a:t>Elisabetta I Tudor</a:t>
            </a:r>
            <a:r>
              <a:rPr lang="it-IT" sz="2300" dirty="0">
                <a:solidFill>
                  <a:schemeClr val="tx1"/>
                </a:solidFill>
                <a:latin typeface="AR ESSENCE" pitchFamily="2" charset="0"/>
              </a:rPr>
              <a:t> </a:t>
            </a:r>
            <a:r>
              <a:rPr lang="it-IT" sz="2300" dirty="0" smtClean="0">
                <a:solidFill>
                  <a:schemeClr val="tx1"/>
                </a:solidFill>
                <a:latin typeface="AR ESSENCE" pitchFamily="2" charset="0"/>
              </a:rPr>
              <a:t>(</a:t>
            </a:r>
            <a:r>
              <a:rPr lang="it-IT" sz="2300" dirty="0">
                <a:solidFill>
                  <a:schemeClr val="tx1"/>
                </a:solidFill>
                <a:latin typeface="AR ESSENCE" pitchFamily="2" charset="0"/>
              </a:rPr>
              <a:t> </a:t>
            </a:r>
            <a:r>
              <a:rPr lang="it-IT" sz="2300" dirty="0" smtClean="0">
                <a:solidFill>
                  <a:schemeClr val="tx1"/>
                </a:solidFill>
                <a:latin typeface="AR ESSENCE" pitchFamily="2" charset="0"/>
              </a:rPr>
              <a:t>1533-1603</a:t>
            </a:r>
            <a:r>
              <a:rPr lang="it-IT" sz="2300" dirty="0">
                <a:solidFill>
                  <a:schemeClr val="tx1"/>
                </a:solidFill>
                <a:latin typeface="AR ESSENCE" pitchFamily="2" charset="0"/>
              </a:rPr>
              <a:t>) è stata regina d'Inghilterra e </a:t>
            </a:r>
            <a:r>
              <a:rPr lang="it-IT" sz="2300" dirty="0" smtClean="0">
                <a:solidFill>
                  <a:schemeClr val="tx1"/>
                </a:solidFill>
                <a:latin typeface="AR ESSENCE" pitchFamily="2" charset="0"/>
              </a:rPr>
              <a:t>d'Irlanda dal </a:t>
            </a:r>
            <a:r>
              <a:rPr lang="it-IT" sz="2300" dirty="0">
                <a:solidFill>
                  <a:schemeClr val="tx1"/>
                </a:solidFill>
                <a:latin typeface="AR ESSENCE" pitchFamily="2" charset="0"/>
              </a:rPr>
              <a:t>17 novembre 1558 fino alla sua morte</a:t>
            </a:r>
            <a:r>
              <a:rPr lang="it-IT" sz="2300" dirty="0" smtClean="0">
                <a:solidFill>
                  <a:schemeClr val="tx1"/>
                </a:solidFill>
                <a:latin typeface="AR ESSENCE" pitchFamily="2" charset="0"/>
              </a:rPr>
              <a:t>. </a:t>
            </a:r>
            <a:r>
              <a:rPr lang="it-IT" sz="2300" dirty="0">
                <a:solidFill>
                  <a:schemeClr val="tx1"/>
                </a:solidFill>
                <a:latin typeface="AR ESSENCE" pitchFamily="2" charset="0"/>
              </a:rPr>
              <a:t>Figlia di Enrico VIII e di Anna Bolena, e talvolta chiamata "regina vergine", Elisabetta fu la quinta e ultima monarca della dinastia Tudor; liberata dalla prigionia alla quale era stata sottoposta nel 1558 per evitare che prendesse il potere, succedette nello stesso anno alla sorellastra Maria I </a:t>
            </a:r>
            <a:r>
              <a:rPr lang="it-IT" sz="2300" dirty="0" smtClean="0">
                <a:solidFill>
                  <a:schemeClr val="tx1"/>
                </a:solidFill>
                <a:latin typeface="AR ESSENCE" pitchFamily="2" charset="0"/>
              </a:rPr>
              <a:t>d'Inghilterra, morta </a:t>
            </a:r>
            <a:r>
              <a:rPr lang="it-IT" sz="2300" dirty="0">
                <a:solidFill>
                  <a:schemeClr val="tx1"/>
                </a:solidFill>
                <a:latin typeface="AR ESSENCE" pitchFamily="2" charset="0"/>
              </a:rPr>
              <a:t>senza eredi. Il suo regno fu lungo e segnato da molti avvenimenti importanti. La sua politica di pieno sostegno alla Chiesa </a:t>
            </a:r>
            <a:r>
              <a:rPr lang="it-IT" sz="2300" dirty="0" smtClean="0">
                <a:solidFill>
                  <a:schemeClr val="tx1"/>
                </a:solidFill>
                <a:latin typeface="AR ESSENCE" pitchFamily="2" charset="0"/>
              </a:rPr>
              <a:t>d'Inghilterra</a:t>
            </a:r>
            <a:r>
              <a:rPr lang="it-IT" sz="2300" dirty="0">
                <a:solidFill>
                  <a:schemeClr val="tx1"/>
                </a:solidFill>
                <a:latin typeface="AR ESSENCE" pitchFamily="2" charset="0"/>
              </a:rPr>
              <a:t>.</a:t>
            </a:r>
          </a:p>
        </p:txBody>
      </p:sp>
      <p:pic>
        <p:nvPicPr>
          <p:cNvPr id="2050" name="Picture 2" descr="C:\Users\MARIA\Desktop\Elisabetta 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1756614"/>
            <a:ext cx="3168352" cy="3960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377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Effect transition="in" filter="circle(in)">
                                      <p:cBhvr>
                                        <p:cTn id="19"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MARIA\Desktop\elisabetta elyle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1290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wheel(1)">
                                      <p:cBhvr>
                                        <p:cTn id="7" dur="2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0" y="0"/>
            <a:ext cx="9144000" cy="1470025"/>
          </a:xfrm>
        </p:spPr>
        <p:txBody>
          <a:bodyPr>
            <a:normAutofit/>
          </a:bodyPr>
          <a:lstStyle/>
          <a:p>
            <a:r>
              <a:rPr lang="it-IT" sz="7200" dirty="0" smtClean="0">
                <a:latin typeface="Britannic Bold" pitchFamily="34" charset="0"/>
                <a:ea typeface="SimSun" pitchFamily="2" charset="-122"/>
              </a:rPr>
              <a:t>Caterina II</a:t>
            </a:r>
            <a:endParaRPr lang="it-IT" sz="7200" dirty="0">
              <a:latin typeface="Britannic Bold" pitchFamily="34" charset="0"/>
              <a:ea typeface="SimSun" pitchFamily="2" charset="-122"/>
            </a:endParaRPr>
          </a:p>
        </p:txBody>
      </p:sp>
      <p:sp>
        <p:nvSpPr>
          <p:cNvPr id="3" name="Sottotitolo 2"/>
          <p:cNvSpPr>
            <a:spLocks noGrp="1"/>
          </p:cNvSpPr>
          <p:nvPr>
            <p:ph type="subTitle" idx="1"/>
          </p:nvPr>
        </p:nvSpPr>
        <p:spPr>
          <a:xfrm>
            <a:off x="179512" y="1772816"/>
            <a:ext cx="5990697" cy="3528392"/>
          </a:xfrm>
        </p:spPr>
        <p:txBody>
          <a:bodyPr>
            <a:noAutofit/>
          </a:bodyPr>
          <a:lstStyle/>
          <a:p>
            <a:r>
              <a:rPr lang="it-IT" sz="2100" dirty="0">
                <a:solidFill>
                  <a:schemeClr val="tx1"/>
                </a:solidFill>
                <a:latin typeface="Britannic Bold" pitchFamily="34" charset="0"/>
              </a:rPr>
              <a:t>Ekaterina II Alekseevna di Russia </a:t>
            </a:r>
            <a:r>
              <a:rPr lang="it-IT" sz="2100" dirty="0" smtClean="0">
                <a:solidFill>
                  <a:schemeClr val="tx1"/>
                </a:solidFill>
                <a:latin typeface="Britannic Bold" pitchFamily="34" charset="0"/>
              </a:rPr>
              <a:t>(1729</a:t>
            </a:r>
            <a:r>
              <a:rPr lang="it-IT" sz="2100" dirty="0">
                <a:solidFill>
                  <a:schemeClr val="tx1"/>
                </a:solidFill>
                <a:latin typeface="Britannic Bold" pitchFamily="34" charset="0"/>
              </a:rPr>
              <a:t> – </a:t>
            </a:r>
            <a:r>
              <a:rPr lang="it-IT" sz="2100" dirty="0" smtClean="0">
                <a:solidFill>
                  <a:schemeClr val="tx1"/>
                </a:solidFill>
                <a:latin typeface="Britannic Bold" pitchFamily="34" charset="0"/>
              </a:rPr>
              <a:t>1796</a:t>
            </a:r>
            <a:r>
              <a:rPr lang="it-IT" sz="2100" dirty="0">
                <a:solidFill>
                  <a:schemeClr val="tx1"/>
                </a:solidFill>
                <a:latin typeface="Britannic Bold" pitchFamily="34" charset="0"/>
              </a:rPr>
              <a:t>), conosciuta come Caterina la Grande, fu imperatrice di Russia dal 1762 alla morte. Fu uno dei più significativi esempi di dispotismo illuminato.</a:t>
            </a:r>
          </a:p>
          <a:p>
            <a:r>
              <a:rPr lang="it-IT" sz="2100" dirty="0">
                <a:solidFill>
                  <a:schemeClr val="tx1"/>
                </a:solidFill>
                <a:latin typeface="Britannic Bold" pitchFamily="34" charset="0"/>
              </a:rPr>
              <a:t>Nata a Stettino, Sofia Federica Augusta di Anhalt-Zerbst venne data in sposa, sedicenne, all'erede al trono dell'Impero russo, il granduca Pietro Fëdorovič, futuro Pietro III di Russia. Con un colpo di Stato detronizzò il marito (che fu in seguito assassinato), alla fine della Guerra dei sette anni. Sotto il suo regno, l'Impero russo accrebbe la sua potenza e visse uno dei periodi di maggior riconoscimento a livello europeo</a:t>
            </a:r>
            <a:r>
              <a:rPr lang="it-IT" sz="2100" dirty="0">
                <a:latin typeface="Britannic Bold" pitchFamily="34" charset="0"/>
              </a:rPr>
              <a:t>.</a:t>
            </a:r>
          </a:p>
          <a:p>
            <a:endParaRPr lang="it-IT" sz="2100" dirty="0"/>
          </a:p>
        </p:txBody>
      </p:sp>
      <p:pic>
        <p:nvPicPr>
          <p:cNvPr id="3074" name="Picture 2" descr="C:\Users\MARIA\Desktop\Caterina I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1772816"/>
            <a:ext cx="2875780" cy="3528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0522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4"/>
                                        </p:tgtEl>
                                        <p:attrNameLst>
                                          <p:attrName>style.visibility</p:attrName>
                                        </p:attrNameLst>
                                      </p:cBhvr>
                                      <p:to>
                                        <p:strVal val="visible"/>
                                      </p:to>
                                    </p:set>
                                    <p:animEffect transition="in" filter="fade">
                                      <p:cBhvr>
                                        <p:cTn id="2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MARIA\Desktop\Caterina I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3307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110</Words>
  <Application>Microsoft Office PowerPoint</Application>
  <PresentationFormat>Presentazione su schermo (4:3)</PresentationFormat>
  <Paragraphs>13</Paragraphs>
  <Slides>8</Slides>
  <Notes>2</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8</vt:i4>
      </vt:variant>
    </vt:vector>
  </HeadingPairs>
  <TitlesOfParts>
    <vt:vector size="17" baseType="lpstr">
      <vt:lpstr>SimSun</vt:lpstr>
      <vt:lpstr>Algerian</vt:lpstr>
      <vt:lpstr>AR DELANEY</vt:lpstr>
      <vt:lpstr>AR ESSENCE</vt:lpstr>
      <vt:lpstr>AR JULIAN</vt:lpstr>
      <vt:lpstr>Arial</vt:lpstr>
      <vt:lpstr>Britannic Bold</vt:lpstr>
      <vt:lpstr>Calibri</vt:lpstr>
      <vt:lpstr>Tema di Office</vt:lpstr>
      <vt:lpstr>S.S.P.G. ‘’Marino Guarano’’   (Melito di Napoli)</vt:lpstr>
      <vt:lpstr>Presentazione standard di PowerPoint</vt:lpstr>
      <vt:lpstr>Cleopatra</vt:lpstr>
      <vt:lpstr>Presentazione standard di PowerPoint</vt:lpstr>
      <vt:lpstr>Elisabetta I</vt:lpstr>
      <vt:lpstr>Presentazione standard di PowerPoint</vt:lpstr>
      <vt:lpstr>Caterina II</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Cleopatra</dc:title>
  <dc:creator>MARIA GABBANO</dc:creator>
  <cp:lastModifiedBy>MAX MAD</cp:lastModifiedBy>
  <cp:revision>14</cp:revision>
  <dcterms:created xsi:type="dcterms:W3CDTF">2019-02-20T09:54:16Z</dcterms:created>
  <dcterms:modified xsi:type="dcterms:W3CDTF">2019-03-07T20:52:06Z</dcterms:modified>
</cp:coreProperties>
</file>