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95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4" r:id="rId10"/>
    <p:sldId id="265" r:id="rId11"/>
    <p:sldId id="274" r:id="rId12"/>
    <p:sldId id="279" r:id="rId13"/>
    <p:sldId id="278" r:id="rId14"/>
    <p:sldId id="281" r:id="rId15"/>
    <p:sldId id="280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90" r:id="rId24"/>
    <p:sldId id="292" r:id="rId25"/>
    <p:sldId id="293" r:id="rId26"/>
    <p:sldId id="294" r:id="rId27"/>
  </p:sldIdLst>
  <p:sldSz cx="6858000" cy="9144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82678" autoAdjust="0"/>
  </p:normalViewPr>
  <p:slideViewPr>
    <p:cSldViewPr>
      <p:cViewPr varScale="1">
        <p:scale>
          <a:sx n="67" d="100"/>
          <a:sy n="67" d="100"/>
        </p:scale>
        <p:origin x="-1158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F52C8-1F61-4F8C-A61D-A1F9A894DFD3}" type="datetimeFigureOut">
              <a:rPr lang="it-IT" smtClean="0"/>
              <a:pPr/>
              <a:t>13/10/2019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602752-4E77-4FB8-AA0C-1141E1B8C3AD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02752-4E77-4FB8-AA0C-1141E1B8C3AD}" type="slidenum">
              <a:rPr lang="it-IT" smtClean="0"/>
              <a:pPr/>
              <a:t>1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02752-4E77-4FB8-AA0C-1141E1B8C3AD}" type="slidenum">
              <a:rPr lang="it-IT" smtClean="0"/>
              <a:pPr/>
              <a:t>3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ctrTitle"/>
          </p:nvPr>
        </p:nvSpPr>
        <p:spPr>
          <a:xfrm>
            <a:off x="400050" y="1828800"/>
            <a:ext cx="5888736" cy="24384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7" name="Sottotitolo 16"/>
          <p:cNvSpPr>
            <a:spLocks noGrp="1"/>
          </p:cNvSpPr>
          <p:nvPr>
            <p:ph type="subTitle" idx="1"/>
          </p:nvPr>
        </p:nvSpPr>
        <p:spPr>
          <a:xfrm>
            <a:off x="400050" y="4304715"/>
            <a:ext cx="5891022" cy="23368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211C8-52DB-4F47-9E83-0EB68117FA35}" type="datetimeFigureOut">
              <a:rPr lang="it-IT" smtClean="0"/>
              <a:pPr/>
              <a:t>13/10/2019</a:t>
            </a:fld>
            <a:endParaRPr lang="it-IT"/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7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503AB-329B-4D33-B0A9-A2DE588BA89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Tm="6000">
    <p:circl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211C8-52DB-4F47-9E83-0EB68117FA35}" type="datetimeFigureOut">
              <a:rPr lang="it-IT" smtClean="0"/>
              <a:pPr/>
              <a:t>13/10/2019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503AB-329B-4D33-B0A9-A2DE588BA89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 advTm="6000">
    <p:circl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4972050" y="1219202"/>
            <a:ext cx="1543050" cy="6949017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42900" y="1219202"/>
            <a:ext cx="4514850" cy="6949017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211C8-52DB-4F47-9E83-0EB68117FA35}" type="datetimeFigureOut">
              <a:rPr lang="it-IT" smtClean="0"/>
              <a:pPr/>
              <a:t>13/10/2019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503AB-329B-4D33-B0A9-A2DE588BA89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 advTm="6000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211C8-52DB-4F47-9E83-0EB68117FA35}" type="datetimeFigureOut">
              <a:rPr lang="it-IT" smtClean="0"/>
              <a:pPr/>
              <a:t>13/10/2019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503AB-329B-4D33-B0A9-A2DE588BA89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 advTm="6000">
    <p:circl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7764" y="1755648"/>
            <a:ext cx="5829300" cy="181660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97764" y="3606219"/>
            <a:ext cx="5829300" cy="2012949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211C8-52DB-4F47-9E83-0EB68117FA35}" type="datetimeFigureOut">
              <a:rPr lang="it-IT" smtClean="0"/>
              <a:pPr/>
              <a:t>13/10/2019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503AB-329B-4D33-B0A9-A2DE588BA89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Tm="6000">
    <p:circl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4290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48615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211C8-52DB-4F47-9E83-0EB68117FA35}" type="datetimeFigureOut">
              <a:rPr lang="it-IT" smtClean="0"/>
              <a:pPr/>
              <a:t>13/10/2019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503AB-329B-4D33-B0A9-A2DE588BA89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 advTm="6000">
    <p:circl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42900" y="2473664"/>
            <a:ext cx="3030141" cy="879136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3483769" y="2479677"/>
            <a:ext cx="3031331" cy="873124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342900" y="3352800"/>
            <a:ext cx="303014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3483769" y="3352800"/>
            <a:ext cx="303133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211C8-52DB-4F47-9E83-0EB68117FA35}" type="datetimeFigureOut">
              <a:rPr lang="it-IT" smtClean="0"/>
              <a:pPr/>
              <a:t>13/10/2019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503AB-329B-4D33-B0A9-A2DE588BA89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 advTm="6000">
    <p:circl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229350" cy="1524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211C8-52DB-4F47-9E83-0EB68117FA35}" type="datetimeFigureOut">
              <a:rPr lang="it-IT" smtClean="0"/>
              <a:pPr/>
              <a:t>13/10/2019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503AB-329B-4D33-B0A9-A2DE588BA89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 advTm="6000">
    <p:circl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211C8-52DB-4F47-9E83-0EB68117FA35}" type="datetimeFigureOut">
              <a:rPr lang="it-IT" smtClean="0"/>
              <a:pPr/>
              <a:t>13/10/2019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503AB-329B-4D33-B0A9-A2DE588BA89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 advTm="6000">
    <p:circl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4350" y="685803"/>
            <a:ext cx="2057400" cy="154940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514350" y="2235200"/>
            <a:ext cx="2057400" cy="6096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2681287" y="2235200"/>
            <a:ext cx="3833813" cy="6096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211C8-52DB-4F47-9E83-0EB68117FA35}" type="datetimeFigureOut">
              <a:rPr lang="it-IT" smtClean="0"/>
              <a:pPr/>
              <a:t>13/10/2019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503AB-329B-4D33-B0A9-A2DE588BA89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 advTm="6000">
    <p:circl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taglia e arrotonda singolo angolo rettangolo 8"/>
          <p:cNvSpPr/>
          <p:nvPr/>
        </p:nvSpPr>
        <p:spPr>
          <a:xfrm rot="420000" flipV="1">
            <a:off x="2374315" y="1477436"/>
            <a:ext cx="3943350" cy="54864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angolo rettangolo 11"/>
          <p:cNvSpPr/>
          <p:nvPr/>
        </p:nvSpPr>
        <p:spPr>
          <a:xfrm rot="420000" flipV="1">
            <a:off x="6003101" y="7146359"/>
            <a:ext cx="116586" cy="207264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569329"/>
            <a:ext cx="1659636" cy="211016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3771713"/>
            <a:ext cx="1657350" cy="290576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211C8-52DB-4F47-9E83-0EB68117FA35}" type="datetimeFigureOut">
              <a:rPr lang="it-IT" smtClean="0"/>
              <a:pPr/>
              <a:t>13/10/2019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057900" y="8475134"/>
            <a:ext cx="457200" cy="486833"/>
          </a:xfrm>
        </p:spPr>
        <p:txBody>
          <a:bodyPr/>
          <a:lstStyle/>
          <a:p>
            <a:fld id="{2FC503AB-329B-4D33-B0A9-A2DE588BA892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 rot="420000">
            <a:off x="2614345" y="1599356"/>
            <a:ext cx="3463290" cy="524256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 flipV="1">
            <a:off x="-7144" y="7755467"/>
            <a:ext cx="687228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igura a mano libera 10"/>
          <p:cNvSpPr>
            <a:spLocks/>
          </p:cNvSpPr>
          <p:nvPr/>
        </p:nvSpPr>
        <p:spPr bwMode="auto">
          <a:xfrm flipV="1">
            <a:off x="3286125" y="8293101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 advTm="6000">
    <p:circl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a a mano libera 6"/>
          <p:cNvSpPr>
            <a:spLocks/>
          </p:cNvSpPr>
          <p:nvPr/>
        </p:nvSpPr>
        <p:spPr bwMode="auto">
          <a:xfrm>
            <a:off x="-7144" y="-9525"/>
            <a:ext cx="687228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3286125" y="-9525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egnaposto titolo 8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0" name="Segnaposto testo 29"/>
          <p:cNvSpPr>
            <a:spLocks noGrp="1"/>
          </p:cNvSpPr>
          <p:nvPr>
            <p:ph type="body" idx="1"/>
          </p:nvPr>
        </p:nvSpPr>
        <p:spPr>
          <a:xfrm>
            <a:off x="342900" y="2580640"/>
            <a:ext cx="6172200" cy="5852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9B211C8-52DB-4F47-9E83-0EB68117FA35}" type="datetimeFigureOut">
              <a:rPr lang="it-IT" smtClean="0"/>
              <a:pPr/>
              <a:t>13/10/2019</a:t>
            </a:fld>
            <a:endParaRPr lang="it-IT"/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3"/>
          </p:nvPr>
        </p:nvSpPr>
        <p:spPr>
          <a:xfrm>
            <a:off x="2000250" y="8475134"/>
            <a:ext cx="25146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4"/>
          </p:nvPr>
        </p:nvSpPr>
        <p:spPr>
          <a:xfrm>
            <a:off x="5943600" y="8475134"/>
            <a:ext cx="5715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FC503AB-329B-4D33-B0A9-A2DE588BA892}" type="slidenum">
              <a:rPr lang="it-IT" smtClean="0"/>
              <a:pPr/>
              <a:t>‹N›</a:t>
            </a:fld>
            <a:endParaRPr lang="it-IT"/>
          </a:p>
        </p:txBody>
      </p:sp>
      <p:grpSp>
        <p:nvGrpSpPr>
          <p:cNvPr id="2" name="Gruppo 1"/>
          <p:cNvGrpSpPr/>
          <p:nvPr/>
        </p:nvGrpSpPr>
        <p:grpSpPr>
          <a:xfrm>
            <a:off x="-14263" y="269877"/>
            <a:ext cx="6885411" cy="865632"/>
            <a:chOff x="-19045" y="216550"/>
            <a:chExt cx="9180548" cy="649224"/>
          </a:xfrm>
        </p:grpSpPr>
        <p:sp>
          <p:nvSpPr>
            <p:cNvPr id="12" name="Figura a mano libera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igura a mano libera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Tm="6000">
    <p:circl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Lucia\Desktop\acqua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Lucia\Desktop\acqua.mp3" TargetMode="Externa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Lucia\Desktop\acqua.mp3" TargetMode="Externa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Lucia\Desktop\acqua.mp3" TargetMode="Externa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cqu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276600" y="4419600"/>
            <a:ext cx="304800" cy="3048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88640" y="3203848"/>
            <a:ext cx="6330324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it-IT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Gli alunni delle classi</a:t>
            </a:r>
          </a:p>
          <a:p>
            <a:pPr algn="ctr"/>
            <a:r>
              <a:rPr lang="it-IT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terze presentano:</a:t>
            </a:r>
            <a:endParaRPr lang="it-IT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2" name="Immagine 1" descr="logoscuola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61248" y="683568"/>
            <a:ext cx="1008112" cy="93610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32656" y="1187624"/>
            <a:ext cx="5328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</a:rPr>
              <a:t>ISTITUTO COMPRENSIVO   STATALE  “GIOVANNI  XXIII”</a:t>
            </a:r>
          </a:p>
          <a:p>
            <a:r>
              <a:rPr lang="it-IT" b="1" dirty="0" smtClean="0">
                <a:solidFill>
                  <a:srgbClr val="002060"/>
                </a:solidFill>
              </a:rPr>
              <a:t>Scuola  Primaria  “San Lazzaro</a:t>
            </a:r>
            <a:r>
              <a:rPr lang="it-IT" b="1" dirty="0" smtClean="0">
                <a:solidFill>
                  <a:srgbClr val="002060"/>
                </a:solidFill>
              </a:rPr>
              <a:t>”</a:t>
            </a:r>
            <a:endParaRPr lang="it-IT" b="1" dirty="0" smtClean="0">
              <a:solidFill>
                <a:srgbClr val="002060"/>
              </a:solidFill>
            </a:endParaRPr>
          </a:p>
        </p:txBody>
      </p:sp>
      <p:pic>
        <p:nvPicPr>
          <p:cNvPr id="7" name="Immagine 6" descr="images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0888" y="6156176"/>
            <a:ext cx="2016224" cy="2448272"/>
          </a:xfrm>
          <a:prstGeom prst="rect">
            <a:avLst/>
          </a:prstGeom>
        </p:spPr>
      </p:pic>
    </p:spTree>
  </p:cSld>
  <p:clrMapOvr>
    <a:masterClrMapping/>
  </p:clrMapOvr>
  <p:transition spd="med" advTm="8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7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ucia\Desktop\scansioni\iosono l'acqua\IMG_20180207_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088"/>
            <a:ext cx="6858000" cy="9113912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6000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ucia\Desktop\scansioni\iosono l'acqua\arianna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550" y="0"/>
            <a:ext cx="6940550" cy="9163124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8000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Lucia\Desktop\scansioni\iosono l'acqua\ghiacciofrancesc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6000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nebb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</p:spTree>
  </p:cSld>
  <p:clrMapOvr>
    <a:masterClrMapping/>
  </p:clrMapOvr>
  <p:transition spd="med" advTm="6000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marefrances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</p:spTree>
  </p:cSld>
  <p:clrMapOvr>
    <a:masterClrMapping/>
  </p:clrMapOvr>
  <p:transition spd="med" advTm="6000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Lucia\Desktop\scansioni\iosono l'acqua\arianna3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-182563" y="0"/>
            <a:ext cx="7223126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6000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Lucia\Desktop\scansioni\iosono l'acqua\pioggia francesc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69850"/>
            <a:ext cx="6858000" cy="921385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6000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Lucia\Desktop\scansioni\iosono l'acqua\arianna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6000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cqu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276600" y="4419600"/>
            <a:ext cx="304800" cy="304800"/>
          </a:xfrm>
          <a:prstGeom prst="rect">
            <a:avLst/>
          </a:prstGeom>
        </p:spPr>
      </p:pic>
      <p:pic>
        <p:nvPicPr>
          <p:cNvPr id="10242" name="Picture 2" descr="C:\Users\Lucia\Desktop\scansioni\iosono l'acqua\tempest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5400" y="0"/>
            <a:ext cx="6910388" cy="9143999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8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cqu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276600" y="4419600"/>
            <a:ext cx="304800" cy="304800"/>
          </a:xfrm>
          <a:prstGeom prst="rect">
            <a:avLst/>
          </a:prstGeom>
        </p:spPr>
      </p:pic>
      <p:pic>
        <p:nvPicPr>
          <p:cNvPr id="11266" name="Picture 2" descr="C:\Users\Lucia\Desktop\scansioni\iosono l'acqua\eccofrancesc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857999" cy="9143999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6000">
    <p:circle/>
  </p:transition>
  <p:timing>
    <p:tnLst>
      <p:par>
        <p:cTn id="1" dur="indefinite" restart="never" nodeType="tmRoot">
          <p:childTnLst>
            <p:audio>
              <p:cMediaNode showWhenStopped="0"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88640" y="251520"/>
            <a:ext cx="6480720" cy="871296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188640" y="179512"/>
            <a:ext cx="6480720" cy="8784976"/>
          </a:xfrm>
          <a:prstGeom prst="rect">
            <a:avLst/>
          </a:prstGeom>
          <a:ln w="3810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7999" cy="914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 rot="20790034">
            <a:off x="546389" y="2362954"/>
            <a:ext cx="5904656" cy="129614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Inverted">
              <a:avLst>
                <a:gd name="adj" fmla="val 45724"/>
              </a:avLst>
            </a:prstTxWarp>
            <a:spAutoFit/>
          </a:bodyPr>
          <a:lstStyle/>
          <a:p>
            <a:pPr algn="ctr"/>
            <a:r>
              <a:rPr lang="it-IT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Ciao, io sono l’ACQUA!</a:t>
            </a:r>
            <a:endParaRPr lang="it-IT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med" advTm="8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vasc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  <p:transition spd="med" advTm="6000"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cqu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276600" y="4419600"/>
            <a:ext cx="304800" cy="304800"/>
          </a:xfrm>
          <a:prstGeom prst="rect">
            <a:avLst/>
          </a:prstGeom>
        </p:spPr>
      </p:pic>
      <p:pic>
        <p:nvPicPr>
          <p:cNvPr id="12290" name="Picture 2" descr="C:\Users\Lucia\Desktop\scansioni\iosono l'acqua\acqua francesc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 rot="20279504">
            <a:off x="196359" y="3886449"/>
            <a:ext cx="651277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it-IT" sz="5400" b="1" dirty="0" smtClean="0">
                <a:ln w="10541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L’acqua, un bene da non sprecare</a:t>
            </a:r>
            <a:r>
              <a:rPr lang="it-IT" sz="5400" b="1" cap="none" spc="300" dirty="0" smtClean="0">
                <a:ln w="11430" cmpd="sng">
                  <a:solidFill>
                    <a:schemeClr val="tx2">
                      <a:lumMod val="7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!</a:t>
            </a:r>
            <a:endParaRPr lang="it-IT" sz="5400" b="1" cap="none" spc="300" dirty="0">
              <a:ln w="11430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med" advTm="8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Lucia\Desktop\scansioni\iosono l'acqua\monia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8000"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ucia\Desktop\matematica 2\contest educazione alla salute\IMG_20180228_0003.#$#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8000"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Lucia\Desktop\matematica 2\contest educazione alla salute\IMG_20180228_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8000"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ucia\Desktop\matematica 2\contest educazione alla salute\IMG_20180228_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8000"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bambini-del-fumetto-con-un-cartello-bianco_50699-4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79712"/>
            <a:ext cx="6858000" cy="4464496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620688" y="4211960"/>
            <a:ext cx="59046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i="1" dirty="0" smtClean="0"/>
              <a:t>L’ acqua è uno dei beni più preziosi per l’ umanità:  abituati a NON SPRECARLA!</a:t>
            </a:r>
            <a:endParaRPr lang="it-IT" sz="3600" i="1" dirty="0"/>
          </a:p>
        </p:txBody>
      </p:sp>
    </p:spTree>
  </p:cSld>
  <p:clrMapOvr>
    <a:masterClrMapping/>
  </p:clrMapOvr>
  <p:transition spd="med" advTm="17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  <p:transition spd="med" advTm="12000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226300" cy="1040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magine 3" descr="2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7245424" cy="9649072"/>
          </a:xfrm>
          <a:prstGeom prst="rect">
            <a:avLst/>
          </a:prstGeom>
        </p:spPr>
      </p:pic>
    </p:spTree>
  </p:cSld>
  <p:clrMapOvr>
    <a:masterClrMapping/>
  </p:clrMapOvr>
  <p:transition spd="med" advTm="17000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Lucia\Desktop\scansioni\iosono l'acqua\relazio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13" y="12700"/>
            <a:ext cx="6732587" cy="9117013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15000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freez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  <p:transition spd="med" advTm="10000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Lucia\Desktop\scansioni\iosono l'acqua\freezer1 - Co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8000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ucia\Desktop\scansioni\iosono l'acqua\arianna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52388" y="0"/>
            <a:ext cx="6910388" cy="9433048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10000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ucia\Desktop\scansioni\iosono l'acqua\IMG_20180207_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6000">
    <p:circl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2032</TotalTime>
  <Words>56</Words>
  <Application>Microsoft Office PowerPoint</Application>
  <PresentationFormat>Presentazione su schermo (4:3)</PresentationFormat>
  <Paragraphs>9</Paragraphs>
  <Slides>26</Slides>
  <Notes>2</Notes>
  <HiddenSlides>0</HiddenSlides>
  <MMClips>4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27" baseType="lpstr">
      <vt:lpstr>Equinozio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Lucia</dc:creator>
  <cp:lastModifiedBy>Lucia</cp:lastModifiedBy>
  <cp:revision>99</cp:revision>
  <dcterms:created xsi:type="dcterms:W3CDTF">2018-01-29T12:39:09Z</dcterms:created>
  <dcterms:modified xsi:type="dcterms:W3CDTF">2019-10-13T13:55:02Z</dcterms:modified>
</cp:coreProperties>
</file>