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CFA949-D0F5-D941-8DA5-424716833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9600" b="1"/>
              <a:t>Help us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33A1B51-85CC-E248-A97D-C5C9FFA43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5400"/>
              <a:t>Il mondo sta cambiando</a:t>
            </a:r>
          </a:p>
        </p:txBody>
      </p:sp>
    </p:spTree>
    <p:extLst>
      <p:ext uri="{BB962C8B-B14F-4D97-AF65-F5344CB8AC3E}">
        <p14:creationId xmlns:p14="http://schemas.microsoft.com/office/powerpoint/2010/main" val="38829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F8CF99-6F3B-D449-8F3E-9D7DA916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69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9600"/>
              <a:t>Aiutate anche voi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D4263683-39BA-2341-B055-5ACA05E4E7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9024" y="1274400"/>
            <a:ext cx="8913951" cy="5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2FC9397-0A22-8249-B239-4B70EC40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"/>
              <a:t>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C1A0590-DED7-5242-AA43-7B3741C0D1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9600" b="1"/>
              <a:t>Ricordate non tutto è perduto!!!</a:t>
            </a:r>
          </a:p>
        </p:txBody>
      </p:sp>
    </p:spTree>
    <p:extLst>
      <p:ext uri="{BB962C8B-B14F-4D97-AF65-F5344CB8AC3E}">
        <p14:creationId xmlns:p14="http://schemas.microsoft.com/office/powerpoint/2010/main" val="71128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19EC0C-AE23-F74A-82BE-71474FC7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i="1"/>
              <a:t>Questo cambiamento porterà il mondo alla fine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AC0E7C5A-F8D2-5B49-A131-6A7F44D460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0800" y="2214694"/>
            <a:ext cx="8150400" cy="45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DDDBFC-9A93-9744-B4D7-087DC0A6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10" y="-529162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it-IT" sz="6600" b="1">
                <a:solidFill>
                  <a:schemeClr val="accent3">
                    <a:lumMod val="50000"/>
                  </a:schemeClr>
                </a:solidFill>
              </a:rPr>
              <a:t>L’ambiente sta cambiando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42B7A6-FA3A-AB4B-8DC9-B6B35DCC5D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3548" y="2051654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9600">
                <a:solidFill>
                  <a:schemeClr val="accent2">
                    <a:lumMod val="50000"/>
                  </a:schemeClr>
                </a:solidFill>
              </a:rPr>
              <a:t>     Sia in terra…</a:t>
            </a:r>
          </a:p>
        </p:txBody>
      </p:sp>
    </p:spTree>
    <p:extLst>
      <p:ext uri="{BB962C8B-B14F-4D97-AF65-F5344CB8AC3E}">
        <p14:creationId xmlns:p14="http://schemas.microsoft.com/office/powerpoint/2010/main" val="418996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005D5E-2380-2143-B107-4E36C52E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/>
              <a:t>Il mondo non è piú 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1D8CA099-6D83-6042-AC7F-07D32C2933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2870" y="1109601"/>
            <a:ext cx="8446257" cy="5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326B71-23AD-0942-8678-7354B816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/>
              <a:t>Quello di una volta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ED7C2963-5245-794E-B08D-132C655CF2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0725" y="1160875"/>
            <a:ext cx="8733084" cy="5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F4BC28-0EDC-A44D-A770-045D5C1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"/>
              <a:t>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BA982C-CBB4-8540-8701-0E61EC9B7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9600">
                <a:solidFill>
                  <a:schemeClr val="accent1"/>
                </a:solidFill>
              </a:rPr>
              <a:t>    …che in mare</a:t>
            </a:r>
          </a:p>
        </p:txBody>
      </p:sp>
    </p:spTree>
    <p:extLst>
      <p:ext uri="{BB962C8B-B14F-4D97-AF65-F5344CB8AC3E}">
        <p14:creationId xmlns:p14="http://schemas.microsoft.com/office/powerpoint/2010/main" val="134769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7FF6C8-C72A-3F41-BDE7-9FEF8026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16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/>
              <a:t>Aprite gli occhi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5B982190-BCFF-4742-A9BB-8484C0AD36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3433" y="1273499"/>
            <a:ext cx="9198000" cy="55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019A3E-0EB8-7F46-A8BE-2BAE2E50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4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/>
              <a:t>Non fate gli indifferenti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E182EF04-BA1D-F145-8B87-46E4BEB974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6600" y="1134808"/>
            <a:ext cx="9298800" cy="55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7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62B08D-550E-0B40-8D6D-E6AC1954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/>
              <a:t>Ma anche i ghiaccai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2DCA864B-215A-AD49-8FBC-B0C7B83E1D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7618" y="1274400"/>
            <a:ext cx="9710607" cy="5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Personalizzato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Goccia</vt:lpstr>
      <vt:lpstr>Help us</vt:lpstr>
      <vt:lpstr>Questo cambiamento porterà il mondo alla fine</vt:lpstr>
      <vt:lpstr>L’ambiente sta cambiando</vt:lpstr>
      <vt:lpstr>Il mondo non è piú </vt:lpstr>
      <vt:lpstr>Quello di una volta</vt:lpstr>
      <vt:lpstr>.</vt:lpstr>
      <vt:lpstr>Aprite gli occhi</vt:lpstr>
      <vt:lpstr>Non fate gli indifferenti</vt:lpstr>
      <vt:lpstr>Ma anche i ghiaccai</vt:lpstr>
      <vt:lpstr>Aiutate anche voi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us</dc:title>
  <dc:creator>393921289069</dc:creator>
  <cp:lastModifiedBy>hp</cp:lastModifiedBy>
  <cp:revision>6</cp:revision>
  <dcterms:created xsi:type="dcterms:W3CDTF">2019-10-25T15:24:51Z</dcterms:created>
  <dcterms:modified xsi:type="dcterms:W3CDTF">2019-10-25T17:39:38Z</dcterms:modified>
</cp:coreProperties>
</file>