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33" autoAdjust="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‹N›</a:t>
            </a:fld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split orient="vert"/>
      </p:transition>
    </mc:Choice>
    <mc:Fallback xmlns="">
      <p:transition advClick="0" advTm="5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1/24/2020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split orient="vert"/>
      </p:transition>
    </mc:Choice>
    <mc:Fallback xmlns="">
      <p:transition advClick="0" advTm="5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‹N›</a:t>
            </a:fld>
            <a:endParaRPr kumimoji="0"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split orient="vert"/>
      </p:transition>
    </mc:Choice>
    <mc:Fallback xmlns="">
      <p:transition advClick="0" advTm="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split orient="vert"/>
      </p:transition>
    </mc:Choice>
    <mc:Fallback xmlns="">
      <p:transition advClick="0" advTm="5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split orient="vert"/>
      </p:transition>
    </mc:Choice>
    <mc:Fallback xmlns="">
      <p:transition advClick="0" advTm="5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‹N›</a:t>
            </a:fld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split orient="vert"/>
      </p:transition>
    </mc:Choice>
    <mc:Fallback xmlns="">
      <p:transition advClick="0" advTm="5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split orient="vert"/>
      </p:transition>
    </mc:Choice>
    <mc:Fallback xmlns="">
      <p:transition advClick="0" advTm="5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split orient="vert"/>
      </p:transition>
    </mc:Choice>
    <mc:Fallback xmlns="">
      <p:transition advClick="0" advTm="5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split orient="vert"/>
      </p:transition>
    </mc:Choice>
    <mc:Fallback xmlns="">
      <p:transition advClick="0" advTm="5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1/24/2020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split orient="vert"/>
      </p:transition>
    </mc:Choice>
    <mc:Fallback xmlns="">
      <p:transition advClick="0" advTm="5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1/24/2020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p14:dur="10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2636912"/>
            <a:ext cx="7772400" cy="147002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90" y="0"/>
            <a:ext cx="91814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La vita è bella - Colonna sonora (original soundtrack) - brano_ _La vita è bella_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3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5000">
        <p:split orient="vert"/>
      </p:transition>
    </mc:Choice>
    <mc:Fallback xmlns="">
      <p:transition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7" y="817582"/>
            <a:ext cx="7632848" cy="1202485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LA STRADA PERCORSA DA TANTI EBREI PER ANDARE VERSO LA MORTE</a:t>
            </a:r>
            <a:endParaRPr lang="it-IT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2276872"/>
            <a:ext cx="7704856" cy="400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49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7624" y="764704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LA CORDA CON CUI </a:t>
            </a:r>
            <a:r>
              <a:rPr lang="it-IT" dirty="0" smtClean="0"/>
              <a:t>E’ </a:t>
            </a:r>
            <a:r>
              <a:rPr lang="it-IT" dirty="0" smtClean="0"/>
              <a:t>STATO IMPICCATO UN TRADITORE DEI NAZISTI</a:t>
            </a:r>
            <a:endParaRPr lang="it-IT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32856"/>
            <a:ext cx="7344816" cy="418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042332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 FORNI DOVE </a:t>
            </a:r>
            <a:r>
              <a:rPr lang="it-IT" dirty="0" smtClean="0"/>
              <a:t>VENNERO BRUCIATI </a:t>
            </a:r>
            <a:r>
              <a:rPr lang="it-IT" dirty="0" smtClean="0"/>
              <a:t>GLI EBREI</a:t>
            </a:r>
            <a:endParaRPr lang="it-IT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3240360" cy="432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83900"/>
            <a:ext cx="3257092" cy="434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26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LE FETIDE CATAPECCHIE DOVE </a:t>
            </a:r>
            <a:r>
              <a:rPr lang="it-IT" dirty="0" smtClean="0"/>
              <a:t>ALLOGGIAVANO </a:t>
            </a:r>
            <a:r>
              <a:rPr lang="it-IT" dirty="0" smtClean="0"/>
              <a:t>I POVERI EBREI TORTURATI</a:t>
            </a:r>
            <a:endParaRPr lang="it-IT" dirty="0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84193"/>
            <a:ext cx="3048015" cy="406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92896"/>
            <a:ext cx="4468349" cy="385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662254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08920"/>
            <a:ext cx="3600400" cy="1202485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ERA QUI CHE ENTRAVANO I SOLDATI NAZISTI</a:t>
            </a:r>
            <a:endParaRPr lang="it-IT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66226"/>
            <a:ext cx="4248472" cy="574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35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:circle/>
      </p:transition>
    </mc:Choice>
    <mc:Fallback xmlns=""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4048" y="2492896"/>
            <a:ext cx="3744416" cy="1202485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GLI        INDUMENTI</a:t>
            </a:r>
            <a:br>
              <a:rPr lang="it-IT" dirty="0" smtClean="0"/>
            </a:br>
            <a:r>
              <a:rPr lang="it-IT" dirty="0" smtClean="0"/>
              <a:t>E GLI OGGETTI </a:t>
            </a:r>
            <a:br>
              <a:rPr lang="it-IT" dirty="0" smtClean="0"/>
            </a:br>
            <a:r>
              <a:rPr lang="it-IT" dirty="0" smtClean="0"/>
              <a:t>CHE INDOSSAVANO </a:t>
            </a:r>
            <a:br>
              <a:rPr lang="it-IT" dirty="0" smtClean="0"/>
            </a:br>
            <a:r>
              <a:rPr lang="it-IT" dirty="0" smtClean="0"/>
              <a:t>GLI EBREI</a:t>
            </a:r>
            <a:endParaRPr lang="it-IT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548681"/>
            <a:ext cx="4608511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251901"/>
      </p:ext>
    </p:extLst>
  </p:cSld>
  <p:clrMapOvr>
    <a:masterClrMapping/>
  </p:clrMapOvr>
  <p:transition spd="slow" advClick="0" advTm="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636912"/>
            <a:ext cx="3456384" cy="1202485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LA CAMERA A GAS CHE HA UCCISO MILIONI DI EBREI</a:t>
            </a:r>
            <a:endParaRPr lang="it-IT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32770"/>
            <a:ext cx="4608512" cy="577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15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ntina da disegno">
  <a:themeElements>
    <a:clrScheme name="Puntina da disegno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ntina da disegno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ntina da disegn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83</TotalTime>
  <Words>58</Words>
  <Application>Microsoft Office PowerPoint</Application>
  <PresentationFormat>Presentazione su schermo (4:3)</PresentationFormat>
  <Paragraphs>7</Paragraphs>
  <Slides>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3" baseType="lpstr">
      <vt:lpstr>Brush Script MT</vt:lpstr>
      <vt:lpstr>Constantia</vt:lpstr>
      <vt:lpstr>Franklin Gothic Book</vt:lpstr>
      <vt:lpstr>Rage Italic</vt:lpstr>
      <vt:lpstr>Puntina da disegno</vt:lpstr>
      <vt:lpstr>Presentazione standard di PowerPoint</vt:lpstr>
      <vt:lpstr>LA STRADA PERCORSA DA TANTI EBREI PER ANDARE VERSO LA MORTE</vt:lpstr>
      <vt:lpstr>LA CORDA CON CUI E’ STATO IMPICCATO UN TRADITORE DEI NAZISTI</vt:lpstr>
      <vt:lpstr>I FORNI DOVE VENNERO BRUCIATI GLI EBREI</vt:lpstr>
      <vt:lpstr>LE FETIDE CATAPECCHIE DOVE ALLOGGIAVANO I POVERI EBREI TORTURATI</vt:lpstr>
      <vt:lpstr>ERA QUI CHE ENTRAVANO I SOLDATI NAZISTI</vt:lpstr>
      <vt:lpstr>GLI        INDUMENTI E GLI OGGETTI  CHE INDOSSAVANO  GLI EBREI</vt:lpstr>
      <vt:lpstr>LA CAMERA A GAS CHE HA UCCISO MILIONI DI EBREI</vt:lpstr>
    </vt:vector>
  </TitlesOfParts>
  <Company>DK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GIORNATA DELLA MEMORIA</dc:title>
  <dc:creator>DK-PC</dc:creator>
  <cp:lastModifiedBy>AsRocK</cp:lastModifiedBy>
  <cp:revision>10</cp:revision>
  <dcterms:created xsi:type="dcterms:W3CDTF">2020-01-23T13:42:29Z</dcterms:created>
  <dcterms:modified xsi:type="dcterms:W3CDTF">2020-01-24T19:21:43Z</dcterms:modified>
</cp:coreProperties>
</file>