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11955-C23D-4FA4-B680-2FB2D08A213F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D4753-5B18-4421-8A7F-AF03B7112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21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E0F-7B98-4820-B14A-F326EA87DB1C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A345-67F1-4E6E-A380-17A08D33A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38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E0F-7B98-4820-B14A-F326EA87DB1C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A345-67F1-4E6E-A380-17A08D33A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17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E0F-7B98-4820-B14A-F326EA87DB1C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A345-67F1-4E6E-A380-17A08D33A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57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E0F-7B98-4820-B14A-F326EA87DB1C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A345-67F1-4E6E-A380-17A08D33A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45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E0F-7B98-4820-B14A-F326EA87DB1C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A345-67F1-4E6E-A380-17A08D33A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5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E0F-7B98-4820-B14A-F326EA87DB1C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A345-67F1-4E6E-A380-17A08D33A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23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E0F-7B98-4820-B14A-F326EA87DB1C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A345-67F1-4E6E-A380-17A08D33A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30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E0F-7B98-4820-B14A-F326EA87DB1C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A345-67F1-4E6E-A380-17A08D33A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07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E0F-7B98-4820-B14A-F326EA87DB1C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A345-67F1-4E6E-A380-17A08D33A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61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E0F-7B98-4820-B14A-F326EA87DB1C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A345-67F1-4E6E-A380-17A08D33A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81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E0F-7B98-4820-B14A-F326EA87DB1C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A345-67F1-4E6E-A380-17A08D33A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22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06E0F-7B98-4820-B14A-F326EA87DB1C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1A345-67F1-4E6E-A380-17A08D33A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9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4750" y="562371"/>
            <a:ext cx="6741371" cy="5760638"/>
          </a:xfrm>
          <a:prstGeom prst="foldedCorner">
            <a:avLst/>
          </a:prstGeom>
        </p:spPr>
      </p:pic>
    </p:spTree>
    <p:extLst>
      <p:ext uri="{BB962C8B-B14F-4D97-AF65-F5344CB8AC3E}">
        <p14:creationId xmlns:p14="http://schemas.microsoft.com/office/powerpoint/2010/main" val="105893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59881" y="1150067"/>
            <a:ext cx="6858000" cy="4557866"/>
          </a:xfrm>
          <a:prstGeom prst="rect">
            <a:avLst/>
          </a:prstGeom>
        </p:spPr>
      </p:pic>
      <p:sp>
        <p:nvSpPr>
          <p:cNvPr id="5" name="Simbolo &quot;divieto&quot; 4"/>
          <p:cNvSpPr/>
          <p:nvPr/>
        </p:nvSpPr>
        <p:spPr>
          <a:xfrm rot="20886807">
            <a:off x="5364088" y="505684"/>
            <a:ext cx="3096344" cy="287424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USCIRE</a:t>
            </a:r>
            <a:endParaRPr lang="it-IT" sz="4400" b="1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 rot="19796264">
            <a:off x="3994584" y="4127023"/>
            <a:ext cx="55808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#RESTIAMOACASA</a:t>
            </a:r>
            <a:endParaRPr lang="it-IT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225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8" cy="6858000"/>
          </a:xfrm>
          <a:prstGeom prst="flowChartPredefinedProcess">
            <a:avLst/>
          </a:prstGeom>
        </p:spPr>
      </p:pic>
      <p:sp>
        <p:nvSpPr>
          <p:cNvPr id="4" name="Esplosione 2 3"/>
          <p:cNvSpPr/>
          <p:nvPr/>
        </p:nvSpPr>
        <p:spPr>
          <a:xfrm rot="284022">
            <a:off x="4236935" y="1462541"/>
            <a:ext cx="4807346" cy="2686279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3"/>
          <a:stretch/>
        </p:blipFill>
        <p:spPr bwMode="auto">
          <a:xfrm>
            <a:off x="6948264" y="4581128"/>
            <a:ext cx="2047875" cy="187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51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FFF200">
                <a:alpha val="70000"/>
              </a:srgbClr>
            </a:gs>
            <a:gs pos="57000">
              <a:srgbClr val="FF7A00"/>
            </a:gs>
            <a:gs pos="78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10951" y="710948"/>
            <a:ext cx="6858002" cy="5436097"/>
          </a:xfrm>
          <a:prstGeom prst="rect">
            <a:avLst/>
          </a:prstGeom>
        </p:spPr>
      </p:pic>
      <p:sp>
        <p:nvSpPr>
          <p:cNvPr id="3" name="Fumetto 4 2"/>
          <p:cNvSpPr/>
          <p:nvPr/>
        </p:nvSpPr>
        <p:spPr>
          <a:xfrm>
            <a:off x="5652120" y="620688"/>
            <a:ext cx="3384376" cy="2088232"/>
          </a:xfrm>
          <a:prstGeom prst="cloudCallout">
            <a:avLst>
              <a:gd name="adj1" fmla="val -40741"/>
              <a:gd name="adj2" fmla="val 78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TOC  </a:t>
            </a:r>
            <a:r>
              <a:rPr lang="it-IT" dirty="0" err="1" smtClean="0"/>
              <a:t>TOC</a:t>
            </a:r>
            <a:r>
              <a:rPr lang="it-IT" dirty="0" smtClean="0"/>
              <a:t> !!!</a:t>
            </a:r>
          </a:p>
          <a:p>
            <a:pPr algn="ctr"/>
            <a:r>
              <a:rPr lang="it-IT" dirty="0" smtClean="0"/>
              <a:t>Chi è?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Qualcuno ha visto il Tempo Morto????</a:t>
            </a:r>
          </a:p>
          <a:p>
            <a:pPr algn="ctr"/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70" y="3645024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72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5217" y="1117031"/>
            <a:ext cx="6876256" cy="464219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54814" y="1261202"/>
            <a:ext cx="6842883" cy="432048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55"/>
          <a:stretch/>
        </p:blipFill>
        <p:spPr bwMode="auto">
          <a:xfrm>
            <a:off x="4324628" y="2028668"/>
            <a:ext cx="1255484" cy="132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96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16</Words>
  <Application>Microsoft Office PowerPoint</Application>
  <PresentationFormat>Presentazione su schermo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Assunta ANNIS</dc:creator>
  <cp:lastModifiedBy>Assunta ANNIS</cp:lastModifiedBy>
  <cp:revision>6</cp:revision>
  <dcterms:created xsi:type="dcterms:W3CDTF">2020-03-27T16:05:54Z</dcterms:created>
  <dcterms:modified xsi:type="dcterms:W3CDTF">2020-03-27T17:03:44Z</dcterms:modified>
</cp:coreProperties>
</file>