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2" r:id="rId4"/>
    <p:sldId id="267" r:id="rId5"/>
    <p:sldId id="269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30" autoAdjust="0"/>
  </p:normalViewPr>
  <p:slideViewPr>
    <p:cSldViewPr>
      <p:cViewPr varScale="1">
        <p:scale>
          <a:sx n="109" d="100"/>
          <a:sy n="109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249E-217D-4EFD-A69A-86AB0FBECDB2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A79F-14D6-437C-BF73-2D23895E55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174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249E-217D-4EFD-A69A-86AB0FBECDB2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A79F-14D6-437C-BF73-2D23895E55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7655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249E-217D-4EFD-A69A-86AB0FBECDB2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A79F-14D6-437C-BF73-2D23895E55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377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249E-217D-4EFD-A69A-86AB0FBECDB2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A79F-14D6-437C-BF73-2D23895E55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2472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249E-217D-4EFD-A69A-86AB0FBECDB2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A79F-14D6-437C-BF73-2D23895E55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3960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249E-217D-4EFD-A69A-86AB0FBECDB2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A79F-14D6-437C-BF73-2D23895E55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1565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249E-217D-4EFD-A69A-86AB0FBECDB2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A79F-14D6-437C-BF73-2D23895E55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1749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249E-217D-4EFD-A69A-86AB0FBECDB2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A79F-14D6-437C-BF73-2D23895E55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0666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249E-217D-4EFD-A69A-86AB0FBECDB2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A79F-14D6-437C-BF73-2D23895E55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4887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249E-217D-4EFD-A69A-86AB0FBECDB2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A79F-14D6-437C-BF73-2D23895E55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2801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7249E-217D-4EFD-A69A-86AB0FBECDB2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A79F-14D6-437C-BF73-2D23895E55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8385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7249E-217D-4EFD-A69A-86AB0FBECDB2}" type="datetimeFigureOut">
              <a:rPr lang="it-IT" smtClean="0"/>
              <a:t>22/04/2020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0A79F-14D6-437C-BF73-2D23895E556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9379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89422"/>
            <a:ext cx="9144000" cy="4715842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755576" y="313863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smtClean="0">
                <a:solidFill>
                  <a:srgbClr val="FF0000"/>
                </a:solidFill>
                <a:latin typeface="Arial Rounded MT Bold" pitchFamily="34" charset="0"/>
              </a:rPr>
              <a:t>         </a:t>
            </a:r>
            <a:r>
              <a:rPr lang="it-IT" sz="2800" smtClean="0">
                <a:solidFill>
                  <a:schemeClr val="bg1"/>
                </a:solidFill>
                <a:latin typeface="Arial Rounded MT Bold" pitchFamily="34" charset="0"/>
              </a:rPr>
              <a:t>GIORNATA  MONDIALE  </a:t>
            </a:r>
            <a:r>
              <a:rPr lang="it-IT" sz="2800" dirty="0" smtClean="0">
                <a:solidFill>
                  <a:schemeClr val="bg1"/>
                </a:solidFill>
                <a:latin typeface="Arial Rounded MT Bold" pitchFamily="34" charset="0"/>
              </a:rPr>
              <a:t>DELLA TERRA</a:t>
            </a:r>
            <a:endParaRPr lang="it-IT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02761" y="5949280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mtClean="0"/>
              <a:t>      </a:t>
            </a:r>
            <a:r>
              <a:rPr lang="it-IT" sz="2800" smtClean="0">
                <a:solidFill>
                  <a:schemeClr val="bg1"/>
                </a:solidFill>
              </a:rPr>
              <a:t>Scuola </a:t>
            </a:r>
            <a:r>
              <a:rPr lang="it-IT" sz="2800" dirty="0" smtClean="0">
                <a:solidFill>
                  <a:schemeClr val="bg1"/>
                </a:solidFill>
              </a:rPr>
              <a:t>Media Statale Marino Guarano, classe II A.</a:t>
            </a:r>
            <a:endParaRPr lang="it-IT" sz="2800" dirty="0">
              <a:solidFill>
                <a:schemeClr val="bg1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004048" y="5725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735040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it-IT" i="1" dirty="0" smtClean="0">
                <a:solidFill>
                  <a:srgbClr val="FF0000"/>
                </a:solidFill>
              </a:rPr>
              <a:t>Il clima</a:t>
            </a:r>
            <a:endParaRPr lang="it-IT" i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15008" y="836712"/>
            <a:ext cx="8677472" cy="3600400"/>
          </a:xfrm>
        </p:spPr>
        <p:txBody>
          <a:bodyPr>
            <a:normAutofit/>
          </a:bodyPr>
          <a:lstStyle/>
          <a:p>
            <a:pPr algn="l"/>
            <a:r>
              <a:rPr lang="it-IT" sz="2800" dirty="0" smtClean="0">
                <a:solidFill>
                  <a:schemeClr val="tx1"/>
                </a:solidFill>
              </a:rPr>
              <a:t>Mercoledì 22 aprile segna il cinquantesimo anniversario della </a:t>
            </a:r>
            <a:r>
              <a:rPr lang="it-IT" sz="2800" dirty="0" smtClean="0">
                <a:solidFill>
                  <a:srgbClr val="FFFF00"/>
                </a:solidFill>
              </a:rPr>
              <a:t>Giornata Mondiale della Terra</a:t>
            </a:r>
            <a:r>
              <a:rPr lang="it-IT" sz="2800" dirty="0" smtClean="0">
                <a:solidFill>
                  <a:schemeClr val="tx1"/>
                </a:solidFill>
              </a:rPr>
              <a:t>. Il tema di quest’anno è il </a:t>
            </a:r>
            <a:r>
              <a:rPr lang="it-IT" sz="2800" dirty="0" smtClean="0">
                <a:solidFill>
                  <a:srgbClr val="FF0000"/>
                </a:solidFill>
              </a:rPr>
              <a:t>clima</a:t>
            </a:r>
            <a:r>
              <a:rPr lang="it-IT" sz="2800" dirty="0" smtClean="0">
                <a:solidFill>
                  <a:schemeClr val="tx1"/>
                </a:solidFill>
              </a:rPr>
              <a:t>. In piena crisi per il COVID-19, milioni  di persone sono state toccate da chiusura di scuole, attività commerciali, isolamento e misure di distanziamento sociale. Il primo mese del 2020 è stato il gennaio più caldo di sempre a livello globale e ha così battuto il primato del gennaio 2016.</a:t>
            </a:r>
            <a:endParaRPr lang="it-IT" sz="2800" dirty="0">
              <a:solidFill>
                <a:srgbClr val="FF0000"/>
              </a:solidFill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139" y="4261881"/>
            <a:ext cx="6000750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010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293096"/>
            <a:ext cx="5486400" cy="36004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                  </a:t>
            </a:r>
            <a:r>
              <a:rPr lang="it-IT" smtClean="0"/>
              <a:t>ANIMALI  A RISCHIO DI  ESTINZIONE</a:t>
            </a:r>
            <a:r>
              <a:rPr lang="it-IT" dirty="0" smtClean="0"/>
              <a:t>:</a:t>
            </a:r>
            <a:endParaRPr lang="it-IT" dirty="0"/>
          </a:p>
        </p:txBody>
      </p:sp>
      <p:pic>
        <p:nvPicPr>
          <p:cNvPr id="5" name="Segnaposto immagin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3" b="1843"/>
          <a:stretch>
            <a:fillRect/>
          </a:stretch>
        </p:blipFill>
        <p:spPr>
          <a:xfrm>
            <a:off x="1763688" y="188640"/>
            <a:ext cx="5486400" cy="4114800"/>
          </a:xfrm>
        </p:spPr>
      </p:pic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619672" y="4797152"/>
            <a:ext cx="5659016" cy="1944216"/>
          </a:xfrm>
        </p:spPr>
        <p:txBody>
          <a:bodyPr>
            <a:noAutofit/>
          </a:bodyPr>
          <a:lstStyle/>
          <a:p>
            <a:r>
              <a:rPr lang="it-IT" sz="2000" dirty="0" smtClean="0"/>
              <a:t>Tigre -Tartaruga liuto - Salamandra gigante cinese - Elefante di Sumatra- Focena del Golfo di California -     Orso polare -  Balena franca nord atlantica  - Farfalla monarca </a:t>
            </a:r>
            <a:r>
              <a:rPr lang="it-IT" sz="2000" smtClean="0"/>
              <a:t>-  Aquila  </a:t>
            </a:r>
            <a:r>
              <a:rPr lang="it-IT" sz="2000" dirty="0" smtClean="0"/>
              <a:t>Reale.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787545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00B0F0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immagin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56" b="25156"/>
          <a:stretch>
            <a:fillRect/>
          </a:stretch>
        </p:blipFill>
        <p:spPr>
          <a:xfrm>
            <a:off x="4569224" y="692641"/>
            <a:ext cx="3960787" cy="2928538"/>
          </a:xfrm>
        </p:spPr>
      </p:pic>
      <p:sp>
        <p:nvSpPr>
          <p:cNvPr id="6" name="CasellaDiTesto 5"/>
          <p:cNvSpPr txBox="1"/>
          <p:nvPr/>
        </p:nvSpPr>
        <p:spPr>
          <a:xfrm>
            <a:off x="5380427" y="3621179"/>
            <a:ext cx="3744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I cigni ritornano nella laguna di Venezia.</a:t>
            </a:r>
            <a:endParaRPr lang="it-IT" sz="20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-1" y="0"/>
            <a:ext cx="9124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dirty="0" smtClean="0"/>
              <a:t>In questo periodo di emergenza  </a:t>
            </a:r>
            <a:r>
              <a:rPr lang="it-IT" sz="2400" b="1" i="1" dirty="0" smtClean="0">
                <a:solidFill>
                  <a:srgbClr val="FF0000"/>
                </a:solidFill>
              </a:rPr>
              <a:t>Gli animali si  riprendono i loro spazi naturali</a:t>
            </a:r>
            <a:endParaRPr lang="it-IT" sz="2400" b="1" i="1" dirty="0">
              <a:solidFill>
                <a:srgbClr val="FF0000"/>
              </a:solidFill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780" y="799026"/>
            <a:ext cx="3194285" cy="2002687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179512" y="2924944"/>
            <a:ext cx="34103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Mamma </a:t>
            </a:r>
            <a:r>
              <a:rPr lang="it-IT" dirty="0"/>
              <a:t>anatra e i suoi piccoli ne approfittano per andare a spasso ad esplorare </a:t>
            </a:r>
            <a:r>
              <a:rPr lang="it-IT" dirty="0" smtClean="0"/>
              <a:t>Roma. </a:t>
            </a:r>
            <a:endParaRPr lang="it-IT" dirty="0"/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329065"/>
            <a:ext cx="3779520" cy="2072640"/>
          </a:xfrm>
          <a:prstGeom prst="rect">
            <a:avLst/>
          </a:prstGeom>
        </p:spPr>
      </p:pic>
      <p:sp>
        <p:nvSpPr>
          <p:cNvPr id="12" name="CasellaDiTesto 11"/>
          <p:cNvSpPr txBox="1"/>
          <p:nvPr/>
        </p:nvSpPr>
        <p:spPr>
          <a:xfrm>
            <a:off x="4268327" y="4996053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Il </a:t>
            </a:r>
            <a:r>
              <a:rPr lang="it-IT" dirty="0" smtClean="0"/>
              <a:t>porto di Cagliari </a:t>
            </a:r>
            <a:r>
              <a:rPr lang="it-IT" dirty="0"/>
              <a:t>è deserto per il Coronavirus </a:t>
            </a:r>
            <a:r>
              <a:rPr lang="it-IT" dirty="0" smtClean="0"/>
              <a:t>ma arrivano </a:t>
            </a:r>
            <a:r>
              <a:rPr lang="it-IT" dirty="0"/>
              <a:t>i </a:t>
            </a:r>
            <a:r>
              <a:rPr lang="it-IT" dirty="0" smtClean="0"/>
              <a:t>delfini.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09507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431" y="151103"/>
            <a:ext cx="7200292" cy="6555793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6450771" y="5445224"/>
            <a:ext cx="1959302" cy="1723549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  realizzato da</a:t>
            </a:r>
            <a:r>
              <a:rPr lang="it-IT" sz="2000" dirty="0" smtClean="0"/>
              <a:t>:</a:t>
            </a:r>
          </a:p>
          <a:p>
            <a:pPr algn="r"/>
            <a:r>
              <a:rPr lang="it-IT" dirty="0" smtClean="0"/>
              <a:t>Esposito Angela</a:t>
            </a:r>
          </a:p>
          <a:p>
            <a:pPr algn="r"/>
            <a:r>
              <a:rPr lang="it-IT" sz="2000" dirty="0" smtClean="0"/>
              <a:t>Lentini Alessia</a:t>
            </a:r>
          </a:p>
          <a:p>
            <a:pPr algn="r"/>
            <a:r>
              <a:rPr lang="it-IT" sz="2000" dirty="0" smtClean="0"/>
              <a:t>Musello Fabiana</a:t>
            </a:r>
          </a:p>
          <a:p>
            <a:pPr algn="r"/>
            <a:r>
              <a:rPr lang="it-IT" sz="2000" dirty="0" smtClean="0"/>
              <a:t>Puzzo Rita</a:t>
            </a:r>
            <a:r>
              <a:rPr lang="it-IT" sz="2800" dirty="0" smtClean="0"/>
              <a:t>. </a:t>
            </a:r>
            <a:endParaRPr lang="it-IT" sz="2800" dirty="0"/>
          </a:p>
        </p:txBody>
      </p:sp>
      <p:sp>
        <p:nvSpPr>
          <p:cNvPr id="5" name="CasellaDiTesto 4"/>
          <p:cNvSpPr txBox="1"/>
          <p:nvPr/>
        </p:nvSpPr>
        <p:spPr>
          <a:xfrm rot="5400000">
            <a:off x="-2534395" y="3273845"/>
            <a:ext cx="61582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 smtClean="0"/>
              <a:t>Difendiamo il nostro pianeta</a:t>
            </a:r>
            <a:endParaRPr lang="it-IT" sz="4000" dirty="0"/>
          </a:p>
        </p:txBody>
      </p:sp>
      <p:sp>
        <p:nvSpPr>
          <p:cNvPr id="6" name="CasellaDiTesto 5"/>
          <p:cNvSpPr txBox="1"/>
          <p:nvPr/>
        </p:nvSpPr>
        <p:spPr>
          <a:xfrm rot="5400000" flipV="1">
            <a:off x="6202667" y="2900101"/>
            <a:ext cx="52458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 smtClean="0"/>
              <a:t>Tutti         insieme</a:t>
            </a:r>
            <a:endParaRPr lang="it-IT" sz="48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00698" y="1076543"/>
            <a:ext cx="144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0487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202</Words>
  <Application>Microsoft Office PowerPoint</Application>
  <PresentationFormat>Presentazione su schermo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Arial Rounded MT Bold</vt:lpstr>
      <vt:lpstr>Calibri</vt:lpstr>
      <vt:lpstr>Tema di Office</vt:lpstr>
      <vt:lpstr>Presentazione standard di PowerPoint</vt:lpstr>
      <vt:lpstr>Il clima</vt:lpstr>
      <vt:lpstr>                  ANIMALI  A RISCHIO DI  ESTINZIONE: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Asus</dc:creator>
  <cp:lastModifiedBy>AsRocK</cp:lastModifiedBy>
  <cp:revision>29</cp:revision>
  <dcterms:created xsi:type="dcterms:W3CDTF">2020-04-21T14:42:29Z</dcterms:created>
  <dcterms:modified xsi:type="dcterms:W3CDTF">2020-04-22T17:21:06Z</dcterms:modified>
</cp:coreProperties>
</file>