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033780"/>
          </a:xfrm>
        </p:spPr>
        <p:txBody>
          <a:bodyPr>
            <a:normAutofit fontScale="90000"/>
          </a:bodyPr>
          <a:lstStyle/>
          <a:p>
            <a:r>
              <a:rPr lang="it-IT" altLang="en-US" dirty="0"/>
              <a:t/>
            </a:r>
            <a:br>
              <a:rPr lang="it-IT" altLang="en-US" dirty="0"/>
            </a:br>
            <a:r>
              <a:rPr lang="it-IT" altLang="en-US" dirty="0"/>
              <a:t/>
            </a:r>
            <a:br>
              <a:rPr lang="it-IT" altLang="en-US" dirty="0"/>
            </a:br>
            <a:r>
              <a:rPr lang="it-IT" altLang="en-US" sz="3600" dirty="0">
                <a:latin typeface="+mn-lt"/>
                <a:cs typeface="+mn-lt"/>
              </a:rPr>
              <a:t>L'INFLUENZA SPAGNOLA</a:t>
            </a:r>
            <a:br>
              <a:rPr lang="it-IT" altLang="en-US" sz="3600" dirty="0">
                <a:latin typeface="+mn-lt"/>
                <a:cs typeface="+mn-lt"/>
              </a:rPr>
            </a:br>
            <a:r>
              <a:rPr lang="it-IT" altLang="en-US" sz="3600" dirty="0">
                <a:latin typeface="+mn-lt"/>
                <a:cs typeface="+mn-lt"/>
              </a:rPr>
              <a:t>ANNO 1918/1920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altLang="en-US" sz="3200">
                <a:latin typeface="+mj-ea"/>
                <a:ea typeface="Microsoft JhengHei" panose="020B0604030504040204" charset="-120"/>
                <a:cs typeface="+mj-ea"/>
              </a:rPr>
              <a:t>CORONAVIRUS - COVID 19</a:t>
            </a:r>
          </a:p>
          <a:p>
            <a:r>
              <a:rPr lang="it-IT" altLang="en-US" sz="3200">
                <a:latin typeface="+mj-ea"/>
                <a:ea typeface="Microsoft JhengHei" panose="020B0604030504040204" charset="-120"/>
                <a:cs typeface="+mj-ea"/>
              </a:rPr>
              <a:t>ANNO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L'INFLUENZA SPAGNOLA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en-US" sz="1800"/>
              <a:t>L</a:t>
            </a:r>
            <a:r>
              <a:rPr lang="en-US" sz="1800"/>
              <a:t>'influenza spagnola o la grande influenza, fu una pandemia influenzale, mortale, che fra il 1918 e il 1920 uccise decine di milioni di persone nel mondo, la prima delle pandemie.</a:t>
            </a:r>
          </a:p>
          <a:p>
            <a:pPr marL="0" indent="0">
              <a:buNone/>
            </a:pPr>
            <a:r>
              <a:rPr lang="en-US" sz="1800"/>
              <a:t>L’alta  mortalità totale le valse la definizione di più grave forma di pandemia della storia dell'umanità.</a:t>
            </a:r>
          </a:p>
          <a:p>
            <a:pPr marL="0" indent="0">
              <a:buNone/>
            </a:pPr>
            <a:r>
              <a:rPr lang="it-IT" altLang="en-US" sz="1800"/>
              <a:t>U</a:t>
            </a:r>
            <a:r>
              <a:rPr lang="en-US" sz="1800"/>
              <a:t>ccise prevalentemente giovani adulti precedentemente sani.</a:t>
            </a:r>
          </a:p>
          <a:p>
            <a:pPr marL="0" indent="0">
              <a:buNone/>
            </a:pPr>
            <a:r>
              <a:rPr lang="en-US" sz="1800"/>
              <a:t>In Europa, il diffondersi della pandemia fu aiutato dal fatto che c’era in corso la  prima guerra mondiale</a:t>
            </a:r>
            <a:r>
              <a:rPr lang="it-IT" altLang="en-US" sz="1800"/>
              <a:t>,</a:t>
            </a:r>
            <a:r>
              <a:rPr lang="en-US" sz="1800"/>
              <a:t> </a:t>
            </a:r>
            <a:r>
              <a:rPr lang="it-IT" altLang="en-US" sz="1800"/>
              <a:t>m</a:t>
            </a:r>
            <a:r>
              <a:rPr lang="en-US" sz="1800"/>
              <a:t>ilioni di militari vivevano </a:t>
            </a:r>
            <a:r>
              <a:rPr lang="it-IT" altLang="en-US" sz="1800"/>
              <a:t>a</a:t>
            </a:r>
            <a:r>
              <a:rPr lang="en-US" sz="1800"/>
              <a:t>mmassati in trincee sui vari fronti favorendo così la diffusione del virus.</a:t>
            </a:r>
          </a:p>
          <a:p>
            <a:pPr marL="0" indent="0">
              <a:buNone/>
            </a:pPr>
            <a:r>
              <a:rPr lang="en-US" sz="1800"/>
              <a:t>A questa influenza fu dato il nome di "spagnola" poiché la sua esistenza fu riportata dapprima soltanto dai giornali spagnoli: la Spagna non era coinvolta nella prima guerra mondiale e la sua stampa era libera; mentre nei paesi in guerra la rapida diffusione della malattia fu nascosta.</a:t>
            </a:r>
          </a:p>
          <a:p>
            <a:pPr marL="0" indent="0">
              <a:buNone/>
            </a:pPr>
            <a:r>
              <a:rPr lang="en-US" sz="1800"/>
              <a:t>Il contagio anche in questo caso avveniva con il contatto e per questo anche in quegli anni furono obbligatorie delle mascherine.</a:t>
            </a:r>
          </a:p>
          <a:p>
            <a:pPr marL="0" indent="0">
              <a:buNone/>
            </a:pPr>
            <a:r>
              <a:rPr lang="en-US" sz="1800"/>
              <a:t>Nel 1918 non si sapeva che la pandemia fosse causata da un virus, non esistevano gli antibiotici in grado di trattare le polmoniti e non esistevano farmaci antivirali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CORONAVIRUS - COVID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>
                <a:cs typeface="+mn-lt"/>
              </a:rPr>
              <a:t>Conosciuto come coronavirus di Wuhan, dal nome della località cinese dove è stato individuato il primo focolaio di infezione successivamente divenuta pandemica.</a:t>
            </a:r>
          </a:p>
          <a:p>
            <a:pPr marL="0" indent="0">
              <a:buNone/>
            </a:pPr>
            <a:r>
              <a:rPr lang="en-US" sz="1800">
                <a:cs typeface="+mn-lt"/>
              </a:rPr>
              <a:t>E' il settimo virus ad aver fatto il salto di specie animale-uomo ed aver acquisito la capacità di infettare le persone per via interumana.</a:t>
            </a:r>
          </a:p>
          <a:p>
            <a:pPr marL="0" indent="0">
              <a:buNone/>
            </a:pPr>
            <a:r>
              <a:rPr lang="en-US" sz="1800">
                <a:cs typeface="+mn-lt"/>
              </a:rPr>
              <a:t>Il contagio anche in questo caso avviene con il contatto e per questo oggi siamo costretti a vivere in casa e ad uscire solo per necessità con obbligo di mascherine e guanti</a:t>
            </a:r>
            <a:r>
              <a:rPr lang="it-IT" altLang="en-US" sz="1800">
                <a:cs typeface="+mn-lt"/>
              </a:rPr>
              <a:t>; n</a:t>
            </a:r>
            <a:r>
              <a:rPr lang="en-US" sz="1800">
                <a:cs typeface="+mn-lt"/>
              </a:rPr>
              <a:t>on ci è possibile incontrare neanche i nostri cari.</a:t>
            </a:r>
          </a:p>
          <a:p>
            <a:pPr marL="0" indent="0">
              <a:buNone/>
            </a:pPr>
            <a:r>
              <a:rPr lang="en-US" sz="1800">
                <a:cs typeface="+mn-lt"/>
              </a:rPr>
              <a:t>Questo virus sta causando molte morti come l’influenza spagnola, solo che con l’influenza spagnola morirono molti giovani oggi invece con il covid 19 stanno morendo molti anziani.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OGGI COME ALLORA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/>
              <a:t>QUARANTENA</a:t>
            </a:r>
          </a:p>
          <a:p>
            <a:endParaRPr lang="it-IT" altLang="en-US"/>
          </a:p>
          <a:p>
            <a:r>
              <a:rPr lang="it-IT" altLang="en-US"/>
              <a:t>OBBLIGO DI MASCHERINA </a:t>
            </a:r>
          </a:p>
          <a:p>
            <a:endParaRPr lang="it-IT" altLang="en-US"/>
          </a:p>
          <a:p>
            <a:r>
              <a:rPr lang="it-IT" altLang="en-US"/>
              <a:t>ALTA MORTALITA'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Microsoft JhengHei</vt:lpstr>
      <vt:lpstr>Arial</vt:lpstr>
      <vt:lpstr>Calibri</vt:lpstr>
      <vt:lpstr>Calibri Light</vt:lpstr>
      <vt:lpstr>Office Theme</vt:lpstr>
      <vt:lpstr>  L'INFLUENZA SPAGNOLA ANNO 1918/1920</vt:lpstr>
      <vt:lpstr>L'INFLUENZA SPAGNOLA</vt:lpstr>
      <vt:lpstr>CORONAVIRUS - COVID 19</vt:lpstr>
      <vt:lpstr>OGGI COME ALLORA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L'INFLUENZA SPAGNOLA ANNO 1918/1920</dc:title>
  <dc:creator>AsRocK</dc:creator>
  <cp:lastModifiedBy>AsRocK</cp:lastModifiedBy>
  <cp:revision>3</cp:revision>
  <dcterms:created xsi:type="dcterms:W3CDTF">2020-04-30T06:30:07Z</dcterms:created>
  <dcterms:modified xsi:type="dcterms:W3CDTF">2020-04-30T14:20:44Z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