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1" r:id="rId1"/>
  </p:sldMasterIdLst>
  <p:sldIdLst>
    <p:sldId id="256" r:id="rId2"/>
    <p:sldId id="263" r:id="rId3"/>
    <p:sldId id="257" r:id="rId4"/>
    <p:sldId id="260" r:id="rId5"/>
    <p:sldId id="258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43"/>
    <a:srgbClr val="CBD828"/>
    <a:srgbClr val="E0B288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2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92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5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9201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8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717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4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4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5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5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7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2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5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7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88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58537" y="213361"/>
            <a:ext cx="7741920" cy="4863736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Scuola Secondaria Statale di </a:t>
            </a:r>
            <a:r>
              <a:rPr lang="it-IT" sz="2800" dirty="0" err="1" smtClean="0">
                <a:solidFill>
                  <a:srgbClr val="FFFF00"/>
                </a:solidFill>
              </a:rPr>
              <a:t>I°Grado</a:t>
            </a:r>
            <a:r>
              <a:rPr lang="it-IT" sz="2800" dirty="0" smtClean="0">
                <a:solidFill>
                  <a:srgbClr val="FFFF00"/>
                </a:solidFill>
              </a:rPr>
              <a:t/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>Marino Guarano</a:t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>Melito di Napoli</a:t>
            </a:r>
            <a:r>
              <a:rPr lang="it-IT" sz="2800" dirty="0">
                <a:solidFill>
                  <a:srgbClr val="FFFF00"/>
                </a:solidFill>
              </a:rPr>
              <a:t/>
            </a:r>
            <a:br>
              <a:rPr lang="it-IT" sz="2800" dirty="0">
                <a:solidFill>
                  <a:srgbClr val="FFFF00"/>
                </a:solidFill>
              </a:rPr>
            </a:br>
            <a:r>
              <a:rPr lang="it-IT" sz="2000" dirty="0" smtClean="0">
                <a:solidFill>
                  <a:srgbClr val="00B0F0"/>
                </a:solidFill>
              </a:rPr>
              <a:t>Presentazione della classe </a:t>
            </a:r>
            <a:r>
              <a:rPr lang="it-IT" sz="2000" dirty="0" err="1" smtClean="0">
                <a:solidFill>
                  <a:srgbClr val="00B0F0"/>
                </a:solidFill>
              </a:rPr>
              <a:t>I°sezione</a:t>
            </a:r>
            <a:r>
              <a:rPr lang="it-IT" sz="2000" dirty="0" smtClean="0">
                <a:solidFill>
                  <a:srgbClr val="00B0F0"/>
                </a:solidFill>
              </a:rPr>
              <a:t> L</a:t>
            </a:r>
            <a:br>
              <a:rPr lang="it-IT" sz="2000" dirty="0" smtClean="0">
                <a:solidFill>
                  <a:srgbClr val="00B0F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  </a:t>
            </a:r>
            <a:r>
              <a:rPr lang="it-IT" dirty="0" smtClean="0">
                <a:solidFill>
                  <a:srgbClr val="00B050"/>
                </a:solidFill>
              </a:rPr>
              <a:t>NOI NON MOLLIAMO…</a:t>
            </a: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>LONTANI MA VICINI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13">
        <p:fade/>
      </p:transition>
    </mc:Choice>
    <mc:Fallback xmlns="">
      <p:transition spd="med" advTm="4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421" y="355600"/>
            <a:ext cx="8596668" cy="13208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E calligramma fu</a:t>
            </a:r>
            <a:br>
              <a:rPr lang="it-IT" dirty="0" smtClean="0">
                <a:solidFill>
                  <a:srgbClr val="FFC000"/>
                </a:solidFill>
              </a:rPr>
            </a:b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86" y="1801906"/>
            <a:ext cx="4688203" cy="4488058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243" y="1795380"/>
            <a:ext cx="4375049" cy="44945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"/>
    </mc:Choice>
    <mc:Fallback xmlns="">
      <p:transition spd="slow" advTm="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B050"/>
                </a:solidFill>
              </a:rPr>
              <a:t>                     Coraggio Italia…</a:t>
            </a:r>
            <a:r>
              <a:rPr lang="it-IT" dirty="0" smtClean="0">
                <a:solidFill>
                  <a:schemeClr val="tx1"/>
                </a:solidFill>
              </a:rPr>
              <a:t>tutti noi lotteremo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e alla fine vinceremo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746504" y="6931152"/>
            <a:ext cx="1672113" cy="1254085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861" y="2124635"/>
            <a:ext cx="3774141" cy="47333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79" y="2124635"/>
            <a:ext cx="3675991" cy="47333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56">
        <p:fade/>
      </p:transition>
    </mc:Choice>
    <mc:Fallback xmlns="">
      <p:transition spd="med" advTm="4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8134" y="630518"/>
            <a:ext cx="8596668" cy="13208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C’era una volta un virus potentissimo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VID-20200504-WA000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416272" y="1828692"/>
            <a:ext cx="5220392" cy="4356083"/>
          </a:xfrm>
        </p:spPr>
      </p:pic>
    </p:spTree>
    <p:extLst>
      <p:ext uri="{BB962C8B-B14F-4D97-AF65-F5344CB8AC3E}">
        <p14:creationId xmlns:p14="http://schemas.microsoft.com/office/powerpoint/2010/main" val="19098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155">
        <p:fade/>
      </p:transition>
    </mc:Choice>
    <mc:Fallback xmlns="">
      <p:transition spd="med" advTm="58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740" objId="5"/>
        <p14:stopEvt time="57165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8453" y="166671"/>
            <a:ext cx="9165913" cy="6535270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Filastrocca:</a:t>
            </a:r>
            <a:r>
              <a:rPr lang="it-IT" dirty="0" err="1" smtClean="0">
                <a:solidFill>
                  <a:srgbClr val="00B0F0"/>
                </a:solidFill>
              </a:rPr>
              <a:t>La</a:t>
            </a:r>
            <a:r>
              <a:rPr lang="it-IT" dirty="0" smtClean="0">
                <a:solidFill>
                  <a:srgbClr val="00B0F0"/>
                </a:solidFill>
              </a:rPr>
              <a:t>  scuola… dove imparo e il tempo vola…                       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smtClean="0">
                <a:solidFill>
                  <a:srgbClr val="00B0F0"/>
                </a:solidFill>
              </a:rPr>
              <a:t>                                                    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smtClean="0">
                <a:solidFill>
                  <a:srgbClr val="00B0F0"/>
                </a:solidFill>
              </a:rPr>
              <a:t>                                                  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smtClean="0">
                <a:solidFill>
                  <a:srgbClr val="00B0F0"/>
                </a:solidFill>
              </a:rPr>
              <a:t>                                                      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smtClean="0">
                <a:solidFill>
                  <a:srgbClr val="00B0F0"/>
                </a:solidFill>
              </a:rPr>
              <a:t>                                    anche la </a:t>
            </a:r>
            <a:r>
              <a:rPr lang="it-IT" dirty="0" smtClean="0">
                <a:solidFill>
                  <a:srgbClr val="FFFF00"/>
                </a:solidFill>
              </a:rPr>
              <a:t>Pasqua </a:t>
            </a:r>
            <a:r>
              <a:rPr lang="it-IT" dirty="0" smtClean="0">
                <a:solidFill>
                  <a:srgbClr val="00B0F0"/>
                </a:solidFill>
              </a:rPr>
              <a:t>in                               a                                 quarantena…rinasce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 smtClean="0">
                <a:solidFill>
                  <a:srgbClr val="00B0F0"/>
                </a:solidFill>
              </a:rPr>
              <a:t>                                   il fiore con il suo stelo                               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>
                <a:solidFill>
                  <a:srgbClr val="00B0F0"/>
                </a:solidFill>
              </a:rPr>
              <a:t/>
            </a:r>
            <a:br>
              <a:rPr lang="it-IT" dirty="0">
                <a:solidFill>
                  <a:srgbClr val="00B0F0"/>
                </a:solidFill>
              </a:rPr>
            </a:br>
            <a:r>
              <a:rPr lang="it-IT" dirty="0" smtClean="0">
                <a:solidFill>
                  <a:srgbClr val="00B0F0"/>
                </a:solidFill>
              </a:rPr>
              <a:t> stelo e ogni                e la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smtClean="0">
                <a:solidFill>
                  <a:srgbClr val="00B0F0"/>
                </a:solidFill>
              </a:rPr>
              <a:t>speranza</a:t>
            </a:r>
            <a:br>
              <a:rPr lang="it-IT" dirty="0" smtClean="0">
                <a:solidFill>
                  <a:srgbClr val="00B0F0"/>
                </a:solidFill>
              </a:rPr>
            </a:b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smtClean="0">
                <a:solidFill>
                  <a:srgbClr val="00B0F0"/>
                </a:solidFill>
              </a:rPr>
              <a:t>                                  raggiunge il cielo.                                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7744" y="2219689"/>
            <a:ext cx="3942534" cy="392756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92">
        <p:fade/>
      </p:transition>
    </mc:Choice>
    <mc:Fallback xmlns="">
      <p:transition spd="med" advTm="4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Coronavirus lo </a:t>
            </a:r>
            <a:r>
              <a:rPr lang="it-IT" dirty="0" err="1" smtClean="0"/>
              <a:t>chiaman</a:t>
            </a:r>
            <a:r>
              <a:rPr lang="it-IT" dirty="0" smtClean="0"/>
              <a:t> tutti</a:t>
            </a:r>
            <a:br>
              <a:rPr lang="it-IT" dirty="0" smtClean="0"/>
            </a:br>
            <a:r>
              <a:rPr lang="it-IT" dirty="0" smtClean="0"/>
              <a:t>e, fai far dei sogni brutti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FFFFFF"/>
                </a:solidFill>
                <a:latin typeface="Roboto"/>
              </a:rPr>
              <a:t/>
            </a:r>
            <a:br>
              <a:rPr lang="it-IT" dirty="0">
                <a:solidFill>
                  <a:srgbClr val="FFFFFF"/>
                </a:solidFill>
                <a:latin typeface="Roboto"/>
              </a:rPr>
            </a:br>
            <a:r>
              <a:rPr lang="it-IT" dirty="0">
                <a:solidFill>
                  <a:srgbClr val="FFFFFF"/>
                </a:solidFill>
                <a:latin typeface="Roboto"/>
              </a:rPr>
              <a:t>VID-20200504-WA0001.mp4</a:t>
            </a:r>
            <a:br>
              <a:rPr lang="it-IT" dirty="0">
                <a:solidFill>
                  <a:srgbClr val="FFFFFF"/>
                </a:solidFill>
                <a:latin typeface="Roboto"/>
              </a:rPr>
            </a:br>
            <a:endParaRPr lang="it-IT" dirty="0">
              <a:solidFill>
                <a:srgbClr val="FFFFFF"/>
              </a:solidFill>
              <a:latin typeface="Roboto"/>
            </a:endParaRPr>
          </a:p>
          <a:p>
            <a:r>
              <a:rPr lang="it-IT" dirty="0">
                <a:solidFill>
                  <a:srgbClr val="FFFFFF"/>
                </a:solidFill>
                <a:latin typeface="Roboto"/>
              </a:rPr>
              <a:t>14 ore fa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33942" y="1986848"/>
            <a:ext cx="4053013" cy="42282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" y="2016523"/>
            <a:ext cx="4488180" cy="39575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09">
        <p:fade/>
      </p:transition>
    </mc:Choice>
    <mc:Fallback xmlns="">
      <p:transition spd="med" advTm="9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264160"/>
            <a:ext cx="8568266" cy="1494971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it-IT" sz="2000" dirty="0" smtClean="0"/>
              <a:t>                                             </a:t>
            </a:r>
            <a:r>
              <a:rPr lang="it-IT" sz="2000" i="1" dirty="0" smtClean="0">
                <a:solidFill>
                  <a:srgbClr val="FF0000"/>
                </a:solidFill>
              </a:rPr>
              <a:t>NOI NON TI VOGLIAMO</a:t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i="1" dirty="0" smtClean="0">
                <a:solidFill>
                  <a:srgbClr val="FF0000"/>
                </a:solidFill>
              </a:rPr>
              <a:t>CORONAVIRUS BRUTTO E PAZZO</a:t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i="1" dirty="0" smtClean="0">
                <a:solidFill>
                  <a:srgbClr val="FF0000"/>
                </a:solidFill>
              </a:rPr>
              <a:t>VORREI SOLO CHE FOSSI UN PUPAZZO</a:t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i="1" dirty="0" smtClean="0">
                <a:solidFill>
                  <a:srgbClr val="FF0000"/>
                </a:solidFill>
              </a:rPr>
              <a:t>UN VIRUS ORIGINALE </a:t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i="1" dirty="0" smtClean="0">
                <a:solidFill>
                  <a:srgbClr val="FF0000"/>
                </a:solidFill>
              </a:rPr>
              <a:t>CHE COME GLI ALTRI FA STAR MALE</a:t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dirty="0" smtClean="0"/>
              <a:t>    </a:t>
            </a:r>
            <a:endParaRPr lang="it-IT" sz="20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" y="2042160"/>
            <a:ext cx="4099560" cy="4229100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04410" y="1581150"/>
            <a:ext cx="4229100" cy="51511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91">
        <p:fade/>
      </p:transition>
    </mc:Choice>
    <mc:Fallback xmlns="">
      <p:transition spd="med" advTm="8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95793"/>
            <a:ext cx="8596668" cy="19681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Chi lo sa’ se </a:t>
            </a:r>
            <a:r>
              <a:rPr lang="it-IT" dirty="0" err="1" smtClean="0">
                <a:solidFill>
                  <a:srgbClr val="0070C0"/>
                </a:solidFill>
              </a:rPr>
              <a:t>andra’</a:t>
            </a:r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 questo  virus via di qua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se stiamo a casa facciamo la differenza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6" name="Elementi-multimediali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2971" y="1989115"/>
            <a:ext cx="2667085" cy="47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3"/>
    </mc:Choice>
    <mc:Fallback xmlns="">
      <p:transition spd="slow" advTm="3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20" objId="5"/>
        <p14:stopEvt time="33822" objId="5"/>
      </p14:showEvtLst>
    </p:ext>
  </p:extLst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344</TotalTime>
  <Words>50</Words>
  <Application>Microsoft Office PowerPoint</Application>
  <PresentationFormat>Widescreen</PresentationFormat>
  <Paragraphs>11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Roboto</vt:lpstr>
      <vt:lpstr>Trebuchet MS</vt:lpstr>
      <vt:lpstr>Wingdings 3</vt:lpstr>
      <vt:lpstr>Sfaccettatura</vt:lpstr>
      <vt:lpstr>Scuola Secondaria Statale di I°Grado Marino Guarano Melito di Napoli Presentazione della classe I°sezione L   NOI NON MOLLIAMO… LONTANI MA VICINI</vt:lpstr>
      <vt:lpstr>E calligramma fu </vt:lpstr>
      <vt:lpstr>                     Coraggio Italia…tutti noi lotteremo e alla fine vinceremo</vt:lpstr>
      <vt:lpstr>C’era una volta un virus potentissimo</vt:lpstr>
      <vt:lpstr>Filastrocca:La  scuola… dove imparo e il tempo vola…                                                                                                                                                                                                                               anche la Pasqua in                               a                                 quarantena…rinasce                                    il fiore con il suo stelo                                  stelo e ogni                e la speranza                                    raggiunge il cielo.                                </vt:lpstr>
      <vt:lpstr>Coronavirus lo chiaman tutti e, fai far dei sogni brutti</vt:lpstr>
      <vt:lpstr>                                             NOI NON TI VOGLIAMO CORONAVIRUS BRUTTO E PAZZO VORREI SOLO CHE FOSSI UN PUPAZZO UN VIRUS ORIGINALE  CHE COME GLI ALTRI FA STAR MALE     </vt:lpstr>
      <vt:lpstr>Chi lo sa’ se andra’  questo  virus via di qua se stiamo a casa facciamo la differenza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 NON MOLLIAMO…</dc:title>
  <dc:creator>maria rosaria pierro</dc:creator>
  <cp:lastModifiedBy>AsRocK</cp:lastModifiedBy>
  <cp:revision>29</cp:revision>
  <dcterms:created xsi:type="dcterms:W3CDTF">2020-04-29T07:37:32Z</dcterms:created>
  <dcterms:modified xsi:type="dcterms:W3CDTF">2020-05-23T19:19:18Z</dcterms:modified>
</cp:coreProperties>
</file>