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55D7E26-9E33-4D9C-B4E9-899719BC95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AAEBF40-E5C8-4C5F-8A01-19B38D4A29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654CADE-CB9A-4588-AF53-242270178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E6495-FFD0-4334-A923-9D5956D1D04B}" type="datetimeFigureOut">
              <a:rPr lang="it-IT" smtClean="0"/>
              <a:pPr/>
              <a:t>01/05/2020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1447136-40CB-421E-A834-2C4B94B92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A7FE65C-6225-4FBF-841B-B83C75AC1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31D38-AE08-4D65-AD09-F66ED108157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0659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CED8533-5A18-4204-9827-0AC51233C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6D76DF4-B29B-4263-A7AF-26E3E43C3C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B7F8D2B-2B23-48CC-A7BF-3E77D0728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E6495-FFD0-4334-A923-9D5956D1D04B}" type="datetimeFigureOut">
              <a:rPr lang="it-IT" smtClean="0"/>
              <a:pPr/>
              <a:t>01/05/2020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2512BD1-22A8-40DD-87AF-6CAFF6583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5FF8ADB-959A-4E74-AAA3-E4D9A53E9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31D38-AE08-4D65-AD09-F66ED108157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4648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A923DD11-EE8D-4E03-B73C-04C30B3CAA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F1A7D7B-31A3-4286-ACAA-FA554120D5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F2A1630-D995-4E30-A369-737D8C384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E6495-FFD0-4334-A923-9D5956D1D04B}" type="datetimeFigureOut">
              <a:rPr lang="it-IT" smtClean="0"/>
              <a:pPr/>
              <a:t>01/05/2020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5FFAA8B-2FF6-46F8-9040-ED8AEE782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7652A51-1B14-47C0-958C-8A91AD6F0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31D38-AE08-4D65-AD09-F66ED108157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6258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CE7E828-28B8-433C-8F53-23155DD36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E155C3B-8432-41BF-AB3D-CF32CE5BB2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01D75A3-A3EC-41C6-975F-7EEC54D922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E6495-FFD0-4334-A923-9D5956D1D04B}" type="datetimeFigureOut">
              <a:rPr lang="it-IT" smtClean="0"/>
              <a:pPr/>
              <a:t>01/05/2020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5185CC3-DC2B-43BA-8576-4788C3694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E3EAD5B-C7CB-4E04-BE6C-DF6F42A60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31D38-AE08-4D65-AD09-F66ED108157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2923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8B15A14-1DAF-47A7-9ECC-F9FD25F80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2153D90-F296-472A-BC03-6F5CB3E203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53D5C71-57A8-4C87-A719-5526ED514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E6495-FFD0-4334-A923-9D5956D1D04B}" type="datetimeFigureOut">
              <a:rPr lang="it-IT" smtClean="0"/>
              <a:pPr/>
              <a:t>01/05/2020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172F2CE-6DFA-462F-875C-7BD43412E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C306098-64C2-446E-82BA-C770BE682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31D38-AE08-4D65-AD09-F66ED108157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5605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3065598-CBF7-45A8-B283-FA255014A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2644F1A-1FDB-4814-9A7A-CFB4FAC0A3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AB5AD2F-612A-41D7-B762-AF884F5ACE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5F6E22B-709B-4971-B576-148C71EC9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E6495-FFD0-4334-A923-9D5956D1D04B}" type="datetimeFigureOut">
              <a:rPr lang="it-IT" smtClean="0"/>
              <a:pPr/>
              <a:t>01/05/2020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E445113-5F2D-4FF6-8F63-993551D40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542B931-BE72-4484-A67E-FEE9895E2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31D38-AE08-4D65-AD09-F66ED108157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7375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FDE14B0-73F0-49A9-A7D9-BC8237FB7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E010917-158E-419F-A95B-DC0546E944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18477A5-D087-42E5-862B-FCDA2687EA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AECC55E3-FAB9-4286-B4A1-E5049BCE16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CCB33184-8C41-4465-9890-6F1B732524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06C0460A-76A4-43C3-AF33-D998476ED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E6495-FFD0-4334-A923-9D5956D1D04B}" type="datetimeFigureOut">
              <a:rPr lang="it-IT" smtClean="0"/>
              <a:pPr/>
              <a:t>01/05/2020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B18A78C0-82A7-4153-9105-AFDA98E67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4B8D4587-48F3-4F9D-8EA4-5AF7642AF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31D38-AE08-4D65-AD09-F66ED108157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7975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0E8B3D5-7370-4773-BE4E-8350240D3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A2FDA0EA-90C3-48EA-B2F6-B09B3CD61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E6495-FFD0-4334-A923-9D5956D1D04B}" type="datetimeFigureOut">
              <a:rPr lang="it-IT" smtClean="0"/>
              <a:pPr/>
              <a:t>01/05/2020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CE68A6FA-D43C-48F3-922E-E84820F28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A7185478-49B4-4C23-A3D2-688500F37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31D38-AE08-4D65-AD09-F66ED108157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0445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6EC10F8A-7C7F-43F5-B828-226E2DB9F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E6495-FFD0-4334-A923-9D5956D1D04B}" type="datetimeFigureOut">
              <a:rPr lang="it-IT" smtClean="0"/>
              <a:pPr/>
              <a:t>01/05/2020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8C0443AF-06D2-49EB-81F5-61E2C4593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217B700-68E8-446C-A0D2-BF18A7A61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31D38-AE08-4D65-AD09-F66ED108157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461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3AFD975-E035-45B1-90C7-C62BD62EC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0AAD407-9305-4910-8594-01704280BE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94AB667-2E65-4AC6-A41C-F42949CACC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73C6325-93CF-4AE8-82DD-AD6CD2379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E6495-FFD0-4334-A923-9D5956D1D04B}" type="datetimeFigureOut">
              <a:rPr lang="it-IT" smtClean="0"/>
              <a:pPr/>
              <a:t>01/05/2020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5FA8F93-2440-4EA8-ACAA-3D16A8CDE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E64CB7A-FF02-4075-92EC-BB7F40B93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31D38-AE08-4D65-AD09-F66ED108157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5277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7C0ECAE-25FB-4898-BEBF-C9A784242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5887E39A-31B7-4CFD-BBCA-2B53D62C77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58168A4-297D-4A7D-88C0-A91DB5E9ED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B353A9B-0544-40FF-9B40-A7C0FBA23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E6495-FFD0-4334-A923-9D5956D1D04B}" type="datetimeFigureOut">
              <a:rPr lang="it-IT" smtClean="0"/>
              <a:pPr/>
              <a:t>01/05/2020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03A6228-4DF9-43DC-B8CE-270046E31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3CAAEF3-96ED-4C4B-951E-2CC8E603B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31D38-AE08-4D65-AD09-F66ED108157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3218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D5F648C9-137B-43BD-9D83-0F0BF037B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0F4E595-CAF1-479B-9EF1-4D63B9D106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6FDFCC9-5281-438F-B929-21757E1552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E6495-FFD0-4334-A923-9D5956D1D04B}" type="datetimeFigureOut">
              <a:rPr lang="it-IT" smtClean="0"/>
              <a:pPr/>
              <a:t>01/05/2020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358EFC3-D120-481C-8A34-59D9FED1EA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5D8930A-0B0A-456F-90CB-177E6B1807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31D38-AE08-4D65-AD09-F66ED108157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8171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8FC608C-972C-461D-988E-05E7CD1936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8539"/>
            <a:ext cx="9144000" cy="1749287"/>
          </a:xfrm>
        </p:spPr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LAVORO AI TEMPI DEL COVID-19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E7F8079-246C-4460-95EE-DF354AFD13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133599"/>
            <a:ext cx="6523630" cy="3419061"/>
          </a:xfrm>
        </p:spPr>
        <p:txBody>
          <a:bodyPr>
            <a:normAutofit fontScale="92500" lnSpcReduction="20000"/>
          </a:bodyPr>
          <a:lstStyle/>
          <a:p>
            <a:r>
              <a:rPr lang="it-IT" dirty="0"/>
              <a:t>Siamo al tempo del </a:t>
            </a:r>
            <a:r>
              <a:rPr lang="it-IT" dirty="0" smtClean="0"/>
              <a:t>Covid-19</a:t>
            </a:r>
            <a:r>
              <a:rPr lang="it-IT" dirty="0"/>
              <a:t>, non possiamo né vedere </a:t>
            </a:r>
            <a:r>
              <a:rPr lang="it-IT" dirty="0" smtClean="0"/>
              <a:t>nessuno, </a:t>
            </a:r>
            <a:r>
              <a:rPr lang="it-IT" dirty="0"/>
              <a:t>né uscire, da quasi due mesi. Infatti anche le scuole sono chiuse </a:t>
            </a:r>
            <a:r>
              <a:rPr lang="it-IT" dirty="0" smtClean="0"/>
              <a:t>e </a:t>
            </a:r>
            <a:r>
              <a:rPr lang="it-IT" dirty="0"/>
              <a:t>i mie amici di scuola ed io lavoriamo con le videolezioni, all’inizio non sapevo come gestirmi ma ora pian piano mi sto abituando, anche se mi mancano le mie </a:t>
            </a:r>
            <a:r>
              <a:rPr lang="it-IT" dirty="0" smtClean="0"/>
              <a:t>abitudini. </a:t>
            </a:r>
            <a:r>
              <a:rPr lang="it-IT" dirty="0"/>
              <a:t>Fortunatamente ho dei professori che ti fanno sembrare tutto più leggero, perché capiscono che non è facile neanche per noi. Io faccio tre videolezioni al giorno massimo quattro, e in una </a:t>
            </a:r>
            <a:r>
              <a:rPr lang="it-IT" dirty="0" smtClean="0"/>
              <a:t>settimana </a:t>
            </a:r>
            <a:r>
              <a:rPr lang="it-IT" dirty="0"/>
              <a:t>faccio tutte le materie, i professori assegnano le materie a secondo dell’orario. </a:t>
            </a:r>
          </a:p>
          <a:p>
            <a:r>
              <a:rPr lang="it-IT" dirty="0"/>
              <a:t>Domizio Federica IC 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B531B029-3806-461B-8F85-54B2F1E713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3630" y="2382722"/>
            <a:ext cx="5199797" cy="3419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0777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117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LAVORO AI TEMPI DEL COVID-19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LAVORO AI TEMPI DEL COVID-19</dc:title>
  <dc:creator>Salvatore Domizio</dc:creator>
  <cp:lastModifiedBy>AsRocK</cp:lastModifiedBy>
  <cp:revision>3</cp:revision>
  <dcterms:created xsi:type="dcterms:W3CDTF">2020-04-30T12:29:40Z</dcterms:created>
  <dcterms:modified xsi:type="dcterms:W3CDTF">2020-05-01T06:23:33Z</dcterms:modified>
</cp:coreProperties>
</file>