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46a11989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46a11989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46a11989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46a11989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6a11989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46a11989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6a11989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46a11989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46a11989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46a11989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46a11989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46a11989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46a119894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46a119894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NP2dlyyag_hXlud16VkWSUX4WEusSD6v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575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Elementi multimediali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9975" y="2504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67350" y="188025"/>
            <a:ext cx="8765100" cy="1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259"/>
              <a:t>STOP ALLA VIOLENZA SULLE   DONNE!</a:t>
            </a:r>
            <a:endParaRPr sz="182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143500" y="812500"/>
            <a:ext cx="4055700" cy="3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95">
                <a:solidFill>
                  <a:schemeClr val="dk1"/>
                </a:solidFill>
              </a:rPr>
              <a:t>La violenza maschile sulle donne assume molteplici forme e modalità, sebbene la violenza fisica sia la più facile da riconoscere.</a:t>
            </a:r>
            <a:endParaRPr sz="169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69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95">
                <a:solidFill>
                  <a:schemeClr val="dk1"/>
                </a:solidFill>
              </a:rPr>
              <a:t>VIOLENZA FISICA</a:t>
            </a:r>
            <a:endParaRPr sz="169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95">
                <a:solidFill>
                  <a:schemeClr val="dk1"/>
                </a:solidFill>
              </a:rPr>
              <a:t>Comprende l’uso di qualsiasi atto guidato dall’intenzione di fare del male o terrorizzare la vittima. Atti riconducibili alla violenza fisica sono:</a:t>
            </a:r>
            <a:endParaRPr sz="169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695">
                <a:solidFill>
                  <a:schemeClr val="dk1"/>
                </a:solidFill>
              </a:rPr>
              <a:t>Lancio di oggetti spintonamento schiaffi, morsi, calci o pugni. Tali forme ricorrono nei reati di percosse, lesioni personali, violenza privata, violazione di domicilio, sequestro di persona.</a:t>
            </a:r>
            <a:endParaRPr sz="169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endParaRPr sz="1695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0" y="812500"/>
            <a:ext cx="4718599" cy="351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1882925" y="109275"/>
            <a:ext cx="567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/>
              <a:t>VIOLENZA SESSUALE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976125" y="872925"/>
            <a:ext cx="3168000" cy="3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it" sz="1729">
                <a:solidFill>
                  <a:schemeClr val="dk1"/>
                </a:solidFill>
              </a:rPr>
              <a:t>Comprende l’imposizione di pratiche sessuali indesiderate o di rapporti che facciano male fisicamente e che siano lesivi della dignità, ottenute con minacce di varia natura.L’imposizione di un rapporto sessuale o di un’intimità non desiderata è un atto di umiliazione, di sopraffazione e di soggiogazione, che provoca nella vittima profonde ferite psichiche oltre che fisiche.</a:t>
            </a:r>
            <a:endParaRPr sz="1729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0" y="819200"/>
            <a:ext cx="5616900" cy="36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493500" y="82425"/>
            <a:ext cx="641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/>
              <a:t>VIOLENZA PSICOLOGICA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652575" y="765475"/>
            <a:ext cx="4491300" cy="42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it" sz="1225">
                <a:solidFill>
                  <a:schemeClr val="dk1"/>
                </a:solidFill>
              </a:rPr>
              <a:t>Racchiude ogni forma di abuso che lede l’identità della donna: attacchi verbali come la derisione, la molestia verbale, l’insulto, la denigrazione, finalizzati a convincere la donna di “non valere nulla”, per meglio tenerla sotto controllo isolare la donna, allontanarla dalle relazioni sociali di supporto o impedirle l’accesso alle risorse economiche e non, in modo da limitare la sua indipendenza. Gelosia ed ossessività: controllo eccessivo, accuse ripetute di infedeltà e controllo delle sue frequentazioni minacce verbali di abuso, aggressione o tortura nei confronti della donna e/o la sua famiglia, i figli, gli amici minacce ripetute di abbandono, divorzio, inizio di un’altra relazione se la donna non soddisfa determinate richieste danneggiamento o distruzione degli oggetti di proprietà della donna violenza sugli animali cari alla donna o ai suoi figli. È importante ricordare che nei momenti di rabbia tutti possiamo usare parole provocatorie, oltraggiose o sprezzanti, possiamo agire comportamenti fuori luogo ma di solito seguiti da rimorsi e pentimenti. Nella violenza psicologica invece non si tratta di un impeto d’ira momentaneo ma di un tormento costante e intenzionale con l’obiettivo i sottomettere l’altro/a e mantenere il proprio potere e controllo.</a:t>
            </a:r>
            <a:endParaRPr sz="122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88"/>
              <a:buNone/>
            </a:pPr>
            <a:endParaRPr sz="1225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76" y="872925"/>
            <a:ext cx="4313349" cy="4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801875" y="230175"/>
            <a:ext cx="273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/>
              <a:t>STALKING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746825" y="1152475"/>
            <a:ext cx="3026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Indica il comportamento controllante messo in atto dal persecutore nei confronti della vittima da cui è stato rifiutato (prevalentemente è l’ex partner). Spesso le condotte dello stalker sono subdole, volte a molestare la vittima e a porla in uno stato di soggezione, con l’intento di compromettere la sua serenità, farla sentire braccata, comunque non libera.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7638"/>
            <a:ext cx="3504500" cy="42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075" y="3153650"/>
            <a:ext cx="2245375" cy="198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97625" y="109300"/>
            <a:ext cx="794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/>
              <a:t>LA STORIA DI JUNKO FURUTA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478250" y="832625"/>
            <a:ext cx="5665800" cy="3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it" sz="1595">
                <a:solidFill>
                  <a:schemeClr val="dk1"/>
                </a:solidFill>
              </a:rPr>
              <a:t>JUNKO FURUTA è una ragazza di 17 anni che nel 1988 fu rapita, torturata e uccisa da Hiroshi Miyano e 3 suoi amici, tutti legati alla mafia giapponese. Junko Furuta venne tenuta prigioniera per ben 44 giorni, duranti i quali la violentarono e la torturarono senza alcuna pietà, ovviamente prima di ucciderla a sangue freddo. Di seguito leggerete quanto le accadde durante quei 44 giorni infernali. Non desiderava altro che la morte, voleva solo che tutto questo finisse... Il 4 gennaio del 1989 i 4 giovani sequestratori sfidarono Junko Furuta, ormai in fin di vita e con il corpo completamente menomato, a una partita di Mahjong. Lei vinse e i ragazzi iniziarono a picchiarla con calci, pugni ,  fu percossa con spranghe e manubri d'acciaio e bruciata viva. Junko morì poche ore dopo. Il suo corpo fu messo in un bidone di benzina vuoto riempito poi di cemento e successivamente portato in una discarica isolata.</a:t>
            </a:r>
            <a:endParaRPr sz="1595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852"/>
              <a:buNone/>
            </a:pPr>
            <a:endParaRPr sz="1595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00" y="933350"/>
            <a:ext cx="3098600" cy="327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94025" y="3503650"/>
            <a:ext cx="5998800" cy="5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OGNI VOLTA CHE UNA DONNA LOTTA PER SE STESSA, LOTTA PER TUTTE LE DONNE.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1646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025" y="152400"/>
            <a:ext cx="2518574" cy="209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7963" y="3106900"/>
            <a:ext cx="2528700" cy="19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395050" y="15240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</a:rPr>
              <a:t>TU UOMO, NON MI FARAI SMETTERE DI SOGNARE.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</a:rPr>
              <a:t>PREFERISCO ESSERE UNA RIBELLE CHE UNA SCHIAVA.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0" y="2606525"/>
            <a:ext cx="56565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</a:rPr>
              <a:t>GLI UOMINI INGNORERANNO SEMPRE LA LORO VERA NATURA FINCHÈ NON LASCERANNO LA DONNA REALIZZARE LA PROPIA PERSONALITÁ.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395050" y="162990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LE DONNE SONO FATTE PER ESSERE AMATE, NON PER ESSERE UCCISE.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54874" y="4094350"/>
            <a:ext cx="607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OGNI DONNA HA IL DIRITTO DI VIVERE LA SUA VITA SENZA PAURA</a:t>
            </a:r>
            <a:endParaRPr sz="1000"/>
          </a:p>
        </p:txBody>
      </p:sp>
      <p:sp>
        <p:nvSpPr>
          <p:cNvPr id="106" name="Google Shape;106;p19"/>
          <p:cNvSpPr txBox="1"/>
          <p:nvPr/>
        </p:nvSpPr>
        <p:spPr>
          <a:xfrm>
            <a:off x="94025" y="4529650"/>
            <a:ext cx="6378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OGNI DONNA MERITA UN UOMO CHE LE ROVINI IL ROSSETTO,NON IL MASCARA.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152363" y="537175"/>
            <a:ext cx="8602200" cy="26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4900" b="1">
                <a:solidFill>
                  <a:schemeClr val="dk1"/>
                </a:solidFill>
                <a:highlight>
                  <a:schemeClr val="lt1"/>
                </a:highlight>
              </a:rPr>
              <a:t>PowerPoint creato da:Noemi,Nancy,Francesco,Francesca e Vincenzo.</a:t>
            </a:r>
            <a:endParaRPr sz="4900"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Presentazione su schermo (16:9)</PresentationFormat>
  <Paragraphs>23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Presentazione standard di PowerPoint</vt:lpstr>
      <vt:lpstr>STOP ALLA VIOLENZA SULLE   DONNE!</vt:lpstr>
      <vt:lpstr>VIOLENZA SESSUALE</vt:lpstr>
      <vt:lpstr>VIOLENZA PSICOLOGICA</vt:lpstr>
      <vt:lpstr>STALKING</vt:lpstr>
      <vt:lpstr>LA STORIA DI JUNKO FURUTA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Maia</dc:creator>
  <cp:lastModifiedBy>Maia</cp:lastModifiedBy>
  <cp:revision>1</cp:revision>
  <dcterms:modified xsi:type="dcterms:W3CDTF">2021-11-27T11:14:51Z</dcterms:modified>
</cp:coreProperties>
</file>