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2" r:id="rId15"/>
    <p:sldId id="273" r:id="rId16"/>
    <p:sldId id="274" r:id="rId17"/>
    <p:sldId id="275" r:id="rId18"/>
    <p:sldId id="276" r:id="rId19"/>
    <p:sldId id="277" r:id="rId20"/>
  </p:sldIdLst>
  <p:sldSz cx="9144000" cy="5149850"/>
  <p:notesSz cx="9144000" cy="514985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5FB149-DBFC-4C1C-854E-6ADB35EAD1FB}" v="50" dt="2022-02-12T15:03:04.44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520" y="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6453"/>
            <a:ext cx="7772400" cy="10814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3916"/>
            <a:ext cx="6400800" cy="12874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6F2F9F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6F2F9F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6F2F9F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4370" y="294589"/>
            <a:ext cx="2780029" cy="454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6F2F9F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32103" y="874268"/>
            <a:ext cx="7479792" cy="172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9360"/>
            <a:ext cx="292608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65907" y="357581"/>
            <a:ext cx="4011929" cy="260328"/>
          </a:xfrm>
          <a:prstGeom prst="rect">
            <a:avLst/>
          </a:prstGeom>
        </p:spPr>
        <p:txBody>
          <a:bodyPr vert="horz" wrap="square" lIns="0" tIns="13970" rIns="0" bIns="0" rtlCol="0" anchor="t">
            <a:spAutoFit/>
          </a:bodyPr>
          <a:lstStyle/>
          <a:p>
            <a:pPr marL="82550">
              <a:lnSpc>
                <a:spcPct val="100000"/>
              </a:lnSpc>
              <a:spcBef>
                <a:spcPts val="110"/>
              </a:spcBef>
            </a:pPr>
            <a:endParaRPr lang="it-IT" sz="1600" b="1" spc="-145" dirty="0">
              <a:latin typeface="Tahoma"/>
              <a:ea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3401" y="0"/>
            <a:ext cx="7829590" cy="6168996"/>
          </a:xfrm>
          <a:prstGeom prst="rect">
            <a:avLst/>
          </a:prstGeom>
        </p:spPr>
        <p:txBody>
          <a:bodyPr vert="horz" wrap="square" lIns="0" tIns="165735" rIns="0" bIns="0" rtlCol="0" anchor="t">
            <a:spAutoFit/>
          </a:bodyPr>
          <a:lstStyle/>
          <a:p>
            <a:pPr marL="8255" algn="ctr">
              <a:lnSpc>
                <a:spcPct val="100000"/>
              </a:lnSpc>
              <a:spcBef>
                <a:spcPts val="1305"/>
              </a:spcBef>
            </a:pPr>
            <a:r>
              <a:rPr sz="4000" b="1" spc="160" dirty="0">
                <a:solidFill>
                  <a:srgbClr val="7030A0"/>
                </a:solidFill>
                <a:latin typeface="Tahoma"/>
                <a:cs typeface="Tahoma"/>
              </a:rPr>
              <a:t>C</a:t>
            </a:r>
            <a:r>
              <a:rPr sz="4000" b="1" spc="195" dirty="0">
                <a:solidFill>
                  <a:srgbClr val="7030A0"/>
                </a:solidFill>
                <a:latin typeface="Tahoma"/>
                <a:cs typeface="Tahoma"/>
              </a:rPr>
              <a:t>O</a:t>
            </a:r>
            <a:r>
              <a:rPr sz="4000" b="1" spc="-85" dirty="0">
                <a:solidFill>
                  <a:srgbClr val="7030A0"/>
                </a:solidFill>
                <a:latin typeface="Tahoma"/>
                <a:cs typeface="Tahoma"/>
              </a:rPr>
              <a:t>N</a:t>
            </a:r>
            <a:r>
              <a:rPr sz="4000" b="1" spc="-95" dirty="0">
                <a:solidFill>
                  <a:srgbClr val="7030A0"/>
                </a:solidFill>
                <a:latin typeface="Tahoma"/>
                <a:cs typeface="Tahoma"/>
              </a:rPr>
              <a:t>OSCERE</a:t>
            </a:r>
            <a:r>
              <a:rPr sz="4000" b="1" dirty="0">
                <a:solidFill>
                  <a:srgbClr val="7030A0"/>
                </a:solidFill>
                <a:latin typeface="Tahoma"/>
                <a:cs typeface="Tahoma"/>
              </a:rPr>
              <a:t> </a:t>
            </a:r>
            <a:r>
              <a:rPr sz="4000" b="1" spc="-215" dirty="0">
                <a:solidFill>
                  <a:srgbClr val="7030A0"/>
                </a:solidFill>
                <a:latin typeface="Tahoma"/>
                <a:cs typeface="Tahoma"/>
              </a:rPr>
              <a:t>P</a:t>
            </a:r>
            <a:r>
              <a:rPr sz="4000" b="1" spc="-245" dirty="0">
                <a:solidFill>
                  <a:srgbClr val="7030A0"/>
                </a:solidFill>
                <a:latin typeface="Tahoma"/>
                <a:cs typeface="Tahoma"/>
              </a:rPr>
              <a:t>ER</a:t>
            </a:r>
            <a:r>
              <a:rPr sz="4000" b="1" dirty="0">
                <a:solidFill>
                  <a:srgbClr val="7030A0"/>
                </a:solidFill>
                <a:latin typeface="Tahoma"/>
                <a:cs typeface="Tahoma"/>
              </a:rPr>
              <a:t> </a:t>
            </a:r>
            <a:r>
              <a:rPr sz="4000" b="1" spc="-215" dirty="0">
                <a:solidFill>
                  <a:srgbClr val="7030A0"/>
                </a:solidFill>
                <a:latin typeface="Tahoma"/>
                <a:cs typeface="Tahoma"/>
              </a:rPr>
              <a:t>P</a:t>
            </a:r>
            <a:r>
              <a:rPr sz="4000" b="1" spc="-270" dirty="0">
                <a:solidFill>
                  <a:srgbClr val="7030A0"/>
                </a:solidFill>
                <a:latin typeface="Tahoma"/>
                <a:cs typeface="Tahoma"/>
              </a:rPr>
              <a:t>R</a:t>
            </a:r>
            <a:r>
              <a:rPr sz="4000" b="1" spc="-240" dirty="0">
                <a:solidFill>
                  <a:srgbClr val="7030A0"/>
                </a:solidFill>
                <a:latin typeface="Tahoma"/>
                <a:cs typeface="Tahoma"/>
              </a:rPr>
              <a:t>E</a:t>
            </a:r>
            <a:r>
              <a:rPr sz="4000" b="1" spc="-85" dirty="0">
                <a:solidFill>
                  <a:srgbClr val="7030A0"/>
                </a:solidFill>
                <a:latin typeface="Tahoma"/>
                <a:cs typeface="Tahoma"/>
              </a:rPr>
              <a:t>VEN</a:t>
            </a:r>
            <a:r>
              <a:rPr sz="4000" b="1" spc="-420" dirty="0">
                <a:solidFill>
                  <a:srgbClr val="7030A0"/>
                </a:solidFill>
                <a:latin typeface="Tahoma"/>
                <a:cs typeface="Tahoma"/>
              </a:rPr>
              <a:t>I</a:t>
            </a:r>
            <a:r>
              <a:rPr sz="4000" b="1" spc="-250" dirty="0">
                <a:solidFill>
                  <a:srgbClr val="7030A0"/>
                </a:solidFill>
                <a:latin typeface="Tahoma"/>
                <a:cs typeface="Tahoma"/>
              </a:rPr>
              <a:t>RE</a:t>
            </a:r>
            <a:endParaRPr sz="4000" dirty="0">
              <a:solidFill>
                <a:srgbClr val="7030A0"/>
              </a:solidFill>
              <a:latin typeface="Tahoma"/>
              <a:cs typeface="Tahoma"/>
            </a:endParaRPr>
          </a:p>
          <a:p>
            <a:pPr algn="ctr">
              <a:spcBef>
                <a:spcPts val="1200"/>
              </a:spcBef>
            </a:pPr>
            <a:r>
              <a:rPr sz="4000" b="1" spc="-105" dirty="0">
                <a:solidFill>
                  <a:srgbClr val="7030A0"/>
                </a:solidFill>
                <a:latin typeface="Tahoma"/>
                <a:cs typeface="Tahoma"/>
              </a:rPr>
              <a:t>Bullismo</a:t>
            </a:r>
            <a:r>
              <a:rPr sz="4000" b="1" spc="-40" dirty="0">
                <a:solidFill>
                  <a:srgbClr val="7030A0"/>
                </a:solidFill>
                <a:latin typeface="Tahoma"/>
                <a:cs typeface="Tahoma"/>
              </a:rPr>
              <a:t> </a:t>
            </a:r>
            <a:r>
              <a:rPr sz="4000" b="1" spc="85" dirty="0">
                <a:solidFill>
                  <a:srgbClr val="7030A0"/>
                </a:solidFill>
                <a:latin typeface="Tahoma"/>
                <a:cs typeface="Tahoma"/>
              </a:rPr>
              <a:t>e</a:t>
            </a:r>
            <a:r>
              <a:rPr sz="4000" b="1" spc="-15" dirty="0">
                <a:solidFill>
                  <a:srgbClr val="7030A0"/>
                </a:solidFill>
                <a:latin typeface="Tahoma"/>
                <a:cs typeface="Tahoma"/>
              </a:rPr>
              <a:t> </a:t>
            </a:r>
            <a:r>
              <a:rPr sz="4000" b="1" spc="-45" dirty="0">
                <a:solidFill>
                  <a:srgbClr val="7030A0"/>
                </a:solidFill>
                <a:latin typeface="Tahoma"/>
                <a:cs typeface="Tahoma"/>
              </a:rPr>
              <a:t>Cyberbullismo:</a:t>
            </a:r>
            <a:r>
              <a:rPr sz="4000" b="1" spc="-40" dirty="0">
                <a:solidFill>
                  <a:srgbClr val="7030A0"/>
                </a:solidFill>
                <a:latin typeface="Tahoma"/>
                <a:cs typeface="Tahoma"/>
              </a:rPr>
              <a:t> </a:t>
            </a:r>
            <a:endParaRPr lang="it-IT" sz="4000" dirty="0">
              <a:solidFill>
                <a:srgbClr val="7030A0"/>
              </a:solidFill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sz="4000" b="1" spc="-20" dirty="0">
                <a:solidFill>
                  <a:srgbClr val="7030A0"/>
                </a:solidFill>
                <a:latin typeface="Tahoma"/>
                <a:cs typeface="Tahoma"/>
              </a:rPr>
              <a:t>le</a:t>
            </a:r>
            <a:r>
              <a:rPr sz="4000" b="1" spc="-35" dirty="0">
                <a:solidFill>
                  <a:srgbClr val="7030A0"/>
                </a:solidFill>
                <a:latin typeface="Tahoma"/>
                <a:cs typeface="Tahoma"/>
              </a:rPr>
              <a:t> </a:t>
            </a:r>
            <a:r>
              <a:rPr sz="4000" b="1" spc="-55" dirty="0" err="1">
                <a:solidFill>
                  <a:srgbClr val="7030A0"/>
                </a:solidFill>
                <a:latin typeface="Tahoma"/>
                <a:cs typeface="Tahoma"/>
              </a:rPr>
              <a:t>caratteristiche</a:t>
            </a:r>
            <a:r>
              <a:rPr sz="4000" b="1" spc="-40" dirty="0">
                <a:solidFill>
                  <a:srgbClr val="7030A0"/>
                </a:solidFill>
                <a:latin typeface="Tahoma"/>
                <a:cs typeface="Tahoma"/>
              </a:rPr>
              <a:t> </a:t>
            </a:r>
            <a:r>
              <a:rPr sz="4000" b="1" dirty="0">
                <a:solidFill>
                  <a:srgbClr val="7030A0"/>
                </a:solidFill>
                <a:latin typeface="Tahoma"/>
                <a:cs typeface="Tahoma"/>
              </a:rPr>
              <a:t>del</a:t>
            </a:r>
            <a:r>
              <a:rPr sz="4000" b="1" spc="-10" dirty="0">
                <a:solidFill>
                  <a:srgbClr val="7030A0"/>
                </a:solidFill>
                <a:latin typeface="Tahoma"/>
                <a:cs typeface="Tahoma"/>
              </a:rPr>
              <a:t> </a:t>
            </a:r>
            <a:r>
              <a:rPr sz="4000" b="1" spc="-25" dirty="0" err="1" smtClean="0">
                <a:solidFill>
                  <a:srgbClr val="7030A0"/>
                </a:solidFill>
                <a:latin typeface="Tahoma"/>
                <a:cs typeface="Tahoma"/>
              </a:rPr>
              <a:t>fenomeno</a:t>
            </a:r>
            <a:endParaRPr lang="it-IT" sz="4000" b="1" spc="-25" dirty="0">
              <a:solidFill>
                <a:srgbClr val="7030A0"/>
              </a:solidFill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1200"/>
              </a:spcBef>
            </a:pPr>
            <a:endParaRPr lang="it-IT" sz="4000" b="1" dirty="0" smtClean="0">
              <a:latin typeface="Tahoma"/>
              <a:ea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lang="it-IT" sz="4000" b="1" dirty="0" smtClean="0">
                <a:latin typeface="Tahoma"/>
                <a:ea typeface="Tahoma"/>
                <a:cs typeface="Tahoma"/>
              </a:rPr>
              <a:t>Alunno : Esposito Gaetano </a:t>
            </a:r>
          </a:p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lang="it-IT" sz="4000" b="1" smtClean="0">
                <a:latin typeface="Tahoma"/>
                <a:ea typeface="Tahoma"/>
                <a:cs typeface="Tahoma"/>
              </a:rPr>
              <a:t>Classe </a:t>
            </a:r>
            <a:r>
              <a:rPr lang="it-IT" sz="4000" b="1" smtClean="0">
                <a:latin typeface="Tahoma"/>
                <a:ea typeface="Tahoma"/>
                <a:cs typeface="Tahoma"/>
              </a:rPr>
              <a:t>°2 </a:t>
            </a:r>
            <a:r>
              <a:rPr lang="it-IT" sz="4000" b="1" dirty="0" err="1" smtClean="0">
                <a:latin typeface="Tahoma"/>
                <a:ea typeface="Tahoma"/>
                <a:cs typeface="Tahoma"/>
              </a:rPr>
              <a:t>sez.L</a:t>
            </a:r>
            <a:endParaRPr lang="it-IT" sz="4000" b="1" dirty="0" smtClean="0">
              <a:latin typeface="Tahoma"/>
              <a:ea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1200"/>
              </a:spcBef>
            </a:pPr>
            <a:endParaRPr lang="it-IT" sz="4000" dirty="0" smtClean="0">
              <a:latin typeface="Tahoma"/>
              <a:ea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1200"/>
              </a:spcBef>
            </a:pPr>
            <a:endParaRPr lang="it-IT" sz="4000" b="1" spc="-25" dirty="0">
              <a:solidFill>
                <a:srgbClr val="001F5F"/>
              </a:solidFill>
              <a:latin typeface="Tahoma"/>
              <a:ea typeface="Tahoma"/>
              <a:cs typeface="Tahoma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5200" y="4591050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15"/>
    </mc:Choice>
    <mc:Fallback xmlns="">
      <p:transition spd="slow" advTm="77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4370" y="213182"/>
            <a:ext cx="52793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30" dirty="0"/>
              <a:t>SCHERZO,</a:t>
            </a:r>
            <a:r>
              <a:rPr sz="2400" spc="-35" dirty="0"/>
              <a:t> </a:t>
            </a:r>
            <a:r>
              <a:rPr sz="2400" spc="-245" dirty="0"/>
              <a:t>LITIGIO,</a:t>
            </a:r>
            <a:r>
              <a:rPr sz="2400" spc="-10" dirty="0"/>
              <a:t> </a:t>
            </a:r>
            <a:r>
              <a:rPr sz="2400" spc="-204" dirty="0"/>
              <a:t>BULLISMO,</a:t>
            </a:r>
            <a:r>
              <a:rPr sz="2400" spc="-40" dirty="0"/>
              <a:t> </a:t>
            </a:r>
            <a:r>
              <a:rPr sz="2400" spc="-155" dirty="0"/>
              <a:t>REATO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618540" y="1006297"/>
            <a:ext cx="7833995" cy="4514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275" dirty="0">
                <a:solidFill>
                  <a:srgbClr val="006FC0"/>
                </a:solidFill>
                <a:latin typeface="Verdana"/>
                <a:cs typeface="Verdana"/>
              </a:rPr>
              <a:t>I</a:t>
            </a:r>
            <a:r>
              <a:rPr sz="1400" spc="27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006FC0"/>
                </a:solidFill>
                <a:latin typeface="Verdana"/>
                <a:cs typeface="Verdana"/>
              </a:rPr>
              <a:t>casi</a:t>
            </a:r>
            <a:r>
              <a:rPr sz="1400" spc="25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400" spc="-55" dirty="0">
                <a:solidFill>
                  <a:srgbClr val="006FC0"/>
                </a:solidFill>
                <a:latin typeface="Verdana"/>
                <a:cs typeface="Verdana"/>
              </a:rPr>
              <a:t>sotto</a:t>
            </a:r>
            <a:r>
              <a:rPr sz="1400" spc="254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006FC0"/>
                </a:solidFill>
                <a:latin typeface="Verdana"/>
                <a:cs typeface="Verdana"/>
              </a:rPr>
              <a:t>sembrano</a:t>
            </a:r>
            <a:r>
              <a:rPr sz="1400" spc="29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006FC0"/>
                </a:solidFill>
                <a:latin typeface="Verdana"/>
                <a:cs typeface="Verdana"/>
              </a:rPr>
              <a:t>avvenire</a:t>
            </a:r>
            <a:r>
              <a:rPr sz="1400" spc="27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400" spc="-40" dirty="0">
                <a:solidFill>
                  <a:srgbClr val="006FC0"/>
                </a:solidFill>
                <a:latin typeface="Verdana"/>
                <a:cs typeface="Verdana"/>
              </a:rPr>
              <a:t>senza</a:t>
            </a:r>
            <a:r>
              <a:rPr sz="1400" spc="27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400" spc="-40" dirty="0">
                <a:solidFill>
                  <a:srgbClr val="006FC0"/>
                </a:solidFill>
                <a:latin typeface="Verdana"/>
                <a:cs typeface="Verdana"/>
              </a:rPr>
              <a:t>intenzione</a:t>
            </a:r>
            <a:r>
              <a:rPr sz="1400" spc="27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400" spc="-15" dirty="0">
                <a:solidFill>
                  <a:srgbClr val="006FC0"/>
                </a:solidFill>
                <a:latin typeface="Verdana"/>
                <a:cs typeface="Verdana"/>
              </a:rPr>
              <a:t>di</a:t>
            </a:r>
            <a:r>
              <a:rPr sz="1400" spc="24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400" spc="-65" dirty="0">
                <a:solidFill>
                  <a:srgbClr val="006FC0"/>
                </a:solidFill>
                <a:latin typeface="Verdana"/>
                <a:cs typeface="Verdana"/>
              </a:rPr>
              <a:t>ferire</a:t>
            </a:r>
            <a:r>
              <a:rPr sz="1400" spc="29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400" spc="10" dirty="0">
                <a:solidFill>
                  <a:srgbClr val="006FC0"/>
                </a:solidFill>
                <a:latin typeface="Verdana"/>
                <a:cs typeface="Verdana"/>
              </a:rPr>
              <a:t>né</a:t>
            </a:r>
            <a:r>
              <a:rPr sz="1400" spc="26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400" spc="-35" dirty="0">
                <a:solidFill>
                  <a:srgbClr val="006FC0"/>
                </a:solidFill>
                <a:latin typeface="Verdana"/>
                <a:cs typeface="Verdana"/>
              </a:rPr>
              <a:t>disparità</a:t>
            </a:r>
            <a:r>
              <a:rPr sz="1400" spc="27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400" spc="-15" dirty="0">
                <a:solidFill>
                  <a:srgbClr val="006FC0"/>
                </a:solidFill>
                <a:latin typeface="Verdana"/>
                <a:cs typeface="Verdana"/>
              </a:rPr>
              <a:t>di</a:t>
            </a:r>
            <a:r>
              <a:rPr sz="1400" spc="24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400" spc="-65" dirty="0">
                <a:solidFill>
                  <a:srgbClr val="006FC0"/>
                </a:solidFill>
                <a:latin typeface="Verdana"/>
                <a:cs typeface="Verdana"/>
              </a:rPr>
              <a:t>forze,</a:t>
            </a:r>
            <a:r>
              <a:rPr sz="1400" spc="26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400" spc="70" dirty="0">
                <a:solidFill>
                  <a:srgbClr val="006FC0"/>
                </a:solidFill>
                <a:latin typeface="Verdana"/>
                <a:cs typeface="Verdana"/>
              </a:rPr>
              <a:t>e</a:t>
            </a:r>
            <a:r>
              <a:rPr sz="1400" spc="26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400" spc="-30" dirty="0">
                <a:solidFill>
                  <a:srgbClr val="006FC0"/>
                </a:solidFill>
                <a:latin typeface="Verdana"/>
                <a:cs typeface="Verdana"/>
              </a:rPr>
              <a:t>sono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400" spc="-180" dirty="0">
                <a:solidFill>
                  <a:srgbClr val="006FC0"/>
                </a:solidFill>
                <a:latin typeface="Verdana"/>
                <a:cs typeface="Verdana"/>
              </a:rPr>
              <a:t>s</a:t>
            </a:r>
            <a:r>
              <a:rPr sz="1400" spc="75" dirty="0">
                <a:solidFill>
                  <a:srgbClr val="006FC0"/>
                </a:solidFill>
                <a:latin typeface="Verdana"/>
                <a:cs typeface="Verdana"/>
              </a:rPr>
              <a:t>e</a:t>
            </a:r>
            <a:r>
              <a:rPr sz="1400" spc="-70" dirty="0">
                <a:solidFill>
                  <a:srgbClr val="006FC0"/>
                </a:solidFill>
                <a:latin typeface="Verdana"/>
                <a:cs typeface="Verdana"/>
              </a:rPr>
              <a:t>m</a:t>
            </a:r>
            <a:r>
              <a:rPr sz="1400" spc="80" dirty="0">
                <a:solidFill>
                  <a:srgbClr val="006FC0"/>
                </a:solidFill>
                <a:latin typeface="Verdana"/>
                <a:cs typeface="Verdana"/>
              </a:rPr>
              <a:t>p</a:t>
            </a:r>
            <a:r>
              <a:rPr sz="1400" spc="-105" dirty="0">
                <a:solidFill>
                  <a:srgbClr val="006FC0"/>
                </a:solidFill>
                <a:latin typeface="Verdana"/>
                <a:cs typeface="Verdana"/>
              </a:rPr>
              <a:t>l</a:t>
            </a:r>
            <a:r>
              <a:rPr sz="1400" spc="-125" dirty="0">
                <a:solidFill>
                  <a:srgbClr val="006FC0"/>
                </a:solidFill>
                <a:latin typeface="Verdana"/>
                <a:cs typeface="Verdana"/>
              </a:rPr>
              <a:t>i</a:t>
            </a:r>
            <a:r>
              <a:rPr sz="1400" spc="175" dirty="0">
                <a:solidFill>
                  <a:srgbClr val="006FC0"/>
                </a:solidFill>
                <a:latin typeface="Verdana"/>
                <a:cs typeface="Verdana"/>
              </a:rPr>
              <a:t>c</a:t>
            </a:r>
            <a:r>
              <a:rPr sz="1400" spc="-110" dirty="0">
                <a:solidFill>
                  <a:srgbClr val="006FC0"/>
                </a:solidFill>
                <a:latin typeface="Verdana"/>
                <a:cs typeface="Verdana"/>
              </a:rPr>
              <a:t>i</a:t>
            </a:r>
            <a:r>
              <a:rPr sz="1400" spc="-114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400" b="1" spc="-105" dirty="0">
                <a:solidFill>
                  <a:srgbClr val="6F2F9F"/>
                </a:solidFill>
                <a:latin typeface="Tahoma"/>
                <a:cs typeface="Tahoma"/>
              </a:rPr>
              <a:t>s</a:t>
            </a:r>
            <a:r>
              <a:rPr sz="1400" b="1" spc="-10" dirty="0">
                <a:solidFill>
                  <a:srgbClr val="6F2F9F"/>
                </a:solidFill>
                <a:latin typeface="Tahoma"/>
                <a:cs typeface="Tahoma"/>
              </a:rPr>
              <a:t>che</a:t>
            </a:r>
            <a:r>
              <a:rPr sz="1400" b="1" dirty="0">
                <a:solidFill>
                  <a:srgbClr val="6F2F9F"/>
                </a:solidFill>
                <a:latin typeface="Tahoma"/>
                <a:cs typeface="Tahoma"/>
              </a:rPr>
              <a:t>r</a:t>
            </a:r>
            <a:r>
              <a:rPr sz="1400" b="1" spc="-95" dirty="0">
                <a:solidFill>
                  <a:srgbClr val="6F2F9F"/>
                </a:solidFill>
                <a:latin typeface="Tahoma"/>
                <a:cs typeface="Tahoma"/>
              </a:rPr>
              <a:t>z</a:t>
            </a:r>
            <a:r>
              <a:rPr sz="1400" b="1" spc="-85" dirty="0">
                <a:solidFill>
                  <a:srgbClr val="6F2F9F"/>
                </a:solidFill>
                <a:latin typeface="Tahoma"/>
                <a:cs typeface="Tahoma"/>
              </a:rPr>
              <a:t>i</a:t>
            </a:r>
            <a:r>
              <a:rPr sz="1400" b="1" spc="-10" dirty="0">
                <a:solidFill>
                  <a:srgbClr val="6F2F9F"/>
                </a:solidFill>
                <a:latin typeface="Tahoma"/>
                <a:cs typeface="Tahoma"/>
              </a:rPr>
              <a:t>…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8540" y="2287650"/>
            <a:ext cx="6713855" cy="10922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50" dirty="0">
                <a:solidFill>
                  <a:srgbClr val="006FC0"/>
                </a:solidFill>
                <a:latin typeface="Tahoma"/>
                <a:cs typeface="Tahoma"/>
              </a:rPr>
              <a:t>ESEMPI:</a:t>
            </a:r>
            <a:endParaRPr sz="14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50" dirty="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400" i="1" spc="85" dirty="0">
                <a:solidFill>
                  <a:srgbClr val="6F2F9F"/>
                </a:solidFill>
                <a:latin typeface="Verdana"/>
                <a:cs typeface="Verdana"/>
              </a:rPr>
              <a:t>M</a:t>
            </a:r>
            <a:r>
              <a:rPr sz="1400" i="1" spc="114" dirty="0">
                <a:solidFill>
                  <a:srgbClr val="6F2F9F"/>
                </a:solidFill>
                <a:latin typeface="Verdana"/>
                <a:cs typeface="Verdana"/>
              </a:rPr>
              <a:t>a</a:t>
            </a:r>
            <a:r>
              <a:rPr sz="1400" i="1" spc="-50" dirty="0">
                <a:solidFill>
                  <a:srgbClr val="6F2F9F"/>
                </a:solidFill>
                <a:latin typeface="Verdana"/>
                <a:cs typeface="Verdana"/>
              </a:rPr>
              <a:t>tt</a:t>
            </a:r>
            <a:r>
              <a:rPr sz="1400" i="1" spc="75" dirty="0">
                <a:solidFill>
                  <a:srgbClr val="6F2F9F"/>
                </a:solidFill>
                <a:latin typeface="Verdana"/>
                <a:cs typeface="Verdana"/>
              </a:rPr>
              <a:t>e</a:t>
            </a:r>
            <a:r>
              <a:rPr sz="1400" i="1" spc="60" dirty="0">
                <a:solidFill>
                  <a:srgbClr val="6F2F9F"/>
                </a:solidFill>
                <a:latin typeface="Verdana"/>
                <a:cs typeface="Verdana"/>
              </a:rPr>
              <a:t>o</a:t>
            </a:r>
            <a:r>
              <a:rPr sz="1400" i="1" spc="-125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70" dirty="0">
                <a:solidFill>
                  <a:srgbClr val="6F2F9F"/>
                </a:solidFill>
                <a:latin typeface="Verdana"/>
                <a:cs typeface="Verdana"/>
              </a:rPr>
              <a:t>è</a:t>
            </a:r>
            <a:r>
              <a:rPr sz="1400" i="1" spc="-105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114" dirty="0">
                <a:solidFill>
                  <a:srgbClr val="6F2F9F"/>
                </a:solidFill>
                <a:latin typeface="Verdana"/>
                <a:cs typeface="Verdana"/>
              </a:rPr>
              <a:t>a</a:t>
            </a:r>
            <a:r>
              <a:rPr sz="1400" i="1" spc="-50" dirty="0">
                <a:solidFill>
                  <a:srgbClr val="6F2F9F"/>
                </a:solidFill>
                <a:latin typeface="Verdana"/>
                <a:cs typeface="Verdana"/>
              </a:rPr>
              <a:t>m</a:t>
            </a:r>
            <a:r>
              <a:rPr sz="1400" i="1" spc="-105" dirty="0">
                <a:solidFill>
                  <a:srgbClr val="6F2F9F"/>
                </a:solidFill>
                <a:latin typeface="Verdana"/>
                <a:cs typeface="Verdana"/>
              </a:rPr>
              <a:t>i</a:t>
            </a:r>
            <a:r>
              <a:rPr sz="1400" i="1" spc="175" dirty="0">
                <a:solidFill>
                  <a:srgbClr val="6F2F9F"/>
                </a:solidFill>
                <a:latin typeface="Verdana"/>
                <a:cs typeface="Verdana"/>
              </a:rPr>
              <a:t>c</a:t>
            </a:r>
            <a:r>
              <a:rPr sz="1400" i="1" spc="60" dirty="0">
                <a:solidFill>
                  <a:srgbClr val="6F2F9F"/>
                </a:solidFill>
                <a:latin typeface="Verdana"/>
                <a:cs typeface="Verdana"/>
              </a:rPr>
              <a:t>o</a:t>
            </a:r>
            <a:r>
              <a:rPr sz="1400" i="1" spc="-125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-15" dirty="0">
                <a:solidFill>
                  <a:srgbClr val="6F2F9F"/>
                </a:solidFill>
                <a:latin typeface="Verdana"/>
                <a:cs typeface="Verdana"/>
              </a:rPr>
              <a:t>d</a:t>
            </a:r>
            <a:r>
              <a:rPr sz="1400" i="1" spc="-10" dirty="0">
                <a:solidFill>
                  <a:srgbClr val="6F2F9F"/>
                </a:solidFill>
                <a:latin typeface="Verdana"/>
                <a:cs typeface="Verdana"/>
              </a:rPr>
              <a:t>i</a:t>
            </a:r>
            <a:r>
              <a:rPr sz="1400" i="1" spc="-125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-180" dirty="0">
                <a:solidFill>
                  <a:srgbClr val="6F2F9F"/>
                </a:solidFill>
                <a:latin typeface="Verdana"/>
                <a:cs typeface="Verdana"/>
              </a:rPr>
              <a:t>F</a:t>
            </a:r>
            <a:r>
              <a:rPr sz="1400" i="1" spc="-150" dirty="0">
                <a:solidFill>
                  <a:srgbClr val="6F2F9F"/>
                </a:solidFill>
                <a:latin typeface="Verdana"/>
                <a:cs typeface="Verdana"/>
              </a:rPr>
              <a:t>r</a:t>
            </a:r>
            <a:r>
              <a:rPr sz="1400" i="1" spc="114" dirty="0">
                <a:solidFill>
                  <a:srgbClr val="6F2F9F"/>
                </a:solidFill>
                <a:latin typeface="Verdana"/>
                <a:cs typeface="Verdana"/>
              </a:rPr>
              <a:t>a</a:t>
            </a:r>
            <a:r>
              <a:rPr sz="1400" i="1" spc="-50" dirty="0">
                <a:solidFill>
                  <a:srgbClr val="6F2F9F"/>
                </a:solidFill>
                <a:latin typeface="Verdana"/>
                <a:cs typeface="Verdana"/>
              </a:rPr>
              <a:t>n</a:t>
            </a:r>
            <a:r>
              <a:rPr sz="1400" i="1" spc="175" dirty="0">
                <a:solidFill>
                  <a:srgbClr val="6F2F9F"/>
                </a:solidFill>
                <a:latin typeface="Verdana"/>
                <a:cs typeface="Verdana"/>
              </a:rPr>
              <a:t>c</a:t>
            </a:r>
            <a:r>
              <a:rPr sz="1400" i="1" spc="75" dirty="0">
                <a:solidFill>
                  <a:srgbClr val="6F2F9F"/>
                </a:solidFill>
                <a:latin typeface="Verdana"/>
                <a:cs typeface="Verdana"/>
              </a:rPr>
              <a:t>e</a:t>
            </a:r>
            <a:r>
              <a:rPr sz="1400" i="1" spc="-180" dirty="0">
                <a:solidFill>
                  <a:srgbClr val="6F2F9F"/>
                </a:solidFill>
                <a:latin typeface="Verdana"/>
                <a:cs typeface="Verdana"/>
              </a:rPr>
              <a:t>s</a:t>
            </a:r>
            <a:r>
              <a:rPr sz="1400" i="1" spc="175" dirty="0">
                <a:solidFill>
                  <a:srgbClr val="6F2F9F"/>
                </a:solidFill>
                <a:latin typeface="Verdana"/>
                <a:cs typeface="Verdana"/>
              </a:rPr>
              <a:t>c</a:t>
            </a:r>
            <a:r>
              <a:rPr sz="1400" i="1" spc="60" dirty="0">
                <a:solidFill>
                  <a:srgbClr val="6F2F9F"/>
                </a:solidFill>
                <a:latin typeface="Verdana"/>
                <a:cs typeface="Verdana"/>
              </a:rPr>
              <a:t>o</a:t>
            </a:r>
            <a:r>
              <a:rPr sz="1400" i="1" spc="-100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70" dirty="0">
                <a:solidFill>
                  <a:srgbClr val="6F2F9F"/>
                </a:solidFill>
                <a:latin typeface="Verdana"/>
                <a:cs typeface="Verdana"/>
              </a:rPr>
              <a:t>e</a:t>
            </a:r>
            <a:r>
              <a:rPr sz="1400" i="1" spc="-105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-180" dirty="0">
                <a:solidFill>
                  <a:srgbClr val="6F2F9F"/>
                </a:solidFill>
                <a:latin typeface="Verdana"/>
                <a:cs typeface="Verdana"/>
              </a:rPr>
              <a:t>s</a:t>
            </a:r>
            <a:r>
              <a:rPr sz="1400" i="1" spc="80" dirty="0">
                <a:solidFill>
                  <a:srgbClr val="6F2F9F"/>
                </a:solidFill>
                <a:latin typeface="Verdana"/>
                <a:cs typeface="Verdana"/>
              </a:rPr>
              <a:t>p</a:t>
            </a:r>
            <a:r>
              <a:rPr sz="1400" i="1" spc="75" dirty="0">
                <a:solidFill>
                  <a:srgbClr val="6F2F9F"/>
                </a:solidFill>
                <a:latin typeface="Verdana"/>
                <a:cs typeface="Verdana"/>
              </a:rPr>
              <a:t>e</a:t>
            </a:r>
            <a:r>
              <a:rPr sz="1400" i="1" spc="-180" dirty="0">
                <a:solidFill>
                  <a:srgbClr val="6F2F9F"/>
                </a:solidFill>
                <a:latin typeface="Verdana"/>
                <a:cs typeface="Verdana"/>
              </a:rPr>
              <a:t>ss</a:t>
            </a:r>
            <a:r>
              <a:rPr sz="1400" i="1" spc="60" dirty="0">
                <a:solidFill>
                  <a:srgbClr val="6F2F9F"/>
                </a:solidFill>
                <a:latin typeface="Verdana"/>
                <a:cs typeface="Verdana"/>
              </a:rPr>
              <a:t>o</a:t>
            </a:r>
            <a:r>
              <a:rPr sz="1400" i="1" spc="-150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-185" dirty="0">
                <a:solidFill>
                  <a:srgbClr val="6F2F9F"/>
                </a:solidFill>
                <a:latin typeface="Verdana"/>
                <a:cs typeface="Verdana"/>
              </a:rPr>
              <a:t>s</a:t>
            </a:r>
            <a:r>
              <a:rPr sz="1400" i="1" spc="-105" dirty="0">
                <a:solidFill>
                  <a:srgbClr val="6F2F9F"/>
                </a:solidFill>
                <a:latin typeface="Verdana"/>
                <a:cs typeface="Verdana"/>
              </a:rPr>
              <a:t>i</a:t>
            </a:r>
            <a:r>
              <a:rPr sz="1400" i="1" spc="-125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80" dirty="0">
                <a:solidFill>
                  <a:srgbClr val="6F2F9F"/>
                </a:solidFill>
                <a:latin typeface="Verdana"/>
                <a:cs typeface="Verdana"/>
              </a:rPr>
              <a:t>p</a:t>
            </a:r>
            <a:r>
              <a:rPr sz="1400" i="1" spc="-195" dirty="0">
                <a:solidFill>
                  <a:srgbClr val="6F2F9F"/>
                </a:solidFill>
                <a:latin typeface="Verdana"/>
                <a:cs typeface="Verdana"/>
              </a:rPr>
              <a:t>r</a:t>
            </a:r>
            <a:r>
              <a:rPr sz="1400" i="1" spc="75" dirty="0">
                <a:solidFill>
                  <a:srgbClr val="6F2F9F"/>
                </a:solidFill>
                <a:latin typeface="Verdana"/>
                <a:cs typeface="Verdana"/>
              </a:rPr>
              <a:t>e</a:t>
            </a:r>
            <a:r>
              <a:rPr sz="1400" i="1" spc="-50" dirty="0">
                <a:solidFill>
                  <a:srgbClr val="6F2F9F"/>
                </a:solidFill>
                <a:latin typeface="Verdana"/>
                <a:cs typeface="Verdana"/>
              </a:rPr>
              <a:t>n</a:t>
            </a:r>
            <a:r>
              <a:rPr sz="1400" i="1" spc="85" dirty="0">
                <a:solidFill>
                  <a:srgbClr val="6F2F9F"/>
                </a:solidFill>
                <a:latin typeface="Verdana"/>
                <a:cs typeface="Verdana"/>
              </a:rPr>
              <a:t>d</a:t>
            </a:r>
            <a:r>
              <a:rPr sz="1400" i="1" spc="10" dirty="0">
                <a:solidFill>
                  <a:srgbClr val="6F2F9F"/>
                </a:solidFill>
                <a:latin typeface="Verdana"/>
                <a:cs typeface="Verdana"/>
              </a:rPr>
              <a:t>o</a:t>
            </a:r>
            <a:r>
              <a:rPr sz="1400" i="1" dirty="0">
                <a:solidFill>
                  <a:srgbClr val="6F2F9F"/>
                </a:solidFill>
                <a:latin typeface="Verdana"/>
                <a:cs typeface="Verdana"/>
              </a:rPr>
              <a:t>n</a:t>
            </a:r>
            <a:r>
              <a:rPr sz="1400" i="1" spc="60" dirty="0">
                <a:solidFill>
                  <a:srgbClr val="6F2F9F"/>
                </a:solidFill>
                <a:latin typeface="Verdana"/>
                <a:cs typeface="Verdana"/>
              </a:rPr>
              <a:t>o</a:t>
            </a:r>
            <a:r>
              <a:rPr sz="1400" i="1" spc="-55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-40" dirty="0">
                <a:solidFill>
                  <a:srgbClr val="6F2F9F"/>
                </a:solidFill>
                <a:latin typeface="Verdana"/>
                <a:cs typeface="Verdana"/>
              </a:rPr>
              <a:t>i</a:t>
            </a:r>
            <a:r>
              <a:rPr sz="1400" i="1" spc="-100" dirty="0">
                <a:solidFill>
                  <a:srgbClr val="6F2F9F"/>
                </a:solidFill>
                <a:latin typeface="Verdana"/>
                <a:cs typeface="Verdana"/>
              </a:rPr>
              <a:t>n</a:t>
            </a:r>
            <a:r>
              <a:rPr sz="1400" i="1" spc="-120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-30" dirty="0">
                <a:solidFill>
                  <a:srgbClr val="6F2F9F"/>
                </a:solidFill>
                <a:latin typeface="Verdana"/>
                <a:cs typeface="Verdana"/>
              </a:rPr>
              <a:t>g</a:t>
            </a:r>
            <a:r>
              <a:rPr sz="1400" i="1" spc="-10" dirty="0">
                <a:solidFill>
                  <a:srgbClr val="6F2F9F"/>
                </a:solidFill>
                <a:latin typeface="Verdana"/>
                <a:cs typeface="Verdana"/>
              </a:rPr>
              <a:t>i</a:t>
            </a:r>
            <a:r>
              <a:rPr sz="1400" i="1" spc="-195" dirty="0">
                <a:solidFill>
                  <a:srgbClr val="6F2F9F"/>
                </a:solidFill>
                <a:latin typeface="Verdana"/>
                <a:cs typeface="Verdana"/>
              </a:rPr>
              <a:t>r</a:t>
            </a:r>
            <a:r>
              <a:rPr sz="1400" i="1" spc="60" dirty="0">
                <a:solidFill>
                  <a:srgbClr val="6F2F9F"/>
                </a:solidFill>
                <a:latin typeface="Verdana"/>
                <a:cs typeface="Verdana"/>
              </a:rPr>
              <a:t>o</a:t>
            </a:r>
            <a:endParaRPr sz="14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6F2F9F"/>
              </a:buClr>
              <a:buFont typeface="Arial MT"/>
              <a:buChar char="•"/>
            </a:pPr>
            <a:endParaRPr sz="1350" dirty="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400" i="1" spc="-90" dirty="0">
                <a:solidFill>
                  <a:srgbClr val="6F2F9F"/>
                </a:solidFill>
                <a:latin typeface="Verdana"/>
                <a:cs typeface="Verdana"/>
              </a:rPr>
              <a:t>N</a:t>
            </a:r>
            <a:r>
              <a:rPr sz="1400" i="1" spc="-25" dirty="0">
                <a:solidFill>
                  <a:srgbClr val="6F2F9F"/>
                </a:solidFill>
                <a:latin typeface="Verdana"/>
                <a:cs typeface="Verdana"/>
              </a:rPr>
              <a:t>i</a:t>
            </a:r>
            <a:r>
              <a:rPr sz="1400" i="1" spc="175" dirty="0">
                <a:solidFill>
                  <a:srgbClr val="6F2F9F"/>
                </a:solidFill>
                <a:latin typeface="Verdana"/>
                <a:cs typeface="Verdana"/>
              </a:rPr>
              <a:t>c</a:t>
            </a:r>
            <a:r>
              <a:rPr sz="1400" i="1" spc="-35" dirty="0">
                <a:solidFill>
                  <a:srgbClr val="6F2F9F"/>
                </a:solidFill>
                <a:latin typeface="Verdana"/>
                <a:cs typeface="Verdana"/>
              </a:rPr>
              <a:t>o</a:t>
            </a:r>
            <a:r>
              <a:rPr sz="1400" i="1" spc="15" dirty="0">
                <a:solidFill>
                  <a:srgbClr val="6F2F9F"/>
                </a:solidFill>
                <a:latin typeface="Verdana"/>
                <a:cs typeface="Verdana"/>
              </a:rPr>
              <a:t>l</a:t>
            </a:r>
            <a:r>
              <a:rPr sz="1400" i="1" spc="110" dirty="0">
                <a:solidFill>
                  <a:srgbClr val="6F2F9F"/>
                </a:solidFill>
                <a:latin typeface="Verdana"/>
                <a:cs typeface="Verdana"/>
              </a:rPr>
              <a:t>a</a:t>
            </a:r>
            <a:r>
              <a:rPr sz="1400" i="1" spc="-145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25" dirty="0">
                <a:solidFill>
                  <a:srgbClr val="6F2F9F"/>
                </a:solidFill>
                <a:latin typeface="Verdana"/>
                <a:cs typeface="Verdana"/>
              </a:rPr>
              <a:t>h</a:t>
            </a:r>
            <a:r>
              <a:rPr sz="1400" i="1" spc="35" dirty="0">
                <a:solidFill>
                  <a:srgbClr val="6F2F9F"/>
                </a:solidFill>
                <a:latin typeface="Verdana"/>
                <a:cs typeface="Verdana"/>
              </a:rPr>
              <a:t>a</a:t>
            </a:r>
            <a:r>
              <a:rPr sz="1400" i="1" spc="-80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-50" dirty="0" err="1" smtClean="0">
                <a:solidFill>
                  <a:srgbClr val="6F2F9F"/>
                </a:solidFill>
                <a:latin typeface="Verdana"/>
                <a:cs typeface="Verdana"/>
              </a:rPr>
              <a:t>n</a:t>
            </a:r>
            <a:r>
              <a:rPr sz="1400" i="1" spc="-180" dirty="0" err="1" smtClean="0">
                <a:solidFill>
                  <a:srgbClr val="6F2F9F"/>
                </a:solidFill>
                <a:latin typeface="Verdana"/>
                <a:cs typeface="Verdana"/>
              </a:rPr>
              <a:t>s</a:t>
            </a:r>
            <a:r>
              <a:rPr sz="1400" i="1" spc="175" dirty="0" err="1" smtClean="0">
                <a:solidFill>
                  <a:srgbClr val="6F2F9F"/>
                </a:solidFill>
                <a:latin typeface="Verdana"/>
                <a:cs typeface="Verdana"/>
              </a:rPr>
              <a:t>c</a:t>
            </a:r>
            <a:r>
              <a:rPr sz="1400" i="1" spc="-70" dirty="0" err="1" smtClean="0">
                <a:solidFill>
                  <a:srgbClr val="6F2F9F"/>
                </a:solidFill>
                <a:latin typeface="Verdana"/>
                <a:cs typeface="Verdana"/>
              </a:rPr>
              <a:t>o</a:t>
            </a:r>
            <a:r>
              <a:rPr sz="1400" i="1" spc="-50" dirty="0" err="1" smtClean="0">
                <a:solidFill>
                  <a:srgbClr val="6F2F9F"/>
                </a:solidFill>
                <a:latin typeface="Verdana"/>
                <a:cs typeface="Verdana"/>
              </a:rPr>
              <a:t>st</a:t>
            </a:r>
            <a:r>
              <a:rPr sz="1400" i="1" spc="60" dirty="0" err="1" smtClean="0">
                <a:solidFill>
                  <a:srgbClr val="6F2F9F"/>
                </a:solidFill>
                <a:latin typeface="Verdana"/>
                <a:cs typeface="Verdana"/>
              </a:rPr>
              <a:t>o</a:t>
            </a:r>
            <a:r>
              <a:rPr sz="1400" i="1" spc="-175" dirty="0" smtClean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-80" dirty="0">
                <a:solidFill>
                  <a:srgbClr val="6F2F9F"/>
                </a:solidFill>
                <a:latin typeface="Verdana"/>
                <a:cs typeface="Verdana"/>
              </a:rPr>
              <a:t>l</a:t>
            </a:r>
            <a:r>
              <a:rPr sz="1400" i="1" spc="100" dirty="0">
                <a:solidFill>
                  <a:srgbClr val="6F2F9F"/>
                </a:solidFill>
                <a:latin typeface="Verdana"/>
                <a:cs typeface="Verdana"/>
              </a:rPr>
              <a:t>’</a:t>
            </a:r>
            <a:r>
              <a:rPr sz="1400" i="1" spc="114" dirty="0">
                <a:solidFill>
                  <a:srgbClr val="6F2F9F"/>
                </a:solidFill>
                <a:latin typeface="Verdana"/>
                <a:cs typeface="Verdana"/>
              </a:rPr>
              <a:t>a</a:t>
            </a:r>
            <a:r>
              <a:rPr sz="1400" i="1" spc="-180" dirty="0">
                <a:solidFill>
                  <a:srgbClr val="6F2F9F"/>
                </a:solidFill>
                <a:latin typeface="Verdana"/>
                <a:cs typeface="Verdana"/>
              </a:rPr>
              <a:t>s</a:t>
            </a:r>
            <a:r>
              <a:rPr sz="1400" i="1" spc="-50" dirty="0">
                <a:solidFill>
                  <a:srgbClr val="6F2F9F"/>
                </a:solidFill>
                <a:latin typeface="Verdana"/>
                <a:cs typeface="Verdana"/>
              </a:rPr>
              <a:t>tu</a:t>
            </a:r>
            <a:r>
              <a:rPr sz="1400" i="1" spc="175" dirty="0">
                <a:solidFill>
                  <a:srgbClr val="6F2F9F"/>
                </a:solidFill>
                <a:latin typeface="Verdana"/>
                <a:cs typeface="Verdana"/>
              </a:rPr>
              <a:t>cc</a:t>
            </a:r>
            <a:r>
              <a:rPr sz="1400" i="1" spc="-125" dirty="0">
                <a:solidFill>
                  <a:srgbClr val="6F2F9F"/>
                </a:solidFill>
                <a:latin typeface="Verdana"/>
                <a:cs typeface="Verdana"/>
              </a:rPr>
              <a:t>i</a:t>
            </a:r>
            <a:r>
              <a:rPr sz="1400" i="1" spc="60" dirty="0">
                <a:solidFill>
                  <a:srgbClr val="6F2F9F"/>
                </a:solidFill>
                <a:latin typeface="Verdana"/>
                <a:cs typeface="Verdana"/>
              </a:rPr>
              <a:t>o</a:t>
            </a:r>
            <a:r>
              <a:rPr sz="1400" i="1" spc="-170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-15" dirty="0">
                <a:solidFill>
                  <a:srgbClr val="6F2F9F"/>
                </a:solidFill>
                <a:latin typeface="Verdana"/>
                <a:cs typeface="Verdana"/>
              </a:rPr>
              <a:t>d</a:t>
            </a:r>
            <a:r>
              <a:rPr sz="1400" i="1" spc="-10" dirty="0">
                <a:solidFill>
                  <a:srgbClr val="6F2F9F"/>
                </a:solidFill>
                <a:latin typeface="Verdana"/>
                <a:cs typeface="Verdana"/>
              </a:rPr>
              <a:t>i</a:t>
            </a:r>
            <a:r>
              <a:rPr sz="1400" i="1" spc="-100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130" dirty="0">
                <a:solidFill>
                  <a:srgbClr val="6F2F9F"/>
                </a:solidFill>
                <a:latin typeface="Verdana"/>
                <a:cs typeface="Verdana"/>
              </a:rPr>
              <a:t>G</a:t>
            </a:r>
            <a:r>
              <a:rPr sz="1400" i="1" spc="-105" dirty="0">
                <a:solidFill>
                  <a:srgbClr val="6F2F9F"/>
                </a:solidFill>
                <a:latin typeface="Verdana"/>
                <a:cs typeface="Verdana"/>
              </a:rPr>
              <a:t>i</a:t>
            </a:r>
            <a:r>
              <a:rPr sz="1400" i="1" spc="114" dirty="0">
                <a:solidFill>
                  <a:srgbClr val="6F2F9F"/>
                </a:solidFill>
                <a:latin typeface="Verdana"/>
                <a:cs typeface="Verdana"/>
              </a:rPr>
              <a:t>a</a:t>
            </a:r>
            <a:r>
              <a:rPr sz="1400" i="1" spc="-50" dirty="0">
                <a:solidFill>
                  <a:srgbClr val="6F2F9F"/>
                </a:solidFill>
                <a:latin typeface="Verdana"/>
                <a:cs typeface="Verdana"/>
              </a:rPr>
              <a:t>nn</a:t>
            </a:r>
            <a:r>
              <a:rPr sz="1400" i="1" spc="-105" dirty="0">
                <a:solidFill>
                  <a:srgbClr val="6F2F9F"/>
                </a:solidFill>
                <a:latin typeface="Verdana"/>
                <a:cs typeface="Verdana"/>
              </a:rPr>
              <a:t>i</a:t>
            </a:r>
            <a:r>
              <a:rPr sz="1400" i="1" spc="-125" dirty="0">
                <a:solidFill>
                  <a:srgbClr val="6F2F9F"/>
                </a:solidFill>
                <a:latin typeface="Verdana"/>
                <a:cs typeface="Verdana"/>
              </a:rPr>
              <a:t>,</a:t>
            </a:r>
            <a:r>
              <a:rPr sz="1400" i="1" spc="-105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114" dirty="0">
                <a:solidFill>
                  <a:srgbClr val="6F2F9F"/>
                </a:solidFill>
                <a:latin typeface="Verdana"/>
                <a:cs typeface="Verdana"/>
              </a:rPr>
              <a:t>a</a:t>
            </a:r>
            <a:r>
              <a:rPr sz="1400" i="1" spc="-80" dirty="0">
                <a:solidFill>
                  <a:srgbClr val="6F2F9F"/>
                </a:solidFill>
                <a:latin typeface="Verdana"/>
                <a:cs typeface="Verdana"/>
              </a:rPr>
              <a:t>ll</a:t>
            </a:r>
            <a:r>
              <a:rPr sz="1400" i="1" spc="110" dirty="0">
                <a:solidFill>
                  <a:srgbClr val="6F2F9F"/>
                </a:solidFill>
                <a:latin typeface="Verdana"/>
                <a:cs typeface="Verdana"/>
              </a:rPr>
              <a:t>a</a:t>
            </a:r>
            <a:r>
              <a:rPr sz="1400" i="1" spc="-145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-45" dirty="0">
                <a:solidFill>
                  <a:srgbClr val="6F2F9F"/>
                </a:solidFill>
                <a:latin typeface="Verdana"/>
                <a:cs typeface="Verdana"/>
              </a:rPr>
              <a:t>f</a:t>
            </a:r>
            <a:r>
              <a:rPr sz="1400" i="1" spc="-105" dirty="0">
                <a:solidFill>
                  <a:srgbClr val="6F2F9F"/>
                </a:solidFill>
                <a:latin typeface="Verdana"/>
                <a:cs typeface="Verdana"/>
              </a:rPr>
              <a:t>i</a:t>
            </a:r>
            <a:r>
              <a:rPr sz="1400" i="1" spc="-50" dirty="0">
                <a:solidFill>
                  <a:srgbClr val="6F2F9F"/>
                </a:solidFill>
                <a:latin typeface="Verdana"/>
                <a:cs typeface="Verdana"/>
              </a:rPr>
              <a:t>n</a:t>
            </a:r>
            <a:r>
              <a:rPr sz="1400" i="1" spc="70" dirty="0">
                <a:solidFill>
                  <a:srgbClr val="6F2F9F"/>
                </a:solidFill>
                <a:latin typeface="Verdana"/>
                <a:cs typeface="Verdana"/>
              </a:rPr>
              <a:t>e</a:t>
            </a:r>
            <a:r>
              <a:rPr sz="1400" i="1" spc="-125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85" dirty="0">
                <a:solidFill>
                  <a:srgbClr val="6F2F9F"/>
                </a:solidFill>
                <a:latin typeface="Verdana"/>
                <a:cs typeface="Verdana"/>
              </a:rPr>
              <a:t>d</a:t>
            </a:r>
            <a:r>
              <a:rPr sz="1400" i="1" spc="75" dirty="0">
                <a:solidFill>
                  <a:srgbClr val="6F2F9F"/>
                </a:solidFill>
                <a:latin typeface="Verdana"/>
                <a:cs typeface="Verdana"/>
              </a:rPr>
              <a:t>e</a:t>
            </a:r>
            <a:r>
              <a:rPr sz="1400" i="1" spc="-80" dirty="0">
                <a:solidFill>
                  <a:srgbClr val="6F2F9F"/>
                </a:solidFill>
                <a:latin typeface="Verdana"/>
                <a:cs typeface="Verdana"/>
              </a:rPr>
              <a:t>ll</a:t>
            </a:r>
            <a:r>
              <a:rPr sz="1400" i="1" spc="100" dirty="0">
                <a:solidFill>
                  <a:srgbClr val="6F2F9F"/>
                </a:solidFill>
                <a:latin typeface="Verdana"/>
                <a:cs typeface="Verdana"/>
              </a:rPr>
              <a:t>’</a:t>
            </a:r>
            <a:r>
              <a:rPr sz="1400" i="1" spc="-70" dirty="0">
                <a:solidFill>
                  <a:srgbClr val="6F2F9F"/>
                </a:solidFill>
                <a:latin typeface="Verdana"/>
                <a:cs typeface="Verdana"/>
              </a:rPr>
              <a:t>o</a:t>
            </a:r>
            <a:r>
              <a:rPr sz="1400" i="1" spc="-65" dirty="0">
                <a:solidFill>
                  <a:srgbClr val="6F2F9F"/>
                </a:solidFill>
                <a:latin typeface="Verdana"/>
                <a:cs typeface="Verdana"/>
              </a:rPr>
              <a:t>r</a:t>
            </a:r>
            <a:r>
              <a:rPr sz="1400" i="1" spc="110" dirty="0">
                <a:solidFill>
                  <a:srgbClr val="6F2F9F"/>
                </a:solidFill>
                <a:latin typeface="Verdana"/>
                <a:cs typeface="Verdana"/>
              </a:rPr>
              <a:t>a</a:t>
            </a:r>
            <a:r>
              <a:rPr sz="1400" i="1" spc="-140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-30" dirty="0">
                <a:solidFill>
                  <a:srgbClr val="6F2F9F"/>
                </a:solidFill>
                <a:latin typeface="Verdana"/>
                <a:cs typeface="Verdana"/>
              </a:rPr>
              <a:t>g</a:t>
            </a:r>
            <a:r>
              <a:rPr sz="1400" i="1" spc="15" dirty="0">
                <a:solidFill>
                  <a:srgbClr val="6F2F9F"/>
                </a:solidFill>
                <a:latin typeface="Verdana"/>
                <a:cs typeface="Verdana"/>
              </a:rPr>
              <a:t>l</a:t>
            </a:r>
            <a:r>
              <a:rPr sz="1400" i="1" spc="-105" dirty="0">
                <a:solidFill>
                  <a:srgbClr val="6F2F9F"/>
                </a:solidFill>
                <a:latin typeface="Verdana"/>
                <a:cs typeface="Verdana"/>
              </a:rPr>
              <a:t>i</a:t>
            </a:r>
            <a:r>
              <a:rPr sz="1400" i="1" spc="75" dirty="0">
                <a:solidFill>
                  <a:srgbClr val="6F2F9F"/>
                </a:solidFill>
                <a:latin typeface="Verdana"/>
                <a:cs typeface="Verdana"/>
              </a:rPr>
              <a:t>e</a:t>
            </a:r>
            <a:r>
              <a:rPr sz="1400" i="1" spc="-80" dirty="0">
                <a:solidFill>
                  <a:srgbClr val="6F2F9F"/>
                </a:solidFill>
                <a:latin typeface="Verdana"/>
                <a:cs typeface="Verdana"/>
              </a:rPr>
              <a:t>l</a:t>
            </a:r>
            <a:r>
              <a:rPr sz="1400" i="1" spc="60" dirty="0">
                <a:solidFill>
                  <a:srgbClr val="6F2F9F"/>
                </a:solidFill>
                <a:latin typeface="Verdana"/>
                <a:cs typeface="Verdana"/>
              </a:rPr>
              <a:t>o</a:t>
            </a:r>
            <a:r>
              <a:rPr sz="1400" i="1" spc="-175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25" dirty="0">
                <a:solidFill>
                  <a:srgbClr val="6F2F9F"/>
                </a:solidFill>
                <a:latin typeface="Verdana"/>
                <a:cs typeface="Verdana"/>
              </a:rPr>
              <a:t>h</a:t>
            </a:r>
            <a:r>
              <a:rPr sz="1400" i="1" spc="35" dirty="0">
                <a:solidFill>
                  <a:srgbClr val="6F2F9F"/>
                </a:solidFill>
                <a:latin typeface="Verdana"/>
                <a:cs typeface="Verdana"/>
              </a:rPr>
              <a:t>a</a:t>
            </a:r>
            <a:r>
              <a:rPr sz="1400" i="1" spc="-80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-195" dirty="0">
                <a:solidFill>
                  <a:srgbClr val="6F2F9F"/>
                </a:solidFill>
                <a:latin typeface="Verdana"/>
                <a:cs typeface="Verdana"/>
              </a:rPr>
              <a:t>r</a:t>
            </a:r>
            <a:r>
              <a:rPr sz="1400" i="1" spc="75" dirty="0">
                <a:solidFill>
                  <a:srgbClr val="6F2F9F"/>
                </a:solidFill>
                <a:latin typeface="Verdana"/>
                <a:cs typeface="Verdana"/>
              </a:rPr>
              <a:t>e</a:t>
            </a:r>
            <a:r>
              <a:rPr sz="1400" i="1" spc="-180" dirty="0">
                <a:solidFill>
                  <a:srgbClr val="6F2F9F"/>
                </a:solidFill>
                <a:latin typeface="Verdana"/>
                <a:cs typeface="Verdana"/>
              </a:rPr>
              <a:t>s</a:t>
            </a:r>
            <a:r>
              <a:rPr sz="1400" i="1" spc="-50" dirty="0">
                <a:solidFill>
                  <a:srgbClr val="6F2F9F"/>
                </a:solidFill>
                <a:latin typeface="Verdana"/>
                <a:cs typeface="Verdana"/>
              </a:rPr>
              <a:t>t</a:t>
            </a:r>
            <a:r>
              <a:rPr sz="1400" i="1" spc="-105" dirty="0">
                <a:solidFill>
                  <a:srgbClr val="6F2F9F"/>
                </a:solidFill>
                <a:latin typeface="Verdana"/>
                <a:cs typeface="Verdana"/>
              </a:rPr>
              <a:t>i</a:t>
            </a:r>
            <a:r>
              <a:rPr sz="1400" i="1" spc="-50" dirty="0">
                <a:solidFill>
                  <a:srgbClr val="6F2F9F"/>
                </a:solidFill>
                <a:latin typeface="Verdana"/>
                <a:cs typeface="Verdana"/>
              </a:rPr>
              <a:t>tu</a:t>
            </a:r>
            <a:r>
              <a:rPr sz="1400" i="1" spc="-125" dirty="0">
                <a:solidFill>
                  <a:srgbClr val="6F2F9F"/>
                </a:solidFill>
                <a:latin typeface="Verdana"/>
                <a:cs typeface="Verdana"/>
              </a:rPr>
              <a:t>i</a:t>
            </a:r>
            <a:r>
              <a:rPr sz="1400" i="1" spc="-75" dirty="0">
                <a:solidFill>
                  <a:srgbClr val="6F2F9F"/>
                </a:solidFill>
                <a:latin typeface="Verdana"/>
                <a:cs typeface="Verdana"/>
              </a:rPr>
              <a:t>t</a:t>
            </a:r>
            <a:r>
              <a:rPr sz="1400" i="1" spc="60" dirty="0">
                <a:solidFill>
                  <a:srgbClr val="6F2F9F"/>
                </a:solidFill>
                <a:latin typeface="Verdana"/>
                <a:cs typeface="Verdana"/>
              </a:rPr>
              <a:t>o</a:t>
            </a:r>
            <a:endParaRPr sz="14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4370" y="213182"/>
            <a:ext cx="52793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30" dirty="0"/>
              <a:t>SCHERZO,</a:t>
            </a:r>
            <a:r>
              <a:rPr sz="2400" spc="-35" dirty="0"/>
              <a:t> </a:t>
            </a:r>
            <a:r>
              <a:rPr sz="2400" spc="-245" dirty="0"/>
              <a:t>LITIGIO,</a:t>
            </a:r>
            <a:r>
              <a:rPr sz="2400" spc="-10" dirty="0"/>
              <a:t> </a:t>
            </a:r>
            <a:r>
              <a:rPr sz="2400" spc="-204" dirty="0"/>
              <a:t>BULLISMO,</a:t>
            </a:r>
            <a:r>
              <a:rPr sz="2400" spc="-40" dirty="0"/>
              <a:t> </a:t>
            </a:r>
            <a:r>
              <a:rPr sz="2400" spc="-155" dirty="0"/>
              <a:t>REATO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618540" y="863294"/>
            <a:ext cx="7839709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400" spc="-275" dirty="0">
                <a:solidFill>
                  <a:srgbClr val="006FC0"/>
                </a:solidFill>
                <a:latin typeface="Verdana"/>
                <a:cs typeface="Verdana"/>
              </a:rPr>
              <a:t>I</a:t>
            </a:r>
            <a:r>
              <a:rPr sz="1400" spc="-27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400" spc="-90" dirty="0">
                <a:solidFill>
                  <a:srgbClr val="006FC0"/>
                </a:solidFill>
                <a:latin typeface="Verdana"/>
                <a:cs typeface="Verdana"/>
              </a:rPr>
              <a:t>litigi, </a:t>
            </a:r>
            <a:r>
              <a:rPr sz="1400" spc="-105" dirty="0">
                <a:solidFill>
                  <a:srgbClr val="006FC0"/>
                </a:solidFill>
                <a:latin typeface="Verdana"/>
                <a:cs typeface="Verdana"/>
              </a:rPr>
              <a:t>i </a:t>
            </a:r>
            <a:r>
              <a:rPr sz="1400" spc="-50" dirty="0">
                <a:solidFill>
                  <a:srgbClr val="006FC0"/>
                </a:solidFill>
                <a:latin typeface="Verdana"/>
                <a:cs typeface="Verdana"/>
              </a:rPr>
              <a:t>conflitti, </a:t>
            </a:r>
            <a:r>
              <a:rPr sz="1400" spc="-30" dirty="0">
                <a:solidFill>
                  <a:srgbClr val="006FC0"/>
                </a:solidFill>
                <a:latin typeface="Verdana"/>
                <a:cs typeface="Verdana"/>
              </a:rPr>
              <a:t>sono </a:t>
            </a:r>
            <a:r>
              <a:rPr sz="1400" spc="-15" dirty="0">
                <a:solidFill>
                  <a:srgbClr val="006FC0"/>
                </a:solidFill>
                <a:latin typeface="Verdana"/>
                <a:cs typeface="Verdana"/>
              </a:rPr>
              <a:t>all’ordine </a:t>
            </a:r>
            <a:r>
              <a:rPr sz="1400" spc="15" dirty="0">
                <a:solidFill>
                  <a:srgbClr val="006FC0"/>
                </a:solidFill>
                <a:latin typeface="Verdana"/>
                <a:cs typeface="Verdana"/>
              </a:rPr>
              <a:t>del </a:t>
            </a:r>
            <a:r>
              <a:rPr sz="1400" spc="-40" dirty="0">
                <a:solidFill>
                  <a:srgbClr val="006FC0"/>
                </a:solidFill>
                <a:latin typeface="Verdana"/>
                <a:cs typeface="Verdana"/>
              </a:rPr>
              <a:t>giorno. </a:t>
            </a:r>
            <a:r>
              <a:rPr sz="1400" spc="5" dirty="0">
                <a:solidFill>
                  <a:srgbClr val="006FC0"/>
                </a:solidFill>
                <a:latin typeface="Verdana"/>
                <a:cs typeface="Verdana"/>
              </a:rPr>
              <a:t>Certo </a:t>
            </a:r>
            <a:r>
              <a:rPr sz="1400" spc="-30" dirty="0">
                <a:solidFill>
                  <a:srgbClr val="006FC0"/>
                </a:solidFill>
                <a:latin typeface="Verdana"/>
                <a:cs typeface="Verdana"/>
              </a:rPr>
              <a:t>sono </a:t>
            </a:r>
            <a:r>
              <a:rPr sz="1400" spc="25" dirty="0">
                <a:solidFill>
                  <a:srgbClr val="006FC0"/>
                </a:solidFill>
                <a:latin typeface="Verdana"/>
                <a:cs typeface="Verdana"/>
              </a:rPr>
              <a:t>qualcosa </a:t>
            </a:r>
            <a:r>
              <a:rPr sz="1400" spc="-15" dirty="0">
                <a:solidFill>
                  <a:srgbClr val="006FC0"/>
                </a:solidFill>
                <a:latin typeface="Verdana"/>
                <a:cs typeface="Verdana"/>
              </a:rPr>
              <a:t>di </a:t>
            </a:r>
            <a:r>
              <a:rPr sz="1400" spc="-30" dirty="0">
                <a:solidFill>
                  <a:srgbClr val="006FC0"/>
                </a:solidFill>
                <a:latin typeface="Verdana"/>
                <a:cs typeface="Verdana"/>
              </a:rPr>
              <a:t>più </a:t>
            </a:r>
            <a:r>
              <a:rPr sz="1400" spc="-5" dirty="0">
                <a:solidFill>
                  <a:srgbClr val="006FC0"/>
                </a:solidFill>
                <a:latin typeface="Verdana"/>
                <a:cs typeface="Verdana"/>
              </a:rPr>
              <a:t>degli </a:t>
            </a:r>
            <a:r>
              <a:rPr sz="1400" spc="-60" dirty="0">
                <a:solidFill>
                  <a:srgbClr val="006FC0"/>
                </a:solidFill>
                <a:latin typeface="Verdana"/>
                <a:cs typeface="Verdana"/>
              </a:rPr>
              <a:t>scherzi </a:t>
            </a:r>
            <a:r>
              <a:rPr sz="1400" spc="25" dirty="0">
                <a:solidFill>
                  <a:srgbClr val="006FC0"/>
                </a:solidFill>
                <a:latin typeface="Verdana"/>
                <a:cs typeface="Verdana"/>
              </a:rPr>
              <a:t>perché </a:t>
            </a:r>
            <a:r>
              <a:rPr sz="1400" spc="-48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400" spc="25" dirty="0">
                <a:solidFill>
                  <a:srgbClr val="006FC0"/>
                </a:solidFill>
                <a:latin typeface="Verdana"/>
                <a:cs typeface="Verdana"/>
              </a:rPr>
              <a:t>denotano </a:t>
            </a:r>
            <a:r>
              <a:rPr sz="1400" dirty="0">
                <a:solidFill>
                  <a:srgbClr val="006FC0"/>
                </a:solidFill>
                <a:latin typeface="Verdana"/>
                <a:cs typeface="Verdana"/>
              </a:rPr>
              <a:t>una </a:t>
            </a:r>
            <a:r>
              <a:rPr sz="1400" spc="-15" dirty="0">
                <a:solidFill>
                  <a:srgbClr val="006FC0"/>
                </a:solidFill>
                <a:latin typeface="Verdana"/>
                <a:cs typeface="Verdana"/>
              </a:rPr>
              <a:t>difficoltà </a:t>
            </a:r>
            <a:r>
              <a:rPr sz="1400" spc="110" dirty="0">
                <a:solidFill>
                  <a:srgbClr val="006FC0"/>
                </a:solidFill>
                <a:latin typeface="Verdana"/>
                <a:cs typeface="Verdana"/>
              </a:rPr>
              <a:t>ad </a:t>
            </a:r>
            <a:r>
              <a:rPr sz="1400" spc="-60" dirty="0">
                <a:solidFill>
                  <a:srgbClr val="006FC0"/>
                </a:solidFill>
                <a:latin typeface="Verdana"/>
                <a:cs typeface="Verdana"/>
              </a:rPr>
              <a:t>intendersi, </a:t>
            </a:r>
            <a:r>
              <a:rPr sz="1400" spc="70" dirty="0">
                <a:solidFill>
                  <a:srgbClr val="006FC0"/>
                </a:solidFill>
                <a:latin typeface="Verdana"/>
                <a:cs typeface="Verdana"/>
              </a:rPr>
              <a:t>e </a:t>
            </a:r>
            <a:r>
              <a:rPr sz="1400" spc="35" dirty="0">
                <a:solidFill>
                  <a:srgbClr val="006FC0"/>
                </a:solidFill>
                <a:latin typeface="Verdana"/>
                <a:cs typeface="Verdana"/>
              </a:rPr>
              <a:t>qualche </a:t>
            </a:r>
            <a:r>
              <a:rPr sz="1400" spc="-20" dirty="0">
                <a:solidFill>
                  <a:srgbClr val="006FC0"/>
                </a:solidFill>
                <a:latin typeface="Verdana"/>
                <a:cs typeface="Verdana"/>
              </a:rPr>
              <a:t>volta </a:t>
            </a:r>
            <a:r>
              <a:rPr sz="1400" dirty="0">
                <a:solidFill>
                  <a:srgbClr val="006FC0"/>
                </a:solidFill>
                <a:latin typeface="Verdana"/>
                <a:cs typeface="Verdana"/>
              </a:rPr>
              <a:t>una </a:t>
            </a:r>
            <a:r>
              <a:rPr sz="1400" spc="-5" dirty="0">
                <a:solidFill>
                  <a:srgbClr val="006FC0"/>
                </a:solidFill>
                <a:latin typeface="Verdana"/>
                <a:cs typeface="Verdana"/>
              </a:rPr>
              <a:t>non </a:t>
            </a:r>
            <a:r>
              <a:rPr sz="1400" spc="-25" dirty="0">
                <a:solidFill>
                  <a:srgbClr val="006FC0"/>
                </a:solidFill>
                <a:latin typeface="Verdana"/>
                <a:cs typeface="Verdana"/>
              </a:rPr>
              <a:t>volontà, </a:t>
            </a:r>
            <a:r>
              <a:rPr sz="1400" spc="65" dirty="0">
                <a:solidFill>
                  <a:srgbClr val="006FC0"/>
                </a:solidFill>
                <a:latin typeface="Verdana"/>
                <a:cs typeface="Verdana"/>
              </a:rPr>
              <a:t>che </a:t>
            </a:r>
            <a:r>
              <a:rPr sz="1400" spc="-20" dirty="0">
                <a:solidFill>
                  <a:srgbClr val="006FC0"/>
                </a:solidFill>
                <a:latin typeface="Verdana"/>
                <a:cs typeface="Verdana"/>
              </a:rPr>
              <a:t>possono </a:t>
            </a:r>
            <a:r>
              <a:rPr sz="1400" spc="-1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400" spc="-30" dirty="0">
                <a:solidFill>
                  <a:srgbClr val="006FC0"/>
                </a:solidFill>
                <a:latin typeface="Verdana"/>
                <a:cs typeface="Verdana"/>
              </a:rPr>
              <a:t>mettere </a:t>
            </a:r>
            <a:r>
              <a:rPr sz="1400" spc="110" dirty="0">
                <a:solidFill>
                  <a:srgbClr val="006FC0"/>
                </a:solidFill>
                <a:latin typeface="Verdana"/>
                <a:cs typeface="Verdana"/>
              </a:rPr>
              <a:t>a </a:t>
            </a:r>
            <a:r>
              <a:rPr sz="1400" spc="-15" dirty="0">
                <a:solidFill>
                  <a:srgbClr val="006FC0"/>
                </a:solidFill>
                <a:latin typeface="Verdana"/>
                <a:cs typeface="Verdana"/>
              </a:rPr>
              <a:t>disagio le </a:t>
            </a:r>
            <a:r>
              <a:rPr sz="1400" spc="-35" dirty="0">
                <a:solidFill>
                  <a:srgbClr val="006FC0"/>
                </a:solidFill>
                <a:latin typeface="Verdana"/>
                <a:cs typeface="Verdana"/>
              </a:rPr>
              <a:t>persone, </a:t>
            </a:r>
            <a:r>
              <a:rPr sz="1400" spc="-45" dirty="0">
                <a:solidFill>
                  <a:srgbClr val="006FC0"/>
                </a:solidFill>
                <a:latin typeface="Verdana"/>
                <a:cs typeface="Verdana"/>
              </a:rPr>
              <a:t>soprattutto </a:t>
            </a:r>
            <a:r>
              <a:rPr sz="1400" spc="40" dirty="0">
                <a:solidFill>
                  <a:srgbClr val="006FC0"/>
                </a:solidFill>
                <a:latin typeface="Verdana"/>
                <a:cs typeface="Verdana"/>
              </a:rPr>
              <a:t>quando </a:t>
            </a:r>
            <a:r>
              <a:rPr sz="1400" spc="-15" dirty="0">
                <a:solidFill>
                  <a:srgbClr val="006FC0"/>
                </a:solidFill>
                <a:latin typeface="Verdana"/>
                <a:cs typeface="Verdana"/>
              </a:rPr>
              <a:t>riguardano </a:t>
            </a:r>
            <a:r>
              <a:rPr sz="1400" spc="-50" dirty="0">
                <a:solidFill>
                  <a:srgbClr val="006FC0"/>
                </a:solidFill>
                <a:latin typeface="Verdana"/>
                <a:cs typeface="Verdana"/>
              </a:rPr>
              <a:t>relazioni importanti. </a:t>
            </a:r>
            <a:r>
              <a:rPr sz="1400" spc="-35" dirty="0">
                <a:solidFill>
                  <a:srgbClr val="006FC0"/>
                </a:solidFill>
                <a:latin typeface="Verdana"/>
                <a:cs typeface="Verdana"/>
              </a:rPr>
              <a:t>Le </a:t>
            </a:r>
            <a:r>
              <a:rPr sz="1400" spc="-3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400" spc="-65" dirty="0">
                <a:solidFill>
                  <a:srgbClr val="006FC0"/>
                </a:solidFill>
                <a:latin typeface="Verdana"/>
                <a:cs typeface="Verdana"/>
              </a:rPr>
              <a:t>situazioni </a:t>
            </a:r>
            <a:r>
              <a:rPr sz="1400" spc="10" dirty="0">
                <a:solidFill>
                  <a:srgbClr val="006FC0"/>
                </a:solidFill>
                <a:latin typeface="Verdana"/>
                <a:cs typeface="Verdana"/>
              </a:rPr>
              <a:t>indicate </a:t>
            </a:r>
            <a:r>
              <a:rPr sz="1400" spc="-50" dirty="0">
                <a:solidFill>
                  <a:srgbClr val="006FC0"/>
                </a:solidFill>
                <a:latin typeface="Verdana"/>
                <a:cs typeface="Verdana"/>
              </a:rPr>
              <a:t>sotto </a:t>
            </a:r>
            <a:r>
              <a:rPr sz="1400" spc="-30" dirty="0">
                <a:solidFill>
                  <a:srgbClr val="006FC0"/>
                </a:solidFill>
                <a:latin typeface="Verdana"/>
                <a:cs typeface="Verdana"/>
              </a:rPr>
              <a:t>sono </a:t>
            </a:r>
            <a:r>
              <a:rPr sz="1400" b="1" spc="-80" dirty="0">
                <a:solidFill>
                  <a:srgbClr val="6F2F9F"/>
                </a:solidFill>
                <a:latin typeface="Tahoma"/>
                <a:cs typeface="Tahoma"/>
              </a:rPr>
              <a:t>litigi </a:t>
            </a:r>
            <a:r>
              <a:rPr sz="1400" spc="60" dirty="0">
                <a:solidFill>
                  <a:srgbClr val="006FC0"/>
                </a:solidFill>
                <a:latin typeface="Verdana"/>
                <a:cs typeface="Verdana"/>
              </a:rPr>
              <a:t>o </a:t>
            </a:r>
            <a:r>
              <a:rPr sz="1400" spc="25" dirty="0">
                <a:solidFill>
                  <a:srgbClr val="006FC0"/>
                </a:solidFill>
                <a:latin typeface="Verdana"/>
                <a:cs typeface="Verdana"/>
              </a:rPr>
              <a:t>perché </a:t>
            </a:r>
            <a:r>
              <a:rPr sz="1400" spc="-10" dirty="0">
                <a:solidFill>
                  <a:srgbClr val="006FC0"/>
                </a:solidFill>
                <a:latin typeface="Verdana"/>
                <a:cs typeface="Verdana"/>
              </a:rPr>
              <a:t>non </a:t>
            </a:r>
            <a:r>
              <a:rPr sz="1400" spc="-85" dirty="0">
                <a:solidFill>
                  <a:srgbClr val="006FC0"/>
                </a:solidFill>
                <a:latin typeface="Verdana"/>
                <a:cs typeface="Verdana"/>
              </a:rPr>
              <a:t>vi </a:t>
            </a:r>
            <a:r>
              <a:rPr sz="1400" spc="70" dirty="0">
                <a:solidFill>
                  <a:srgbClr val="006FC0"/>
                </a:solidFill>
                <a:latin typeface="Verdana"/>
                <a:cs typeface="Verdana"/>
              </a:rPr>
              <a:t>è </a:t>
            </a:r>
            <a:r>
              <a:rPr sz="1400" spc="-45" dirty="0">
                <a:solidFill>
                  <a:srgbClr val="006FC0"/>
                </a:solidFill>
                <a:latin typeface="Verdana"/>
                <a:cs typeface="Verdana"/>
              </a:rPr>
              <a:t>notizia </a:t>
            </a:r>
            <a:r>
              <a:rPr sz="1400" dirty="0">
                <a:solidFill>
                  <a:srgbClr val="006FC0"/>
                </a:solidFill>
                <a:latin typeface="Verdana"/>
                <a:cs typeface="Verdana"/>
              </a:rPr>
              <a:t>di una </a:t>
            </a:r>
            <a:r>
              <a:rPr sz="1400" spc="-50" dirty="0">
                <a:solidFill>
                  <a:srgbClr val="006FC0"/>
                </a:solidFill>
                <a:latin typeface="Verdana"/>
                <a:cs typeface="Verdana"/>
              </a:rPr>
              <a:t>ripetizione </a:t>
            </a:r>
            <a:r>
              <a:rPr sz="1400" dirty="0">
                <a:solidFill>
                  <a:srgbClr val="006FC0"/>
                </a:solidFill>
                <a:latin typeface="Verdana"/>
                <a:cs typeface="Verdana"/>
              </a:rPr>
              <a:t>dell’azione </a:t>
            </a:r>
            <a:r>
              <a:rPr sz="1400" spc="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400" spc="-30" dirty="0">
                <a:solidFill>
                  <a:srgbClr val="006FC0"/>
                </a:solidFill>
                <a:latin typeface="Verdana"/>
                <a:cs typeface="Verdana"/>
              </a:rPr>
              <a:t>nel </a:t>
            </a:r>
            <a:r>
              <a:rPr sz="1400" spc="-15" dirty="0">
                <a:solidFill>
                  <a:srgbClr val="006FC0"/>
                </a:solidFill>
                <a:latin typeface="Verdana"/>
                <a:cs typeface="Verdana"/>
              </a:rPr>
              <a:t>tempo, </a:t>
            </a:r>
            <a:r>
              <a:rPr sz="1400" spc="60" dirty="0">
                <a:solidFill>
                  <a:srgbClr val="006FC0"/>
                </a:solidFill>
                <a:latin typeface="Verdana"/>
                <a:cs typeface="Verdana"/>
              </a:rPr>
              <a:t>o </a:t>
            </a:r>
            <a:r>
              <a:rPr sz="1400" spc="30" dirty="0">
                <a:solidFill>
                  <a:srgbClr val="006FC0"/>
                </a:solidFill>
                <a:latin typeface="Verdana"/>
                <a:cs typeface="Verdana"/>
              </a:rPr>
              <a:t>perché </a:t>
            </a:r>
            <a:r>
              <a:rPr sz="1400" spc="-5" dirty="0">
                <a:solidFill>
                  <a:srgbClr val="006FC0"/>
                </a:solidFill>
                <a:latin typeface="Verdana"/>
                <a:cs typeface="Verdana"/>
              </a:rPr>
              <a:t>non </a:t>
            </a:r>
            <a:r>
              <a:rPr sz="1400" spc="70" dirty="0">
                <a:solidFill>
                  <a:srgbClr val="006FC0"/>
                </a:solidFill>
                <a:latin typeface="Verdana"/>
                <a:cs typeface="Verdana"/>
              </a:rPr>
              <a:t>è </a:t>
            </a:r>
            <a:r>
              <a:rPr sz="1400" spc="-50" dirty="0">
                <a:solidFill>
                  <a:srgbClr val="006FC0"/>
                </a:solidFill>
                <a:latin typeface="Verdana"/>
                <a:cs typeface="Verdana"/>
              </a:rPr>
              <a:t>possibile </a:t>
            </a:r>
            <a:r>
              <a:rPr sz="1400" spc="-30" dirty="0">
                <a:solidFill>
                  <a:srgbClr val="006FC0"/>
                </a:solidFill>
                <a:latin typeface="Verdana"/>
                <a:cs typeface="Verdana"/>
              </a:rPr>
              <a:t>individuare </a:t>
            </a:r>
            <a:r>
              <a:rPr sz="1400" spc="10" dirty="0">
                <a:solidFill>
                  <a:srgbClr val="006FC0"/>
                </a:solidFill>
                <a:latin typeface="Verdana"/>
                <a:cs typeface="Verdana"/>
              </a:rPr>
              <a:t>una </a:t>
            </a:r>
            <a:r>
              <a:rPr sz="1400" spc="-60" dirty="0">
                <a:solidFill>
                  <a:srgbClr val="006FC0"/>
                </a:solidFill>
                <a:latin typeface="Verdana"/>
                <a:cs typeface="Verdana"/>
              </a:rPr>
              <a:t>vittima </a:t>
            </a:r>
            <a:r>
              <a:rPr sz="1400" spc="-80" dirty="0">
                <a:solidFill>
                  <a:srgbClr val="006FC0"/>
                </a:solidFill>
                <a:latin typeface="Verdana"/>
                <a:cs typeface="Verdana"/>
              </a:rPr>
              <a:t>in </a:t>
            </a:r>
            <a:r>
              <a:rPr sz="1400" spc="-45" dirty="0">
                <a:solidFill>
                  <a:srgbClr val="006FC0"/>
                </a:solidFill>
                <a:latin typeface="Verdana"/>
                <a:cs typeface="Verdana"/>
              </a:rPr>
              <a:t>un </a:t>
            </a:r>
            <a:r>
              <a:rPr sz="1400" spc="20" dirty="0">
                <a:solidFill>
                  <a:srgbClr val="006FC0"/>
                </a:solidFill>
                <a:latin typeface="Verdana"/>
                <a:cs typeface="Verdana"/>
              </a:rPr>
              <a:t>quadro </a:t>
            </a:r>
            <a:r>
              <a:rPr sz="1400" dirty="0">
                <a:solidFill>
                  <a:srgbClr val="006FC0"/>
                </a:solidFill>
                <a:latin typeface="Verdana"/>
                <a:cs typeface="Verdana"/>
              </a:rPr>
              <a:t>di </a:t>
            </a:r>
            <a:r>
              <a:rPr sz="1400" spc="-65" dirty="0">
                <a:solidFill>
                  <a:srgbClr val="006FC0"/>
                </a:solidFill>
                <a:latin typeface="Verdana"/>
                <a:cs typeface="Verdana"/>
              </a:rPr>
              <a:t>squilibrio </a:t>
            </a:r>
            <a:r>
              <a:rPr sz="1400" spc="15" dirty="0">
                <a:solidFill>
                  <a:srgbClr val="006FC0"/>
                </a:solidFill>
                <a:latin typeface="Verdana"/>
                <a:cs typeface="Verdana"/>
              </a:rPr>
              <a:t>di </a:t>
            </a:r>
            <a:r>
              <a:rPr sz="1400" spc="2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400" spc="-65" dirty="0">
                <a:solidFill>
                  <a:srgbClr val="006FC0"/>
                </a:solidFill>
                <a:latin typeface="Verdana"/>
                <a:cs typeface="Verdana"/>
              </a:rPr>
              <a:t>forze.</a:t>
            </a:r>
            <a:r>
              <a:rPr sz="1400" spc="-9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400" spc="55" dirty="0">
                <a:solidFill>
                  <a:srgbClr val="006FC0"/>
                </a:solidFill>
                <a:latin typeface="Verdana"/>
                <a:cs typeface="Verdana"/>
              </a:rPr>
              <a:t>Con</a:t>
            </a:r>
            <a:r>
              <a:rPr sz="1400" spc="-9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006FC0"/>
                </a:solidFill>
                <a:latin typeface="Verdana"/>
                <a:cs typeface="Verdana"/>
              </a:rPr>
              <a:t>quelle</a:t>
            </a:r>
            <a:r>
              <a:rPr sz="1400" spc="-12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400" spc="-30" dirty="0">
                <a:solidFill>
                  <a:srgbClr val="006FC0"/>
                </a:solidFill>
                <a:latin typeface="Verdana"/>
                <a:cs typeface="Verdana"/>
              </a:rPr>
              <a:t>caratteristiche</a:t>
            </a:r>
            <a:r>
              <a:rPr sz="140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006FC0"/>
                </a:solidFill>
                <a:latin typeface="Verdana"/>
                <a:cs typeface="Verdana"/>
              </a:rPr>
              <a:t>avremmo</a:t>
            </a:r>
            <a:r>
              <a:rPr sz="1400" spc="-3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006FC0"/>
                </a:solidFill>
                <a:latin typeface="Verdana"/>
                <a:cs typeface="Verdana"/>
              </a:rPr>
              <a:t>potuto</a:t>
            </a:r>
            <a:r>
              <a:rPr sz="1400" spc="-6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400" spc="-15" dirty="0">
                <a:solidFill>
                  <a:srgbClr val="006FC0"/>
                </a:solidFill>
                <a:latin typeface="Verdana"/>
                <a:cs typeface="Verdana"/>
              </a:rPr>
              <a:t>parlare</a:t>
            </a:r>
            <a:r>
              <a:rPr sz="1400" spc="-7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006FC0"/>
                </a:solidFill>
                <a:latin typeface="Verdana"/>
                <a:cs typeface="Verdana"/>
              </a:rPr>
              <a:t>di</a:t>
            </a:r>
            <a:r>
              <a:rPr sz="1400" spc="-12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400" spc="-30" dirty="0">
                <a:solidFill>
                  <a:srgbClr val="006FC0"/>
                </a:solidFill>
                <a:latin typeface="Verdana"/>
                <a:cs typeface="Verdana"/>
              </a:rPr>
              <a:t>bullismo…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8540" y="2784805"/>
            <a:ext cx="7837170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50" dirty="0">
                <a:solidFill>
                  <a:srgbClr val="006FC0"/>
                </a:solidFill>
                <a:latin typeface="Tahoma"/>
                <a:cs typeface="Tahoma"/>
              </a:rPr>
              <a:t>ESEMPI:</a:t>
            </a: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5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400" i="1" spc="5" dirty="0">
                <a:solidFill>
                  <a:srgbClr val="6F2F9F"/>
                </a:solidFill>
                <a:latin typeface="Verdana"/>
                <a:cs typeface="Verdana"/>
              </a:rPr>
              <a:t>Siccome</a:t>
            </a:r>
            <a:r>
              <a:rPr sz="1400" i="1" spc="240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-60" dirty="0">
                <a:solidFill>
                  <a:srgbClr val="6F2F9F"/>
                </a:solidFill>
                <a:latin typeface="Verdana"/>
                <a:cs typeface="Verdana"/>
              </a:rPr>
              <a:t>Sara</a:t>
            </a:r>
            <a:r>
              <a:rPr sz="1400" i="1" spc="240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70" dirty="0">
                <a:solidFill>
                  <a:srgbClr val="6F2F9F"/>
                </a:solidFill>
                <a:latin typeface="Verdana"/>
                <a:cs typeface="Verdana"/>
              </a:rPr>
              <a:t>e</a:t>
            </a:r>
            <a:r>
              <a:rPr sz="1400" i="1" spc="240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25" dirty="0">
                <a:solidFill>
                  <a:srgbClr val="6F2F9F"/>
                </a:solidFill>
                <a:latin typeface="Verdana"/>
                <a:cs typeface="Verdana"/>
              </a:rPr>
              <a:t>Anna</a:t>
            </a:r>
            <a:r>
              <a:rPr sz="1400" i="1" spc="270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-10" dirty="0">
                <a:solidFill>
                  <a:srgbClr val="6F2F9F"/>
                </a:solidFill>
                <a:latin typeface="Verdana"/>
                <a:cs typeface="Verdana"/>
              </a:rPr>
              <a:t>non</a:t>
            </a:r>
            <a:r>
              <a:rPr sz="1400" i="1" spc="220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-10" dirty="0">
                <a:solidFill>
                  <a:srgbClr val="6F2F9F"/>
                </a:solidFill>
                <a:latin typeface="Verdana"/>
                <a:cs typeface="Verdana"/>
              </a:rPr>
              <a:t>vogliono</a:t>
            </a:r>
            <a:r>
              <a:rPr sz="1400" i="1" spc="240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25" dirty="0">
                <a:solidFill>
                  <a:srgbClr val="6F2F9F"/>
                </a:solidFill>
                <a:latin typeface="Verdana"/>
                <a:cs typeface="Verdana"/>
              </a:rPr>
              <a:t>giocare</a:t>
            </a:r>
            <a:r>
              <a:rPr sz="1400" i="1" spc="245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65" dirty="0">
                <a:solidFill>
                  <a:srgbClr val="6F2F9F"/>
                </a:solidFill>
                <a:latin typeface="Verdana"/>
                <a:cs typeface="Verdana"/>
              </a:rPr>
              <a:t>con</a:t>
            </a:r>
            <a:r>
              <a:rPr sz="1400" i="1" spc="225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-65" dirty="0">
                <a:solidFill>
                  <a:srgbClr val="6F2F9F"/>
                </a:solidFill>
                <a:latin typeface="Verdana"/>
                <a:cs typeface="Verdana"/>
              </a:rPr>
              <a:t>lei,</a:t>
            </a:r>
            <a:r>
              <a:rPr sz="1400" i="1" spc="254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-85" dirty="0">
                <a:solidFill>
                  <a:srgbClr val="6F2F9F"/>
                </a:solidFill>
                <a:latin typeface="Verdana"/>
                <a:cs typeface="Verdana"/>
              </a:rPr>
              <a:t>Lisa</a:t>
            </a:r>
            <a:r>
              <a:rPr sz="1400" i="1" spc="240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30" dirty="0">
                <a:solidFill>
                  <a:srgbClr val="6F2F9F"/>
                </a:solidFill>
                <a:latin typeface="Verdana"/>
                <a:cs typeface="Verdana"/>
              </a:rPr>
              <a:t>ha</a:t>
            </a:r>
            <a:r>
              <a:rPr sz="1400" i="1" spc="240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30" dirty="0">
                <a:solidFill>
                  <a:srgbClr val="6F2F9F"/>
                </a:solidFill>
                <a:latin typeface="Verdana"/>
                <a:cs typeface="Verdana"/>
              </a:rPr>
              <a:t>scarabocchiato</a:t>
            </a:r>
            <a:r>
              <a:rPr sz="1400" i="1" spc="250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-110" dirty="0">
                <a:solidFill>
                  <a:srgbClr val="6F2F9F"/>
                </a:solidFill>
                <a:latin typeface="Verdana"/>
                <a:cs typeface="Verdana"/>
              </a:rPr>
              <a:t>i</a:t>
            </a:r>
            <a:r>
              <a:rPr sz="1400" i="1" spc="215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-40" dirty="0">
                <a:solidFill>
                  <a:srgbClr val="6F2F9F"/>
                </a:solidFill>
                <a:latin typeface="Verdana"/>
                <a:cs typeface="Verdana"/>
              </a:rPr>
              <a:t>loro</a:t>
            </a:r>
            <a:endParaRPr sz="1400">
              <a:latin typeface="Verdana"/>
              <a:cs typeface="Verdana"/>
            </a:endParaRPr>
          </a:p>
          <a:p>
            <a:pPr marL="299085">
              <a:lnSpc>
                <a:spcPct val="100000"/>
              </a:lnSpc>
            </a:pPr>
            <a:r>
              <a:rPr sz="1400" i="1" spc="-45" dirty="0">
                <a:solidFill>
                  <a:srgbClr val="6F2F9F"/>
                </a:solidFill>
                <a:latin typeface="Verdana"/>
                <a:cs typeface="Verdana"/>
              </a:rPr>
              <a:t>disegni.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50">
              <a:latin typeface="Verdana"/>
              <a:cs typeface="Verdana"/>
            </a:endParaRPr>
          </a:p>
          <a:p>
            <a:pPr marL="299085" marR="5080" indent="-287020" algn="just">
              <a:lnSpc>
                <a:spcPct val="100000"/>
              </a:lnSpc>
              <a:buFont typeface="Arial MT"/>
              <a:buChar char="•"/>
              <a:tabLst>
                <a:tab pos="299720" algn="l"/>
              </a:tabLst>
            </a:pPr>
            <a:r>
              <a:rPr sz="1400" i="1" spc="-20" dirty="0">
                <a:solidFill>
                  <a:srgbClr val="6F2F9F"/>
                </a:solidFill>
                <a:latin typeface="Verdana"/>
                <a:cs typeface="Verdana"/>
              </a:rPr>
              <a:t>Marzia</a:t>
            </a:r>
            <a:r>
              <a:rPr sz="1400" i="1" spc="-15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30" dirty="0">
                <a:solidFill>
                  <a:srgbClr val="6F2F9F"/>
                </a:solidFill>
                <a:latin typeface="Verdana"/>
                <a:cs typeface="Verdana"/>
              </a:rPr>
              <a:t>ha </a:t>
            </a:r>
            <a:r>
              <a:rPr sz="1400" i="1" spc="-15" dirty="0">
                <a:solidFill>
                  <a:srgbClr val="6F2F9F"/>
                </a:solidFill>
                <a:latin typeface="Verdana"/>
                <a:cs typeface="Verdana"/>
              </a:rPr>
              <a:t>chiesto</a:t>
            </a:r>
            <a:r>
              <a:rPr sz="1400" i="1" spc="-10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5" dirty="0">
                <a:solidFill>
                  <a:srgbClr val="6F2F9F"/>
                </a:solidFill>
                <a:latin typeface="Verdana"/>
                <a:cs typeface="Verdana"/>
              </a:rPr>
              <a:t>alla </a:t>
            </a:r>
            <a:r>
              <a:rPr sz="1400" i="1" spc="60" dirty="0">
                <a:solidFill>
                  <a:srgbClr val="6F2F9F"/>
                </a:solidFill>
                <a:latin typeface="Verdana"/>
                <a:cs typeface="Verdana"/>
              </a:rPr>
              <a:t>compagna </a:t>
            </a:r>
            <a:r>
              <a:rPr sz="1400" i="1" spc="-15" dirty="0">
                <a:solidFill>
                  <a:srgbClr val="6F2F9F"/>
                </a:solidFill>
                <a:latin typeface="Verdana"/>
                <a:cs typeface="Verdana"/>
              </a:rPr>
              <a:t>di</a:t>
            </a:r>
            <a:r>
              <a:rPr sz="1400" i="1" spc="-10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75" dirty="0">
                <a:solidFill>
                  <a:srgbClr val="6F2F9F"/>
                </a:solidFill>
                <a:latin typeface="Verdana"/>
                <a:cs typeface="Verdana"/>
              </a:rPr>
              <a:t>banco </a:t>
            </a:r>
            <a:r>
              <a:rPr sz="1400" i="1" spc="-25" dirty="0">
                <a:solidFill>
                  <a:srgbClr val="6F2F9F"/>
                </a:solidFill>
                <a:latin typeface="Verdana"/>
                <a:cs typeface="Verdana"/>
              </a:rPr>
              <a:t>di</a:t>
            </a:r>
            <a:r>
              <a:rPr sz="1400" i="1" spc="-20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-35" dirty="0">
                <a:solidFill>
                  <a:srgbClr val="6F2F9F"/>
                </a:solidFill>
                <a:latin typeface="Verdana"/>
                <a:cs typeface="Verdana"/>
              </a:rPr>
              <a:t>passarle</a:t>
            </a:r>
            <a:r>
              <a:rPr sz="1400" i="1" spc="-30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-114" dirty="0">
                <a:solidFill>
                  <a:srgbClr val="6F2F9F"/>
                </a:solidFill>
                <a:latin typeface="Verdana"/>
                <a:cs typeface="Verdana"/>
              </a:rPr>
              <a:t>il</a:t>
            </a:r>
            <a:r>
              <a:rPr sz="1400" i="1" spc="-110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15" dirty="0">
                <a:solidFill>
                  <a:srgbClr val="6F2F9F"/>
                </a:solidFill>
                <a:latin typeface="Verdana"/>
                <a:cs typeface="Verdana"/>
              </a:rPr>
              <a:t>compito </a:t>
            </a:r>
            <a:r>
              <a:rPr sz="1400" i="1" spc="-70" dirty="0">
                <a:solidFill>
                  <a:srgbClr val="6F2F9F"/>
                </a:solidFill>
                <a:latin typeface="Verdana"/>
                <a:cs typeface="Verdana"/>
              </a:rPr>
              <a:t>in</a:t>
            </a:r>
            <a:r>
              <a:rPr sz="1400" i="1" spc="-65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-25" dirty="0">
                <a:solidFill>
                  <a:srgbClr val="6F2F9F"/>
                </a:solidFill>
                <a:latin typeface="Verdana"/>
                <a:cs typeface="Verdana"/>
              </a:rPr>
              <a:t>classe</a:t>
            </a:r>
            <a:r>
              <a:rPr sz="1400" i="1" spc="-20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-35" dirty="0">
                <a:solidFill>
                  <a:srgbClr val="6F2F9F"/>
                </a:solidFill>
                <a:latin typeface="Verdana"/>
                <a:cs typeface="Verdana"/>
              </a:rPr>
              <a:t>di </a:t>
            </a:r>
            <a:r>
              <a:rPr sz="1400" i="1" spc="-30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10" dirty="0">
                <a:solidFill>
                  <a:srgbClr val="6F2F9F"/>
                </a:solidFill>
                <a:latin typeface="Verdana"/>
                <a:cs typeface="Verdana"/>
              </a:rPr>
              <a:t>matematica.</a:t>
            </a:r>
            <a:r>
              <a:rPr sz="1400" i="1" spc="-105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-15" dirty="0">
                <a:solidFill>
                  <a:srgbClr val="6F2F9F"/>
                </a:solidFill>
                <a:latin typeface="Verdana"/>
                <a:cs typeface="Verdana"/>
              </a:rPr>
              <a:t>La</a:t>
            </a:r>
            <a:r>
              <a:rPr sz="1400" i="1" spc="-95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60" dirty="0">
                <a:solidFill>
                  <a:srgbClr val="6F2F9F"/>
                </a:solidFill>
                <a:latin typeface="Verdana"/>
                <a:cs typeface="Verdana"/>
              </a:rPr>
              <a:t>compagna</a:t>
            </a:r>
            <a:r>
              <a:rPr sz="1400" i="1" spc="-90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-145" dirty="0">
                <a:solidFill>
                  <a:srgbClr val="6F2F9F"/>
                </a:solidFill>
                <a:latin typeface="Verdana"/>
                <a:cs typeface="Verdana"/>
              </a:rPr>
              <a:t>si</a:t>
            </a:r>
            <a:r>
              <a:rPr sz="1400" i="1" spc="-95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70" dirty="0">
                <a:solidFill>
                  <a:srgbClr val="6F2F9F"/>
                </a:solidFill>
                <a:latin typeface="Verdana"/>
                <a:cs typeface="Verdana"/>
              </a:rPr>
              <a:t>è</a:t>
            </a:r>
            <a:r>
              <a:rPr sz="1400" i="1" spc="-75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-50" dirty="0">
                <a:solidFill>
                  <a:srgbClr val="6F2F9F"/>
                </a:solidFill>
                <a:latin typeface="Verdana"/>
                <a:cs typeface="Verdana"/>
              </a:rPr>
              <a:t>rifiutata</a:t>
            </a:r>
            <a:r>
              <a:rPr sz="1400" i="1" spc="-80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70" dirty="0">
                <a:solidFill>
                  <a:srgbClr val="6F2F9F"/>
                </a:solidFill>
                <a:latin typeface="Verdana"/>
                <a:cs typeface="Verdana"/>
              </a:rPr>
              <a:t>e</a:t>
            </a:r>
            <a:r>
              <a:rPr sz="1400" i="1" spc="-100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-20" dirty="0">
                <a:solidFill>
                  <a:srgbClr val="6F2F9F"/>
                </a:solidFill>
                <a:latin typeface="Verdana"/>
                <a:cs typeface="Verdana"/>
              </a:rPr>
              <a:t>Marzia</a:t>
            </a:r>
            <a:r>
              <a:rPr sz="1400" i="1" spc="-65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70" dirty="0">
                <a:solidFill>
                  <a:srgbClr val="6F2F9F"/>
                </a:solidFill>
                <a:latin typeface="Verdana"/>
                <a:cs typeface="Verdana"/>
              </a:rPr>
              <a:t>è</a:t>
            </a:r>
            <a:r>
              <a:rPr sz="1400" i="1" spc="-100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-15" dirty="0">
                <a:solidFill>
                  <a:srgbClr val="6F2F9F"/>
                </a:solidFill>
                <a:latin typeface="Verdana"/>
                <a:cs typeface="Verdana"/>
              </a:rPr>
              <a:t>molto</a:t>
            </a:r>
            <a:r>
              <a:rPr sz="1400" i="1" spc="-100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5" dirty="0">
                <a:solidFill>
                  <a:srgbClr val="6F2F9F"/>
                </a:solidFill>
                <a:latin typeface="Verdana"/>
                <a:cs typeface="Verdana"/>
              </a:rPr>
              <a:t>arrabbiata</a:t>
            </a:r>
            <a:r>
              <a:rPr sz="1400" i="1" spc="-80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60" dirty="0">
                <a:solidFill>
                  <a:srgbClr val="6F2F9F"/>
                </a:solidFill>
                <a:latin typeface="Verdana"/>
                <a:cs typeface="Verdana"/>
              </a:rPr>
              <a:t>con</a:t>
            </a:r>
            <a:r>
              <a:rPr sz="1400" i="1" spc="-114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-40" dirty="0">
                <a:solidFill>
                  <a:srgbClr val="6F2F9F"/>
                </a:solidFill>
                <a:latin typeface="Verdana"/>
                <a:cs typeface="Verdana"/>
              </a:rPr>
              <a:t>lei</a:t>
            </a:r>
            <a:r>
              <a:rPr sz="1400" i="1" spc="-95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25" dirty="0">
                <a:solidFill>
                  <a:srgbClr val="6F2F9F"/>
                </a:solidFill>
                <a:latin typeface="Verdana"/>
                <a:cs typeface="Verdana"/>
              </a:rPr>
              <a:t>perché</a:t>
            </a:r>
            <a:r>
              <a:rPr sz="1400" i="1" spc="-100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25" dirty="0">
                <a:solidFill>
                  <a:srgbClr val="6F2F9F"/>
                </a:solidFill>
                <a:latin typeface="Verdana"/>
                <a:cs typeface="Verdana"/>
              </a:rPr>
              <a:t>ha </a:t>
            </a:r>
            <a:r>
              <a:rPr sz="1400" i="1" spc="-480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-35" dirty="0">
                <a:solidFill>
                  <a:srgbClr val="6F2F9F"/>
                </a:solidFill>
                <a:latin typeface="Verdana"/>
                <a:cs typeface="Verdana"/>
              </a:rPr>
              <a:t>preso</a:t>
            </a:r>
            <a:r>
              <a:rPr sz="1400" i="1" spc="-110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-125" dirty="0">
                <a:solidFill>
                  <a:srgbClr val="6F2F9F"/>
                </a:solidFill>
                <a:latin typeface="Verdana"/>
                <a:cs typeface="Verdana"/>
              </a:rPr>
              <a:t>4.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4370" y="213182"/>
            <a:ext cx="52793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30" dirty="0"/>
              <a:t>SCHERZO,</a:t>
            </a:r>
            <a:r>
              <a:rPr sz="2400" spc="-35" dirty="0"/>
              <a:t> </a:t>
            </a:r>
            <a:r>
              <a:rPr sz="2400" spc="-245" dirty="0"/>
              <a:t>LITIGIO,</a:t>
            </a:r>
            <a:r>
              <a:rPr sz="2400" spc="-10" dirty="0"/>
              <a:t> </a:t>
            </a:r>
            <a:r>
              <a:rPr sz="2400" spc="-204" dirty="0"/>
              <a:t>BULLISMO,</a:t>
            </a:r>
            <a:r>
              <a:rPr sz="2400" spc="-40" dirty="0"/>
              <a:t> </a:t>
            </a:r>
            <a:r>
              <a:rPr sz="2400" spc="-155" dirty="0"/>
              <a:t>REATO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618540" y="946149"/>
            <a:ext cx="758698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35" dirty="0">
                <a:solidFill>
                  <a:srgbClr val="006FC0"/>
                </a:solidFill>
                <a:latin typeface="Verdana"/>
                <a:cs typeface="Verdana"/>
              </a:rPr>
              <a:t>Le</a:t>
            </a:r>
            <a:r>
              <a:rPr sz="1400" spc="-10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400" spc="-70" dirty="0">
                <a:solidFill>
                  <a:srgbClr val="006FC0"/>
                </a:solidFill>
                <a:latin typeface="Verdana"/>
                <a:cs typeface="Verdana"/>
              </a:rPr>
              <a:t>situazioni</a:t>
            </a:r>
            <a:r>
              <a:rPr sz="1400" spc="-4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400" spc="-55" dirty="0">
                <a:solidFill>
                  <a:srgbClr val="006FC0"/>
                </a:solidFill>
                <a:latin typeface="Verdana"/>
                <a:cs typeface="Verdana"/>
              </a:rPr>
              <a:t>sotto</a:t>
            </a:r>
            <a:r>
              <a:rPr sz="1400" spc="-8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400" spc="-30" dirty="0">
                <a:solidFill>
                  <a:srgbClr val="006FC0"/>
                </a:solidFill>
                <a:latin typeface="Verdana"/>
                <a:cs typeface="Verdana"/>
              </a:rPr>
              <a:t>sono</a:t>
            </a:r>
            <a:r>
              <a:rPr sz="1400" spc="-10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006FC0"/>
                </a:solidFill>
                <a:latin typeface="Verdana"/>
                <a:cs typeface="Verdana"/>
              </a:rPr>
              <a:t>casi</a:t>
            </a:r>
            <a:r>
              <a:rPr sz="1400" spc="-114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006FC0"/>
                </a:solidFill>
                <a:latin typeface="Verdana"/>
                <a:cs typeface="Verdana"/>
              </a:rPr>
              <a:t>di</a:t>
            </a:r>
            <a:r>
              <a:rPr sz="1400" spc="-12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400" b="1" spc="-55" dirty="0">
                <a:solidFill>
                  <a:srgbClr val="6F2F9F"/>
                </a:solidFill>
                <a:latin typeface="Tahoma"/>
                <a:cs typeface="Tahoma"/>
              </a:rPr>
              <a:t>bullismo</a:t>
            </a:r>
            <a:r>
              <a:rPr sz="1400" b="1" spc="10" dirty="0">
                <a:solidFill>
                  <a:srgbClr val="6F2F9F"/>
                </a:solidFill>
                <a:latin typeface="Tahoma"/>
                <a:cs typeface="Tahoma"/>
              </a:rPr>
              <a:t> </a:t>
            </a:r>
            <a:r>
              <a:rPr sz="1400" spc="70" dirty="0">
                <a:solidFill>
                  <a:srgbClr val="006FC0"/>
                </a:solidFill>
                <a:latin typeface="Verdana"/>
                <a:cs typeface="Verdana"/>
              </a:rPr>
              <a:t>e</a:t>
            </a:r>
            <a:r>
              <a:rPr sz="1400" spc="-10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006FC0"/>
                </a:solidFill>
                <a:latin typeface="Verdana"/>
                <a:cs typeface="Verdana"/>
              </a:rPr>
              <a:t>possono</a:t>
            </a:r>
            <a:r>
              <a:rPr sz="1400" spc="-12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400" spc="-55" dirty="0">
                <a:solidFill>
                  <a:srgbClr val="006FC0"/>
                </a:solidFill>
                <a:latin typeface="Verdana"/>
                <a:cs typeface="Verdana"/>
              </a:rPr>
              <a:t>essere</a:t>
            </a:r>
            <a:r>
              <a:rPr sz="1400" spc="-9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400" spc="-30" dirty="0">
                <a:solidFill>
                  <a:srgbClr val="006FC0"/>
                </a:solidFill>
                <a:latin typeface="Verdana"/>
                <a:cs typeface="Verdana"/>
              </a:rPr>
              <a:t>molto</a:t>
            </a:r>
            <a:r>
              <a:rPr sz="1400" spc="-8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006FC0"/>
                </a:solidFill>
                <a:latin typeface="Verdana"/>
                <a:cs typeface="Verdana"/>
              </a:rPr>
              <a:t>dolorose</a:t>
            </a:r>
            <a:r>
              <a:rPr sz="1400" spc="-9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006FC0"/>
                </a:solidFill>
                <a:latin typeface="Verdana"/>
                <a:cs typeface="Verdana"/>
              </a:rPr>
              <a:t>per</a:t>
            </a:r>
            <a:r>
              <a:rPr sz="1400" spc="-114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400" spc="5" dirty="0">
                <a:solidFill>
                  <a:srgbClr val="006FC0"/>
                </a:solidFill>
                <a:latin typeface="Verdana"/>
                <a:cs typeface="Verdana"/>
              </a:rPr>
              <a:t>chi</a:t>
            </a:r>
            <a:r>
              <a:rPr sz="1400" spc="-9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400" spc="-15" dirty="0">
                <a:solidFill>
                  <a:srgbClr val="006FC0"/>
                </a:solidFill>
                <a:latin typeface="Verdana"/>
                <a:cs typeface="Verdana"/>
              </a:rPr>
              <a:t>le</a:t>
            </a:r>
            <a:r>
              <a:rPr sz="1400" spc="-12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400" spc="10" dirty="0">
                <a:solidFill>
                  <a:srgbClr val="006FC0"/>
                </a:solidFill>
                <a:latin typeface="Verdana"/>
                <a:cs typeface="Verdana"/>
              </a:rPr>
              <a:t>vive…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8540" y="1800225"/>
            <a:ext cx="7839075" cy="23729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50" dirty="0">
                <a:solidFill>
                  <a:srgbClr val="006FC0"/>
                </a:solidFill>
                <a:latin typeface="Tahoma"/>
                <a:cs typeface="Tahoma"/>
              </a:rPr>
              <a:t>ESEMPI:</a:t>
            </a: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350">
              <a:latin typeface="Tahoma"/>
              <a:cs typeface="Tahoma"/>
            </a:endParaRPr>
          </a:p>
          <a:p>
            <a:pPr marL="299085" marR="5080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400" i="1" spc="45" dirty="0">
                <a:solidFill>
                  <a:srgbClr val="6F2F9F"/>
                </a:solidFill>
                <a:latin typeface="Verdana"/>
                <a:cs typeface="Verdana"/>
              </a:rPr>
              <a:t>Marco</a:t>
            </a:r>
            <a:r>
              <a:rPr sz="1400" i="1" spc="140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70" dirty="0">
                <a:solidFill>
                  <a:srgbClr val="6F2F9F"/>
                </a:solidFill>
                <a:latin typeface="Verdana"/>
                <a:cs typeface="Verdana"/>
              </a:rPr>
              <a:t>è</a:t>
            </a:r>
            <a:r>
              <a:rPr sz="1400" i="1" spc="125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-105" dirty="0">
                <a:solidFill>
                  <a:srgbClr val="6F2F9F"/>
                </a:solidFill>
                <a:latin typeface="Verdana"/>
                <a:cs typeface="Verdana"/>
              </a:rPr>
              <a:t>il</a:t>
            </a:r>
            <a:r>
              <a:rPr sz="1400" i="1" spc="145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-20" dirty="0">
                <a:solidFill>
                  <a:srgbClr val="6F2F9F"/>
                </a:solidFill>
                <a:latin typeface="Verdana"/>
                <a:cs typeface="Verdana"/>
              </a:rPr>
              <a:t>più</a:t>
            </a:r>
            <a:r>
              <a:rPr sz="1400" i="1" spc="114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dirty="0">
                <a:solidFill>
                  <a:srgbClr val="6F2F9F"/>
                </a:solidFill>
                <a:latin typeface="Verdana"/>
                <a:cs typeface="Verdana"/>
              </a:rPr>
              <a:t>bravo</a:t>
            </a:r>
            <a:r>
              <a:rPr sz="1400" i="1" spc="110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15" dirty="0">
                <a:solidFill>
                  <a:srgbClr val="6F2F9F"/>
                </a:solidFill>
                <a:latin typeface="Verdana"/>
                <a:cs typeface="Verdana"/>
              </a:rPr>
              <a:t>della</a:t>
            </a:r>
            <a:r>
              <a:rPr sz="1400" i="1" spc="135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-40" dirty="0">
                <a:solidFill>
                  <a:srgbClr val="6F2F9F"/>
                </a:solidFill>
                <a:latin typeface="Verdana"/>
                <a:cs typeface="Verdana"/>
              </a:rPr>
              <a:t>classe.</a:t>
            </a:r>
            <a:r>
              <a:rPr sz="1400" i="1" spc="110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-5" dirty="0">
                <a:solidFill>
                  <a:srgbClr val="6F2F9F"/>
                </a:solidFill>
                <a:latin typeface="Verdana"/>
                <a:cs typeface="Verdana"/>
              </a:rPr>
              <a:t>Prende</a:t>
            </a:r>
            <a:r>
              <a:rPr sz="1400" i="1" spc="150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-15" dirty="0">
                <a:solidFill>
                  <a:srgbClr val="6F2F9F"/>
                </a:solidFill>
                <a:latin typeface="Verdana"/>
                <a:cs typeface="Verdana"/>
              </a:rPr>
              <a:t>regolarmente</a:t>
            </a:r>
            <a:r>
              <a:rPr sz="1400" i="1" spc="130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-70" dirty="0">
                <a:solidFill>
                  <a:srgbClr val="6F2F9F"/>
                </a:solidFill>
                <a:latin typeface="Verdana"/>
                <a:cs typeface="Verdana"/>
              </a:rPr>
              <a:t>in</a:t>
            </a:r>
            <a:r>
              <a:rPr sz="1400" i="1" spc="105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-45" dirty="0">
                <a:solidFill>
                  <a:srgbClr val="6F2F9F"/>
                </a:solidFill>
                <a:latin typeface="Verdana"/>
                <a:cs typeface="Verdana"/>
              </a:rPr>
              <a:t>giro</a:t>
            </a:r>
            <a:r>
              <a:rPr sz="1400" i="1" spc="135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10" dirty="0">
                <a:solidFill>
                  <a:srgbClr val="6F2F9F"/>
                </a:solidFill>
                <a:latin typeface="Verdana"/>
                <a:cs typeface="Verdana"/>
              </a:rPr>
              <a:t>Mattia</a:t>
            </a:r>
            <a:r>
              <a:rPr sz="1400" i="1" spc="125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25" dirty="0">
                <a:solidFill>
                  <a:srgbClr val="6F2F9F"/>
                </a:solidFill>
                <a:latin typeface="Verdana"/>
                <a:cs typeface="Verdana"/>
              </a:rPr>
              <a:t>perché</a:t>
            </a:r>
            <a:r>
              <a:rPr sz="1400" i="1" spc="125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-35" dirty="0">
                <a:solidFill>
                  <a:srgbClr val="6F2F9F"/>
                </a:solidFill>
                <a:latin typeface="Verdana"/>
                <a:cs typeface="Verdana"/>
              </a:rPr>
              <a:t>studia </a:t>
            </a:r>
            <a:r>
              <a:rPr sz="1400" i="1" spc="-475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95" dirty="0">
                <a:solidFill>
                  <a:srgbClr val="6F2F9F"/>
                </a:solidFill>
                <a:latin typeface="Verdana"/>
                <a:cs typeface="Verdana"/>
              </a:rPr>
              <a:t>poco</a:t>
            </a:r>
            <a:r>
              <a:rPr sz="1400" i="1" spc="-135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70" dirty="0">
                <a:solidFill>
                  <a:srgbClr val="6F2F9F"/>
                </a:solidFill>
                <a:latin typeface="Verdana"/>
                <a:cs typeface="Verdana"/>
              </a:rPr>
              <a:t>e</a:t>
            </a:r>
            <a:r>
              <a:rPr sz="1400" i="1" spc="-105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-50" dirty="0">
                <a:solidFill>
                  <a:srgbClr val="6F2F9F"/>
                </a:solidFill>
                <a:latin typeface="Verdana"/>
                <a:cs typeface="Verdana"/>
              </a:rPr>
              <a:t>rischia</a:t>
            </a:r>
            <a:r>
              <a:rPr sz="1400" i="1" spc="-95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15" dirty="0">
                <a:solidFill>
                  <a:srgbClr val="6F2F9F"/>
                </a:solidFill>
                <a:latin typeface="Verdana"/>
                <a:cs typeface="Verdana"/>
              </a:rPr>
              <a:t>la</a:t>
            </a:r>
            <a:r>
              <a:rPr sz="1400" i="1" spc="-150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20" dirty="0">
                <a:solidFill>
                  <a:srgbClr val="6F2F9F"/>
                </a:solidFill>
                <a:latin typeface="Verdana"/>
                <a:cs typeface="Verdana"/>
              </a:rPr>
              <a:t>bocciatura.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6F2F9F"/>
              </a:buClr>
              <a:buFont typeface="Arial MT"/>
              <a:buChar char="•"/>
            </a:pPr>
            <a:endParaRPr sz="135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400" i="1" spc="-160" dirty="0">
                <a:solidFill>
                  <a:srgbClr val="6F2F9F"/>
                </a:solidFill>
                <a:latin typeface="Verdana"/>
                <a:cs typeface="Verdana"/>
              </a:rPr>
              <a:t>In</a:t>
            </a:r>
            <a:r>
              <a:rPr sz="1400" i="1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-15" dirty="0">
                <a:solidFill>
                  <a:srgbClr val="6F2F9F"/>
                </a:solidFill>
                <a:latin typeface="Verdana"/>
                <a:cs typeface="Verdana"/>
              </a:rPr>
              <a:t>classe</a:t>
            </a:r>
            <a:r>
              <a:rPr sz="1400" i="1" spc="20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-60" dirty="0">
                <a:solidFill>
                  <a:srgbClr val="6F2F9F"/>
                </a:solidFill>
                <a:latin typeface="Verdana"/>
                <a:cs typeface="Verdana"/>
              </a:rPr>
              <a:t>nessuno</a:t>
            </a:r>
            <a:r>
              <a:rPr sz="1400" i="1" spc="20" dirty="0">
                <a:solidFill>
                  <a:srgbClr val="6F2F9F"/>
                </a:solidFill>
                <a:latin typeface="Verdana"/>
                <a:cs typeface="Verdana"/>
              </a:rPr>
              <a:t> va </a:t>
            </a:r>
            <a:r>
              <a:rPr sz="1400" i="1" spc="45" dirty="0">
                <a:solidFill>
                  <a:srgbClr val="6F2F9F"/>
                </a:solidFill>
                <a:latin typeface="Verdana"/>
                <a:cs typeface="Verdana"/>
              </a:rPr>
              <a:t>bene</a:t>
            </a:r>
            <a:r>
              <a:rPr sz="1400" i="1" spc="30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110" dirty="0">
                <a:solidFill>
                  <a:srgbClr val="6F2F9F"/>
                </a:solidFill>
                <a:latin typeface="Verdana"/>
                <a:cs typeface="Verdana"/>
              </a:rPr>
              <a:t>a</a:t>
            </a:r>
            <a:r>
              <a:rPr sz="1400" i="1" spc="25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-15" dirty="0">
                <a:solidFill>
                  <a:srgbClr val="6F2F9F"/>
                </a:solidFill>
                <a:latin typeface="Verdana"/>
                <a:cs typeface="Verdana"/>
              </a:rPr>
              <a:t>scuola,</a:t>
            </a:r>
            <a:r>
              <a:rPr sz="1400" i="1" spc="45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-50" dirty="0">
                <a:solidFill>
                  <a:srgbClr val="6F2F9F"/>
                </a:solidFill>
                <a:latin typeface="Verdana"/>
                <a:cs typeface="Verdana"/>
              </a:rPr>
              <a:t>solo</a:t>
            </a:r>
            <a:r>
              <a:rPr sz="1400" i="1" spc="10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45" dirty="0">
                <a:solidFill>
                  <a:srgbClr val="6F2F9F"/>
                </a:solidFill>
                <a:latin typeface="Verdana"/>
                <a:cs typeface="Verdana"/>
              </a:rPr>
              <a:t>Monica</a:t>
            </a:r>
            <a:r>
              <a:rPr sz="1400" i="1" spc="25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65" dirty="0">
                <a:solidFill>
                  <a:srgbClr val="6F2F9F"/>
                </a:solidFill>
                <a:latin typeface="Verdana"/>
                <a:cs typeface="Verdana"/>
              </a:rPr>
              <a:t>che</a:t>
            </a:r>
            <a:r>
              <a:rPr sz="1400" i="1" spc="25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-15" dirty="0">
                <a:solidFill>
                  <a:srgbClr val="6F2F9F"/>
                </a:solidFill>
                <a:latin typeface="Verdana"/>
                <a:cs typeface="Verdana"/>
              </a:rPr>
              <a:t>viene</a:t>
            </a:r>
            <a:r>
              <a:rPr sz="1400" i="1" spc="25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-25" dirty="0">
                <a:solidFill>
                  <a:srgbClr val="6F2F9F"/>
                </a:solidFill>
                <a:latin typeface="Verdana"/>
                <a:cs typeface="Verdana"/>
              </a:rPr>
              <a:t>presa</a:t>
            </a:r>
            <a:r>
              <a:rPr sz="1400" i="1" spc="25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-70" dirty="0">
                <a:solidFill>
                  <a:srgbClr val="6F2F9F"/>
                </a:solidFill>
                <a:latin typeface="Verdana"/>
                <a:cs typeface="Verdana"/>
              </a:rPr>
              <a:t>in</a:t>
            </a:r>
            <a:r>
              <a:rPr sz="1400" i="1" spc="5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-45" dirty="0">
                <a:solidFill>
                  <a:srgbClr val="6F2F9F"/>
                </a:solidFill>
                <a:latin typeface="Verdana"/>
                <a:cs typeface="Verdana"/>
              </a:rPr>
              <a:t>giro</a:t>
            </a:r>
            <a:r>
              <a:rPr sz="1400" i="1" spc="15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70" dirty="0">
                <a:solidFill>
                  <a:srgbClr val="6F2F9F"/>
                </a:solidFill>
                <a:latin typeface="Verdana"/>
                <a:cs typeface="Verdana"/>
              </a:rPr>
              <a:t>e</a:t>
            </a:r>
            <a:r>
              <a:rPr sz="1400" i="1" spc="15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-20" dirty="0">
                <a:solidFill>
                  <a:srgbClr val="6F2F9F"/>
                </a:solidFill>
                <a:latin typeface="Verdana"/>
                <a:cs typeface="Verdana"/>
              </a:rPr>
              <a:t>isolata</a:t>
            </a:r>
            <a:r>
              <a:rPr sz="1400" i="1" spc="20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30" dirty="0">
                <a:solidFill>
                  <a:srgbClr val="6F2F9F"/>
                </a:solidFill>
                <a:latin typeface="Verdana"/>
                <a:cs typeface="Verdana"/>
              </a:rPr>
              <a:t>dai</a:t>
            </a:r>
            <a:endParaRPr sz="1400">
              <a:latin typeface="Verdana"/>
              <a:cs typeface="Verdana"/>
            </a:endParaRPr>
          </a:p>
          <a:p>
            <a:pPr marL="299085">
              <a:lnSpc>
                <a:spcPct val="100000"/>
              </a:lnSpc>
            </a:pPr>
            <a:r>
              <a:rPr sz="1400" i="1" spc="35" dirty="0">
                <a:solidFill>
                  <a:srgbClr val="6F2F9F"/>
                </a:solidFill>
                <a:latin typeface="Verdana"/>
                <a:cs typeface="Verdana"/>
              </a:rPr>
              <a:t>compagni</a:t>
            </a:r>
            <a:r>
              <a:rPr sz="1400" i="1" spc="-110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25" dirty="0">
                <a:solidFill>
                  <a:srgbClr val="6F2F9F"/>
                </a:solidFill>
                <a:latin typeface="Verdana"/>
                <a:cs typeface="Verdana"/>
              </a:rPr>
              <a:t>perché</a:t>
            </a:r>
            <a:r>
              <a:rPr sz="1400" i="1" spc="-95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-5" dirty="0">
                <a:solidFill>
                  <a:srgbClr val="6F2F9F"/>
                </a:solidFill>
                <a:latin typeface="Verdana"/>
                <a:cs typeface="Verdana"/>
              </a:rPr>
              <a:t>le</a:t>
            </a:r>
            <a:r>
              <a:rPr sz="1400" i="1" spc="-120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35" dirty="0">
                <a:solidFill>
                  <a:srgbClr val="6F2F9F"/>
                </a:solidFill>
                <a:latin typeface="Verdana"/>
                <a:cs typeface="Verdana"/>
              </a:rPr>
              <a:t>dicono</a:t>
            </a:r>
            <a:r>
              <a:rPr sz="1400" i="1" spc="-100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65" dirty="0">
                <a:solidFill>
                  <a:srgbClr val="6F2F9F"/>
                </a:solidFill>
                <a:latin typeface="Verdana"/>
                <a:cs typeface="Verdana"/>
              </a:rPr>
              <a:t>che</a:t>
            </a:r>
            <a:r>
              <a:rPr sz="1400" i="1" spc="-100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70" dirty="0">
                <a:solidFill>
                  <a:srgbClr val="6F2F9F"/>
                </a:solidFill>
                <a:latin typeface="Verdana"/>
                <a:cs typeface="Verdana"/>
              </a:rPr>
              <a:t>è</a:t>
            </a:r>
            <a:r>
              <a:rPr sz="1400" i="1" spc="-95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dirty="0">
                <a:solidFill>
                  <a:srgbClr val="6F2F9F"/>
                </a:solidFill>
                <a:latin typeface="Verdana"/>
                <a:cs typeface="Verdana"/>
              </a:rPr>
              <a:t>una</a:t>
            </a:r>
            <a:r>
              <a:rPr sz="1400" i="1" spc="-75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20" dirty="0">
                <a:solidFill>
                  <a:srgbClr val="6F2F9F"/>
                </a:solidFill>
                <a:latin typeface="Verdana"/>
                <a:cs typeface="Verdana"/>
              </a:rPr>
              <a:t>secchiona</a:t>
            </a:r>
            <a:r>
              <a:rPr sz="1400" i="1" spc="-110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70" dirty="0">
                <a:solidFill>
                  <a:srgbClr val="6F2F9F"/>
                </a:solidFill>
                <a:latin typeface="Verdana"/>
                <a:cs typeface="Verdana"/>
              </a:rPr>
              <a:t>e</a:t>
            </a:r>
            <a:r>
              <a:rPr sz="1400" i="1" spc="-100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35" dirty="0">
                <a:solidFill>
                  <a:srgbClr val="6F2F9F"/>
                </a:solidFill>
                <a:latin typeface="Verdana"/>
                <a:cs typeface="Verdana"/>
              </a:rPr>
              <a:t>fa</a:t>
            </a:r>
            <a:r>
              <a:rPr sz="1400" i="1" spc="-100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15" dirty="0">
                <a:solidFill>
                  <a:srgbClr val="6F2F9F"/>
                </a:solidFill>
                <a:latin typeface="Verdana"/>
                <a:cs typeface="Verdana"/>
              </a:rPr>
              <a:t>la</a:t>
            </a:r>
            <a:r>
              <a:rPr sz="1400" i="1" spc="-140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35" dirty="0">
                <a:solidFill>
                  <a:srgbClr val="6F2F9F"/>
                </a:solidFill>
                <a:latin typeface="Verdana"/>
                <a:cs typeface="Verdana"/>
              </a:rPr>
              <a:t>“lecchina”</a:t>
            </a:r>
            <a:r>
              <a:rPr sz="1400" i="1" spc="-120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45" dirty="0">
                <a:solidFill>
                  <a:srgbClr val="6F2F9F"/>
                </a:solidFill>
                <a:latin typeface="Verdana"/>
                <a:cs typeface="Verdana"/>
              </a:rPr>
              <a:t>coi</a:t>
            </a:r>
            <a:r>
              <a:rPr sz="1400" i="1" spc="-120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-70" dirty="0">
                <a:solidFill>
                  <a:srgbClr val="6F2F9F"/>
                </a:solidFill>
                <a:latin typeface="Verdana"/>
                <a:cs typeface="Verdana"/>
              </a:rPr>
              <a:t>professori.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5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400" i="1" spc="-60" dirty="0">
                <a:solidFill>
                  <a:srgbClr val="6F2F9F"/>
                </a:solidFill>
                <a:latin typeface="Verdana"/>
                <a:cs typeface="Verdana"/>
              </a:rPr>
              <a:t>Sara</a:t>
            </a:r>
            <a:r>
              <a:rPr sz="1400" i="1" spc="-75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55" dirty="0">
                <a:solidFill>
                  <a:srgbClr val="6F2F9F"/>
                </a:solidFill>
                <a:latin typeface="Verdana"/>
                <a:cs typeface="Verdana"/>
              </a:rPr>
              <a:t>dice</a:t>
            </a:r>
            <a:r>
              <a:rPr sz="1400" i="1" spc="-120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-70" dirty="0">
                <a:solidFill>
                  <a:srgbClr val="6F2F9F"/>
                </a:solidFill>
                <a:latin typeface="Verdana"/>
                <a:cs typeface="Verdana"/>
              </a:rPr>
              <a:t>in</a:t>
            </a:r>
            <a:r>
              <a:rPr sz="1400" i="1" spc="-114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-45" dirty="0">
                <a:solidFill>
                  <a:srgbClr val="6F2F9F"/>
                </a:solidFill>
                <a:latin typeface="Verdana"/>
                <a:cs typeface="Verdana"/>
              </a:rPr>
              <a:t>giro</a:t>
            </a:r>
            <a:r>
              <a:rPr sz="1400" i="1" spc="-85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65" dirty="0">
                <a:solidFill>
                  <a:srgbClr val="6F2F9F"/>
                </a:solidFill>
                <a:latin typeface="Verdana"/>
                <a:cs typeface="Verdana"/>
              </a:rPr>
              <a:t>che</a:t>
            </a:r>
            <a:r>
              <a:rPr sz="1400" i="1" spc="-105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10" dirty="0">
                <a:solidFill>
                  <a:srgbClr val="6F2F9F"/>
                </a:solidFill>
                <a:latin typeface="Verdana"/>
                <a:cs typeface="Verdana"/>
              </a:rPr>
              <a:t>Marta</a:t>
            </a:r>
            <a:r>
              <a:rPr sz="1400" i="1" spc="-90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-30" dirty="0">
                <a:solidFill>
                  <a:srgbClr val="6F2F9F"/>
                </a:solidFill>
                <a:latin typeface="Verdana"/>
                <a:cs typeface="Verdana"/>
              </a:rPr>
              <a:t>puzza</a:t>
            </a:r>
            <a:r>
              <a:rPr sz="1400" i="1" spc="-70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70" dirty="0">
                <a:solidFill>
                  <a:srgbClr val="6F2F9F"/>
                </a:solidFill>
                <a:latin typeface="Verdana"/>
                <a:cs typeface="Verdana"/>
              </a:rPr>
              <a:t>e</a:t>
            </a:r>
            <a:r>
              <a:rPr sz="1400" i="1" spc="-100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65" dirty="0">
                <a:solidFill>
                  <a:srgbClr val="6F2F9F"/>
                </a:solidFill>
                <a:latin typeface="Verdana"/>
                <a:cs typeface="Verdana"/>
              </a:rPr>
              <a:t>che</a:t>
            </a:r>
            <a:r>
              <a:rPr sz="1400" i="1" spc="-100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-55" dirty="0">
                <a:solidFill>
                  <a:srgbClr val="6F2F9F"/>
                </a:solidFill>
                <a:latin typeface="Verdana"/>
                <a:cs typeface="Verdana"/>
              </a:rPr>
              <a:t>nessuno</a:t>
            </a:r>
            <a:r>
              <a:rPr sz="1400" i="1" spc="-105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40" dirty="0">
                <a:solidFill>
                  <a:srgbClr val="6F2F9F"/>
                </a:solidFill>
                <a:latin typeface="Verdana"/>
                <a:cs typeface="Verdana"/>
              </a:rPr>
              <a:t>deve</a:t>
            </a:r>
            <a:r>
              <a:rPr sz="1400" i="1" spc="-75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-60" dirty="0">
                <a:solidFill>
                  <a:srgbClr val="6F2F9F"/>
                </a:solidFill>
                <a:latin typeface="Verdana"/>
                <a:cs typeface="Verdana"/>
              </a:rPr>
              <a:t>esserle</a:t>
            </a:r>
            <a:r>
              <a:rPr sz="1400" i="1" spc="-145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20" dirty="0">
                <a:solidFill>
                  <a:srgbClr val="6F2F9F"/>
                </a:solidFill>
                <a:latin typeface="Verdana"/>
                <a:cs typeface="Verdana"/>
              </a:rPr>
              <a:t>amica.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6F2F9F"/>
              </a:buClr>
              <a:buFont typeface="Arial MT"/>
              <a:buChar char="•"/>
            </a:pPr>
            <a:endParaRPr sz="135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400" i="1" spc="-80" dirty="0">
                <a:solidFill>
                  <a:srgbClr val="6F2F9F"/>
                </a:solidFill>
                <a:latin typeface="Verdana"/>
                <a:cs typeface="Verdana"/>
              </a:rPr>
              <a:t>Un</a:t>
            </a:r>
            <a:r>
              <a:rPr sz="1400" i="1" spc="-90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-10" dirty="0">
                <a:solidFill>
                  <a:srgbClr val="6F2F9F"/>
                </a:solidFill>
                <a:latin typeface="Verdana"/>
                <a:cs typeface="Verdana"/>
              </a:rPr>
              <a:t>alunno</a:t>
            </a:r>
            <a:r>
              <a:rPr sz="1400" i="1" spc="-100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-70" dirty="0">
                <a:solidFill>
                  <a:srgbClr val="6F2F9F"/>
                </a:solidFill>
                <a:latin typeface="Verdana"/>
                <a:cs typeface="Verdana"/>
              </a:rPr>
              <a:t>tutti</a:t>
            </a:r>
            <a:r>
              <a:rPr sz="1400" i="1" spc="-160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-110" dirty="0">
                <a:solidFill>
                  <a:srgbClr val="6F2F9F"/>
                </a:solidFill>
                <a:latin typeface="Verdana"/>
                <a:cs typeface="Verdana"/>
              </a:rPr>
              <a:t>i</a:t>
            </a:r>
            <a:r>
              <a:rPr sz="1400" i="1" spc="-95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-55" dirty="0">
                <a:solidFill>
                  <a:srgbClr val="6F2F9F"/>
                </a:solidFill>
                <a:latin typeface="Verdana"/>
                <a:cs typeface="Verdana"/>
              </a:rPr>
              <a:t>giorni</a:t>
            </a:r>
            <a:r>
              <a:rPr sz="1400" i="1" spc="-95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-10" dirty="0">
                <a:solidFill>
                  <a:srgbClr val="6F2F9F"/>
                </a:solidFill>
                <a:latin typeface="Verdana"/>
                <a:cs typeface="Verdana"/>
              </a:rPr>
              <a:t>ottiene</a:t>
            </a:r>
            <a:r>
              <a:rPr sz="1400" i="1" spc="-135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-120" dirty="0">
                <a:solidFill>
                  <a:srgbClr val="6F2F9F"/>
                </a:solidFill>
                <a:latin typeface="Verdana"/>
                <a:cs typeface="Verdana"/>
              </a:rPr>
              <a:t>3</a:t>
            </a:r>
            <a:r>
              <a:rPr sz="1400" i="1" spc="-110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-30" dirty="0">
                <a:solidFill>
                  <a:srgbClr val="6F2F9F"/>
                </a:solidFill>
                <a:latin typeface="Verdana"/>
                <a:cs typeface="Verdana"/>
              </a:rPr>
              <a:t>euro</a:t>
            </a:r>
            <a:r>
              <a:rPr sz="1400" i="1" spc="-70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95" dirty="0">
                <a:solidFill>
                  <a:srgbClr val="6F2F9F"/>
                </a:solidFill>
                <a:latin typeface="Verdana"/>
                <a:cs typeface="Verdana"/>
              </a:rPr>
              <a:t>da</a:t>
            </a:r>
            <a:r>
              <a:rPr sz="1400" i="1" spc="-75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-45" dirty="0">
                <a:solidFill>
                  <a:srgbClr val="6F2F9F"/>
                </a:solidFill>
                <a:latin typeface="Verdana"/>
                <a:cs typeface="Verdana"/>
              </a:rPr>
              <a:t>un</a:t>
            </a:r>
            <a:r>
              <a:rPr sz="1400" i="1" spc="-90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55" dirty="0">
                <a:solidFill>
                  <a:srgbClr val="6F2F9F"/>
                </a:solidFill>
                <a:latin typeface="Verdana"/>
                <a:cs typeface="Verdana"/>
              </a:rPr>
              <a:t>compagno</a:t>
            </a:r>
            <a:r>
              <a:rPr sz="1400" i="1" spc="-120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-25" dirty="0">
                <a:solidFill>
                  <a:srgbClr val="6F2F9F"/>
                </a:solidFill>
                <a:latin typeface="Verdana"/>
                <a:cs typeface="Verdana"/>
              </a:rPr>
              <a:t>dietro</a:t>
            </a:r>
            <a:r>
              <a:rPr sz="1400" i="1" spc="-125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15" dirty="0">
                <a:solidFill>
                  <a:srgbClr val="6F2F9F"/>
                </a:solidFill>
                <a:latin typeface="Verdana"/>
                <a:cs typeface="Verdana"/>
              </a:rPr>
              <a:t>la</a:t>
            </a:r>
            <a:r>
              <a:rPr sz="1400" i="1" spc="-120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35" dirty="0">
                <a:solidFill>
                  <a:srgbClr val="6F2F9F"/>
                </a:solidFill>
                <a:latin typeface="Verdana"/>
                <a:cs typeface="Verdana"/>
              </a:rPr>
              <a:t>minaccia</a:t>
            </a:r>
            <a:r>
              <a:rPr sz="1400" i="1" spc="-135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-10" dirty="0">
                <a:solidFill>
                  <a:srgbClr val="6F2F9F"/>
                </a:solidFill>
                <a:latin typeface="Verdana"/>
                <a:cs typeface="Verdana"/>
              </a:rPr>
              <a:t>di</a:t>
            </a:r>
            <a:r>
              <a:rPr sz="1400" i="1" spc="-90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dirty="0">
                <a:solidFill>
                  <a:srgbClr val="6F2F9F"/>
                </a:solidFill>
                <a:latin typeface="Verdana"/>
                <a:cs typeface="Verdana"/>
              </a:rPr>
              <a:t>botte.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4370" y="213182"/>
            <a:ext cx="52793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30" dirty="0"/>
              <a:t>SCHERZO,</a:t>
            </a:r>
            <a:r>
              <a:rPr sz="2400" spc="-35" dirty="0"/>
              <a:t> </a:t>
            </a:r>
            <a:r>
              <a:rPr sz="2400" spc="-245" dirty="0"/>
              <a:t>LITIGIO,</a:t>
            </a:r>
            <a:r>
              <a:rPr sz="2400" spc="-10" dirty="0"/>
              <a:t> </a:t>
            </a:r>
            <a:r>
              <a:rPr sz="2400" spc="-204" dirty="0"/>
              <a:t>BULLISMO,</a:t>
            </a:r>
            <a:r>
              <a:rPr sz="2400" spc="-40" dirty="0"/>
              <a:t> </a:t>
            </a:r>
            <a:r>
              <a:rPr sz="2400" spc="-155" dirty="0"/>
              <a:t>REATO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618540" y="874268"/>
            <a:ext cx="7839709" cy="37160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10795" algn="just">
              <a:lnSpc>
                <a:spcPct val="100000"/>
              </a:lnSpc>
              <a:spcBef>
                <a:spcPts val="90"/>
              </a:spcBef>
            </a:pPr>
            <a:r>
              <a:rPr sz="1400" spc="-275" dirty="0">
                <a:solidFill>
                  <a:srgbClr val="006FC0"/>
                </a:solidFill>
                <a:latin typeface="Verdana"/>
                <a:cs typeface="Verdana"/>
              </a:rPr>
              <a:t>I</a:t>
            </a:r>
            <a:r>
              <a:rPr sz="1400" spc="-27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400" b="1" spc="-60" dirty="0">
                <a:solidFill>
                  <a:srgbClr val="6F2F9F"/>
                </a:solidFill>
                <a:latin typeface="Tahoma"/>
                <a:cs typeface="Tahoma"/>
              </a:rPr>
              <a:t>reati </a:t>
            </a:r>
            <a:r>
              <a:rPr sz="1400" spc="-10" dirty="0">
                <a:solidFill>
                  <a:srgbClr val="006FC0"/>
                </a:solidFill>
                <a:latin typeface="Verdana"/>
                <a:cs typeface="Verdana"/>
              </a:rPr>
              <a:t>non </a:t>
            </a:r>
            <a:r>
              <a:rPr sz="1400" spc="-30" dirty="0">
                <a:solidFill>
                  <a:srgbClr val="006FC0"/>
                </a:solidFill>
                <a:latin typeface="Verdana"/>
                <a:cs typeface="Verdana"/>
              </a:rPr>
              <a:t>sono </a:t>
            </a:r>
            <a:r>
              <a:rPr sz="1400" spc="20" dirty="0">
                <a:solidFill>
                  <a:srgbClr val="006FC0"/>
                </a:solidFill>
                <a:latin typeface="Verdana"/>
                <a:cs typeface="Verdana"/>
              </a:rPr>
              <a:t>categorie </a:t>
            </a:r>
            <a:r>
              <a:rPr sz="1400" spc="-30" dirty="0">
                <a:solidFill>
                  <a:srgbClr val="006FC0"/>
                </a:solidFill>
                <a:latin typeface="Verdana"/>
                <a:cs typeface="Verdana"/>
              </a:rPr>
              <a:t>nette, </a:t>
            </a:r>
            <a:r>
              <a:rPr sz="1400" spc="-35" dirty="0">
                <a:solidFill>
                  <a:srgbClr val="006FC0"/>
                </a:solidFill>
                <a:latin typeface="Verdana"/>
                <a:cs typeface="Verdana"/>
              </a:rPr>
              <a:t>definite, </a:t>
            </a:r>
            <a:r>
              <a:rPr sz="1400" spc="-15" dirty="0">
                <a:solidFill>
                  <a:srgbClr val="006FC0"/>
                </a:solidFill>
                <a:latin typeface="Verdana"/>
                <a:cs typeface="Verdana"/>
              </a:rPr>
              <a:t>giuridicamente </a:t>
            </a:r>
            <a:r>
              <a:rPr sz="1400" dirty="0">
                <a:solidFill>
                  <a:srgbClr val="006FC0"/>
                </a:solidFill>
                <a:latin typeface="Verdana"/>
                <a:cs typeface="Verdana"/>
              </a:rPr>
              <a:t>inattaccabili. </a:t>
            </a:r>
            <a:r>
              <a:rPr sz="1400" spc="-40" dirty="0">
                <a:solidFill>
                  <a:srgbClr val="006FC0"/>
                </a:solidFill>
                <a:latin typeface="Verdana"/>
                <a:cs typeface="Verdana"/>
              </a:rPr>
              <a:t>Per </a:t>
            </a:r>
            <a:r>
              <a:rPr sz="1400" spc="10" dirty="0">
                <a:solidFill>
                  <a:srgbClr val="006FC0"/>
                </a:solidFill>
                <a:latin typeface="Verdana"/>
                <a:cs typeface="Verdana"/>
              </a:rPr>
              <a:t>quanto </a:t>
            </a:r>
            <a:r>
              <a:rPr sz="1400" spc="-35" dirty="0">
                <a:solidFill>
                  <a:srgbClr val="006FC0"/>
                </a:solidFill>
                <a:latin typeface="Verdana"/>
                <a:cs typeface="Verdana"/>
              </a:rPr>
              <a:t>siano </a:t>
            </a:r>
            <a:r>
              <a:rPr sz="1400" spc="-3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400" spc="-15" dirty="0">
                <a:solidFill>
                  <a:srgbClr val="006FC0"/>
                </a:solidFill>
                <a:latin typeface="Verdana"/>
                <a:cs typeface="Verdana"/>
              </a:rPr>
              <a:t>indicati </a:t>
            </a:r>
            <a:r>
              <a:rPr sz="1400" spc="20" dirty="0">
                <a:solidFill>
                  <a:srgbClr val="006FC0"/>
                </a:solidFill>
                <a:latin typeface="Verdana"/>
                <a:cs typeface="Verdana"/>
              </a:rPr>
              <a:t>dalla </a:t>
            </a:r>
            <a:r>
              <a:rPr sz="1400" spc="-30" dirty="0">
                <a:solidFill>
                  <a:srgbClr val="006FC0"/>
                </a:solidFill>
                <a:latin typeface="Verdana"/>
                <a:cs typeface="Verdana"/>
              </a:rPr>
              <a:t>normativa </a:t>
            </a:r>
            <a:r>
              <a:rPr sz="1400" spc="-15" dirty="0">
                <a:solidFill>
                  <a:srgbClr val="006FC0"/>
                </a:solidFill>
                <a:latin typeface="Verdana"/>
                <a:cs typeface="Verdana"/>
              </a:rPr>
              <a:t>richiedono, </a:t>
            </a:r>
            <a:r>
              <a:rPr sz="1400" spc="-10" dirty="0">
                <a:solidFill>
                  <a:srgbClr val="006FC0"/>
                </a:solidFill>
                <a:latin typeface="Verdana"/>
                <a:cs typeface="Verdana"/>
              </a:rPr>
              <a:t>per </a:t>
            </a:r>
            <a:r>
              <a:rPr sz="1400" spc="-55" dirty="0">
                <a:solidFill>
                  <a:srgbClr val="006FC0"/>
                </a:solidFill>
                <a:latin typeface="Verdana"/>
                <a:cs typeface="Verdana"/>
              </a:rPr>
              <a:t>essere </a:t>
            </a:r>
            <a:r>
              <a:rPr sz="1400" spc="-40" dirty="0">
                <a:solidFill>
                  <a:srgbClr val="006FC0"/>
                </a:solidFill>
                <a:latin typeface="Verdana"/>
                <a:cs typeface="Verdana"/>
              </a:rPr>
              <a:t>riconosciuti, </a:t>
            </a:r>
            <a:r>
              <a:rPr sz="1400" spc="-55" dirty="0">
                <a:solidFill>
                  <a:srgbClr val="006FC0"/>
                </a:solidFill>
                <a:latin typeface="Verdana"/>
                <a:cs typeface="Verdana"/>
              </a:rPr>
              <a:t>informazioni </a:t>
            </a:r>
            <a:r>
              <a:rPr sz="1400" spc="-75" dirty="0">
                <a:solidFill>
                  <a:srgbClr val="006FC0"/>
                </a:solidFill>
                <a:latin typeface="Verdana"/>
                <a:cs typeface="Verdana"/>
              </a:rPr>
              <a:t>sullo </a:t>
            </a:r>
            <a:r>
              <a:rPr sz="1400" spc="-40" dirty="0">
                <a:solidFill>
                  <a:srgbClr val="006FC0"/>
                </a:solidFill>
                <a:latin typeface="Verdana"/>
                <a:cs typeface="Verdana"/>
              </a:rPr>
              <a:t>svolgimento </a:t>
            </a:r>
            <a:r>
              <a:rPr sz="1400" spc="-3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006FC0"/>
                </a:solidFill>
                <a:latin typeface="Verdana"/>
                <a:cs typeface="Verdana"/>
              </a:rPr>
              <a:t>dell’azione,</a:t>
            </a:r>
            <a:r>
              <a:rPr sz="1400" spc="-8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400" spc="-15" dirty="0">
                <a:solidFill>
                  <a:srgbClr val="006FC0"/>
                </a:solidFill>
                <a:latin typeface="Verdana"/>
                <a:cs typeface="Verdana"/>
              </a:rPr>
              <a:t>le</a:t>
            </a:r>
            <a:r>
              <a:rPr sz="1400" spc="-12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400" spc="-60" dirty="0">
                <a:solidFill>
                  <a:srgbClr val="006FC0"/>
                </a:solidFill>
                <a:latin typeface="Verdana"/>
                <a:cs typeface="Verdana"/>
              </a:rPr>
              <a:t>intenzioni</a:t>
            </a:r>
            <a:r>
              <a:rPr sz="1400" spc="-2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400" spc="-35" dirty="0">
                <a:solidFill>
                  <a:srgbClr val="006FC0"/>
                </a:solidFill>
                <a:latin typeface="Verdana"/>
                <a:cs typeface="Verdana"/>
              </a:rPr>
              <a:t>dell’attore...</a:t>
            </a:r>
            <a:r>
              <a:rPr sz="1400" spc="-6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400" spc="65" dirty="0">
                <a:solidFill>
                  <a:srgbClr val="006FC0"/>
                </a:solidFill>
                <a:latin typeface="Verdana"/>
                <a:cs typeface="Verdana"/>
              </a:rPr>
              <a:t>che</a:t>
            </a:r>
            <a:r>
              <a:rPr sz="1400" spc="-10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006FC0"/>
                </a:solidFill>
                <a:latin typeface="Verdana"/>
                <a:cs typeface="Verdana"/>
              </a:rPr>
              <a:t>qui</a:t>
            </a:r>
            <a:r>
              <a:rPr sz="1400" spc="-10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006FC0"/>
                </a:solidFill>
                <a:latin typeface="Verdana"/>
                <a:cs typeface="Verdana"/>
              </a:rPr>
              <a:t>possono</a:t>
            </a:r>
            <a:r>
              <a:rPr sz="1400" spc="-12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400" spc="-55" dirty="0">
                <a:solidFill>
                  <a:srgbClr val="006FC0"/>
                </a:solidFill>
                <a:latin typeface="Verdana"/>
                <a:cs typeface="Verdana"/>
              </a:rPr>
              <a:t>essere</a:t>
            </a:r>
            <a:r>
              <a:rPr sz="1400" spc="-9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400" spc="-40" dirty="0">
                <a:solidFill>
                  <a:srgbClr val="006FC0"/>
                </a:solidFill>
                <a:latin typeface="Verdana"/>
                <a:cs typeface="Verdana"/>
              </a:rPr>
              <a:t>soltanto</a:t>
            </a:r>
            <a:r>
              <a:rPr sz="1400" spc="-8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400" spc="-65" dirty="0">
                <a:solidFill>
                  <a:srgbClr val="006FC0"/>
                </a:solidFill>
                <a:latin typeface="Verdana"/>
                <a:cs typeface="Verdana"/>
              </a:rPr>
              <a:t>ipotizzati.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7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1400" b="1" spc="-150" dirty="0">
                <a:solidFill>
                  <a:srgbClr val="006FC0"/>
                </a:solidFill>
                <a:latin typeface="Tahoma"/>
                <a:cs typeface="Tahoma"/>
              </a:rPr>
              <a:t>ESEMPI:</a:t>
            </a: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50">
              <a:latin typeface="Tahoma"/>
              <a:cs typeface="Tahoma"/>
            </a:endParaRPr>
          </a:p>
          <a:p>
            <a:pPr marL="299085" marR="5080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400" i="1" spc="45" dirty="0">
                <a:solidFill>
                  <a:srgbClr val="6F2F9F"/>
                </a:solidFill>
                <a:latin typeface="Verdana"/>
                <a:cs typeface="Verdana"/>
              </a:rPr>
              <a:t>Quando</a:t>
            </a:r>
            <a:r>
              <a:rPr sz="1400" i="1" spc="95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-5" dirty="0">
                <a:solidFill>
                  <a:srgbClr val="6F2F9F"/>
                </a:solidFill>
                <a:latin typeface="Verdana"/>
                <a:cs typeface="Verdana"/>
              </a:rPr>
              <a:t>Omar</a:t>
            </a:r>
            <a:r>
              <a:rPr sz="1400" i="1" spc="80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-35" dirty="0">
                <a:solidFill>
                  <a:srgbClr val="6F2F9F"/>
                </a:solidFill>
                <a:latin typeface="Verdana"/>
                <a:cs typeface="Verdana"/>
              </a:rPr>
              <a:t>litiga</a:t>
            </a:r>
            <a:r>
              <a:rPr sz="1400" i="1" spc="75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65" dirty="0">
                <a:solidFill>
                  <a:srgbClr val="6F2F9F"/>
                </a:solidFill>
                <a:latin typeface="Verdana"/>
                <a:cs typeface="Verdana"/>
              </a:rPr>
              <a:t>con</a:t>
            </a:r>
            <a:r>
              <a:rPr sz="1400" i="1" spc="55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20" dirty="0">
                <a:solidFill>
                  <a:srgbClr val="6F2F9F"/>
                </a:solidFill>
                <a:latin typeface="Verdana"/>
                <a:cs typeface="Verdana"/>
              </a:rPr>
              <a:t>qualcuno</a:t>
            </a:r>
            <a:r>
              <a:rPr sz="1400" i="1" spc="70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-10" dirty="0">
                <a:solidFill>
                  <a:srgbClr val="6F2F9F"/>
                </a:solidFill>
                <a:latin typeface="Verdana"/>
                <a:cs typeface="Verdana"/>
              </a:rPr>
              <a:t>non</a:t>
            </a:r>
            <a:r>
              <a:rPr sz="1400" i="1" spc="55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70" dirty="0">
                <a:solidFill>
                  <a:srgbClr val="6F2F9F"/>
                </a:solidFill>
                <a:latin typeface="Verdana"/>
                <a:cs typeface="Verdana"/>
              </a:rPr>
              <a:t>è</a:t>
            </a:r>
            <a:r>
              <a:rPr sz="1400" i="1" spc="95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120" dirty="0">
                <a:solidFill>
                  <a:srgbClr val="6F2F9F"/>
                </a:solidFill>
                <a:latin typeface="Verdana"/>
                <a:cs typeface="Verdana"/>
              </a:rPr>
              <a:t>capace</a:t>
            </a:r>
            <a:r>
              <a:rPr sz="1400" i="1" spc="80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-10" dirty="0">
                <a:solidFill>
                  <a:srgbClr val="6F2F9F"/>
                </a:solidFill>
                <a:latin typeface="Verdana"/>
                <a:cs typeface="Verdana"/>
              </a:rPr>
              <a:t>di</a:t>
            </a:r>
            <a:r>
              <a:rPr sz="1400" i="1" spc="70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-50" dirty="0">
                <a:solidFill>
                  <a:srgbClr val="6F2F9F"/>
                </a:solidFill>
                <a:latin typeface="Verdana"/>
                <a:cs typeface="Verdana"/>
              </a:rPr>
              <a:t>spiegarsi</a:t>
            </a:r>
            <a:r>
              <a:rPr sz="1400" i="1" spc="70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110" dirty="0">
                <a:solidFill>
                  <a:srgbClr val="6F2F9F"/>
                </a:solidFill>
                <a:latin typeface="Verdana"/>
                <a:cs typeface="Verdana"/>
              </a:rPr>
              <a:t>a</a:t>
            </a:r>
            <a:r>
              <a:rPr sz="1400" i="1" spc="75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-20" dirty="0">
                <a:solidFill>
                  <a:srgbClr val="6F2F9F"/>
                </a:solidFill>
                <a:latin typeface="Verdana"/>
                <a:cs typeface="Verdana"/>
              </a:rPr>
              <a:t>parole,</a:t>
            </a:r>
            <a:r>
              <a:rPr sz="1400" i="1" spc="90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-20" dirty="0">
                <a:solidFill>
                  <a:srgbClr val="6F2F9F"/>
                </a:solidFill>
                <a:latin typeface="Verdana"/>
                <a:cs typeface="Verdana"/>
              </a:rPr>
              <a:t>passa</a:t>
            </a:r>
            <a:r>
              <a:rPr sz="1400" i="1" spc="80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-50" dirty="0">
                <a:solidFill>
                  <a:srgbClr val="6F2F9F"/>
                </a:solidFill>
                <a:latin typeface="Verdana"/>
                <a:cs typeface="Verdana"/>
              </a:rPr>
              <a:t>subito </a:t>
            </a:r>
            <a:r>
              <a:rPr sz="1400" i="1" spc="-475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5" dirty="0">
                <a:solidFill>
                  <a:srgbClr val="6F2F9F"/>
                </a:solidFill>
                <a:latin typeface="Verdana"/>
                <a:cs typeface="Verdana"/>
              </a:rPr>
              <a:t>alle</a:t>
            </a:r>
            <a:r>
              <a:rPr sz="1400" i="1" spc="-175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-40" dirty="0">
                <a:solidFill>
                  <a:srgbClr val="6F2F9F"/>
                </a:solidFill>
                <a:latin typeface="Verdana"/>
                <a:cs typeface="Verdana"/>
              </a:rPr>
              <a:t>mani.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6F2F9F"/>
              </a:buClr>
              <a:buFont typeface="Arial MT"/>
              <a:buChar char="•"/>
            </a:pPr>
            <a:endParaRPr sz="135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400" i="1" spc="-80" dirty="0">
                <a:solidFill>
                  <a:srgbClr val="6F2F9F"/>
                </a:solidFill>
                <a:latin typeface="Verdana"/>
                <a:cs typeface="Verdana"/>
              </a:rPr>
              <a:t>Un</a:t>
            </a:r>
            <a:r>
              <a:rPr sz="1400" i="1" spc="-95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-10" dirty="0">
                <a:solidFill>
                  <a:srgbClr val="6F2F9F"/>
                </a:solidFill>
                <a:latin typeface="Verdana"/>
                <a:cs typeface="Verdana"/>
              </a:rPr>
              <a:t>alunno</a:t>
            </a:r>
            <a:r>
              <a:rPr sz="1400" i="1" spc="-100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20" dirty="0">
                <a:solidFill>
                  <a:srgbClr val="6F2F9F"/>
                </a:solidFill>
                <a:latin typeface="Verdana"/>
                <a:cs typeface="Verdana"/>
              </a:rPr>
              <a:t>offende</a:t>
            </a:r>
            <a:r>
              <a:rPr sz="1400" i="1" spc="-114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5" dirty="0">
                <a:solidFill>
                  <a:srgbClr val="6F2F9F"/>
                </a:solidFill>
                <a:latin typeface="Verdana"/>
                <a:cs typeface="Verdana"/>
              </a:rPr>
              <a:t>pesantemente</a:t>
            </a:r>
            <a:r>
              <a:rPr sz="1400" i="1" spc="-155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-45" dirty="0">
                <a:solidFill>
                  <a:srgbClr val="6F2F9F"/>
                </a:solidFill>
                <a:latin typeface="Verdana"/>
                <a:cs typeface="Verdana"/>
              </a:rPr>
              <a:t>un</a:t>
            </a:r>
            <a:r>
              <a:rPr sz="1400" i="1" spc="-95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-60" dirty="0">
                <a:solidFill>
                  <a:srgbClr val="6F2F9F"/>
                </a:solidFill>
                <a:latin typeface="Verdana"/>
                <a:cs typeface="Verdana"/>
              </a:rPr>
              <a:t>suo</a:t>
            </a:r>
            <a:r>
              <a:rPr sz="1400" i="1" spc="-105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55" dirty="0">
                <a:solidFill>
                  <a:srgbClr val="6F2F9F"/>
                </a:solidFill>
                <a:latin typeface="Verdana"/>
                <a:cs typeface="Verdana"/>
              </a:rPr>
              <a:t>compagno</a:t>
            </a:r>
            <a:r>
              <a:rPr sz="1400" i="1" spc="-100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5" dirty="0">
                <a:solidFill>
                  <a:srgbClr val="6F2F9F"/>
                </a:solidFill>
                <a:latin typeface="Verdana"/>
                <a:cs typeface="Verdana"/>
              </a:rPr>
              <a:t>davanti</a:t>
            </a:r>
            <a:r>
              <a:rPr sz="1400" i="1" spc="-110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110" dirty="0">
                <a:solidFill>
                  <a:srgbClr val="6F2F9F"/>
                </a:solidFill>
                <a:latin typeface="Verdana"/>
                <a:cs typeface="Verdana"/>
              </a:rPr>
              <a:t>a</a:t>
            </a:r>
            <a:r>
              <a:rPr sz="1400" i="1" spc="-95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400" i="1" spc="-70" dirty="0">
                <a:solidFill>
                  <a:srgbClr val="6F2F9F"/>
                </a:solidFill>
                <a:latin typeface="Verdana"/>
                <a:cs typeface="Verdana"/>
              </a:rPr>
              <a:t>tutti.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700">
              <a:latin typeface="Verdana"/>
              <a:cs typeface="Verdana"/>
            </a:endParaRPr>
          </a:p>
          <a:p>
            <a:pPr marL="12700" marR="6350" algn="just">
              <a:lnSpc>
                <a:spcPct val="100000"/>
              </a:lnSpc>
              <a:spcBef>
                <a:spcPts val="1305"/>
              </a:spcBef>
            </a:pPr>
            <a:r>
              <a:rPr sz="1200" i="1" spc="-170" dirty="0">
                <a:solidFill>
                  <a:srgbClr val="006FC0"/>
                </a:solidFill>
                <a:latin typeface="Verdana"/>
                <a:cs typeface="Verdana"/>
              </a:rPr>
              <a:t>Il </a:t>
            </a:r>
            <a:r>
              <a:rPr sz="1200" i="1" spc="35" dirty="0">
                <a:solidFill>
                  <a:srgbClr val="006FC0"/>
                </a:solidFill>
                <a:latin typeface="Verdana"/>
                <a:cs typeface="Verdana"/>
              </a:rPr>
              <a:t>caso </a:t>
            </a:r>
            <a:r>
              <a:rPr sz="1200" i="1" spc="-65" dirty="0">
                <a:solidFill>
                  <a:srgbClr val="006FC0"/>
                </a:solidFill>
                <a:latin typeface="Verdana"/>
                <a:cs typeface="Verdana"/>
              </a:rPr>
              <a:t>n. </a:t>
            </a:r>
            <a:r>
              <a:rPr sz="1200" i="1" spc="-100" dirty="0">
                <a:solidFill>
                  <a:srgbClr val="006FC0"/>
                </a:solidFill>
                <a:latin typeface="Verdana"/>
                <a:cs typeface="Verdana"/>
              </a:rPr>
              <a:t>1, </a:t>
            </a:r>
            <a:r>
              <a:rPr sz="1200" i="1" spc="-50" dirty="0">
                <a:solidFill>
                  <a:srgbClr val="006FC0"/>
                </a:solidFill>
                <a:latin typeface="Verdana"/>
                <a:cs typeface="Verdana"/>
              </a:rPr>
              <a:t>in </a:t>
            </a:r>
            <a:r>
              <a:rPr sz="1200" i="1" spc="-5" dirty="0">
                <a:solidFill>
                  <a:srgbClr val="006FC0"/>
                </a:solidFill>
                <a:latin typeface="Verdana"/>
                <a:cs typeface="Verdana"/>
              </a:rPr>
              <a:t>cui Omar </a:t>
            </a:r>
            <a:r>
              <a:rPr sz="1200" i="1" spc="-75" dirty="0">
                <a:solidFill>
                  <a:srgbClr val="006FC0"/>
                </a:solidFill>
                <a:latin typeface="Verdana"/>
                <a:cs typeface="Verdana"/>
              </a:rPr>
              <a:t>“si </a:t>
            </a:r>
            <a:r>
              <a:rPr sz="1200" i="1" spc="10" dirty="0">
                <a:solidFill>
                  <a:srgbClr val="006FC0"/>
                </a:solidFill>
                <a:latin typeface="Verdana"/>
                <a:cs typeface="Verdana"/>
              </a:rPr>
              <a:t>spiega </a:t>
            </a:r>
            <a:r>
              <a:rPr sz="1200" i="1" spc="55" dirty="0">
                <a:solidFill>
                  <a:srgbClr val="006FC0"/>
                </a:solidFill>
                <a:latin typeface="Verdana"/>
                <a:cs typeface="Verdana"/>
              </a:rPr>
              <a:t>con </a:t>
            </a:r>
            <a:r>
              <a:rPr sz="1200" i="1" spc="-15" dirty="0">
                <a:solidFill>
                  <a:srgbClr val="006FC0"/>
                </a:solidFill>
                <a:latin typeface="Verdana"/>
                <a:cs typeface="Verdana"/>
              </a:rPr>
              <a:t>le </a:t>
            </a:r>
            <a:r>
              <a:rPr sz="1200" i="1" spc="-25" dirty="0">
                <a:solidFill>
                  <a:srgbClr val="006FC0"/>
                </a:solidFill>
                <a:latin typeface="Verdana"/>
                <a:cs typeface="Verdana"/>
              </a:rPr>
              <a:t>mani”, </a:t>
            </a:r>
            <a:r>
              <a:rPr sz="1200" i="1" spc="25" dirty="0">
                <a:solidFill>
                  <a:srgbClr val="006FC0"/>
                </a:solidFill>
                <a:latin typeface="Verdana"/>
                <a:cs typeface="Verdana"/>
              </a:rPr>
              <a:t>può </a:t>
            </a:r>
            <a:r>
              <a:rPr sz="1200" i="1" spc="-10" dirty="0">
                <a:solidFill>
                  <a:srgbClr val="006FC0"/>
                </a:solidFill>
                <a:latin typeface="Verdana"/>
                <a:cs typeface="Verdana"/>
              </a:rPr>
              <a:t>configurare </a:t>
            </a:r>
            <a:r>
              <a:rPr sz="1200" i="1" spc="-35" dirty="0">
                <a:solidFill>
                  <a:srgbClr val="006FC0"/>
                </a:solidFill>
                <a:latin typeface="Verdana"/>
                <a:cs typeface="Verdana"/>
              </a:rPr>
              <a:t>un </a:t>
            </a:r>
            <a:r>
              <a:rPr sz="1200" i="1" dirty="0">
                <a:solidFill>
                  <a:srgbClr val="006FC0"/>
                </a:solidFill>
                <a:latin typeface="Verdana"/>
                <a:cs typeface="Verdana"/>
              </a:rPr>
              <a:t>reato </a:t>
            </a:r>
            <a:r>
              <a:rPr sz="1200" i="1" spc="-15" dirty="0">
                <a:solidFill>
                  <a:srgbClr val="006FC0"/>
                </a:solidFill>
                <a:latin typeface="Verdana"/>
                <a:cs typeface="Verdana"/>
              </a:rPr>
              <a:t>di percosse </a:t>
            </a:r>
            <a:r>
              <a:rPr sz="1200" i="1" spc="-80" dirty="0">
                <a:solidFill>
                  <a:srgbClr val="006FC0"/>
                </a:solidFill>
                <a:latin typeface="Verdana"/>
                <a:cs typeface="Verdana"/>
              </a:rPr>
              <a:t>[Art. </a:t>
            </a:r>
            <a:r>
              <a:rPr sz="1200" i="1" spc="-95" dirty="0">
                <a:solidFill>
                  <a:srgbClr val="006FC0"/>
                </a:solidFill>
                <a:latin typeface="Verdana"/>
                <a:cs typeface="Verdana"/>
              </a:rPr>
              <a:t>581 </a:t>
            </a:r>
            <a:r>
              <a:rPr sz="1200" i="1" spc="65" dirty="0">
                <a:solidFill>
                  <a:srgbClr val="006FC0"/>
                </a:solidFill>
                <a:latin typeface="Verdana"/>
                <a:cs typeface="Verdana"/>
              </a:rPr>
              <a:t>Codice </a:t>
            </a:r>
            <a:r>
              <a:rPr sz="1200" i="1" spc="7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200" i="1" dirty="0">
                <a:solidFill>
                  <a:srgbClr val="006FC0"/>
                </a:solidFill>
                <a:latin typeface="Verdana"/>
                <a:cs typeface="Verdana"/>
              </a:rPr>
              <a:t>Penale]</a:t>
            </a:r>
            <a:r>
              <a:rPr sz="1200" i="1" spc="-12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200" i="1" spc="55" dirty="0">
                <a:solidFill>
                  <a:srgbClr val="006FC0"/>
                </a:solidFill>
                <a:latin typeface="Verdana"/>
                <a:cs typeface="Verdana"/>
              </a:rPr>
              <a:t>o</a:t>
            </a:r>
            <a:r>
              <a:rPr sz="1200" i="1" spc="-8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200" i="1" spc="-15" dirty="0">
                <a:solidFill>
                  <a:srgbClr val="006FC0"/>
                </a:solidFill>
                <a:latin typeface="Verdana"/>
                <a:cs typeface="Verdana"/>
              </a:rPr>
              <a:t>di</a:t>
            </a:r>
            <a:r>
              <a:rPr sz="1200" i="1" spc="-9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200" i="1" spc="-45" dirty="0">
                <a:solidFill>
                  <a:srgbClr val="006FC0"/>
                </a:solidFill>
                <a:latin typeface="Verdana"/>
                <a:cs typeface="Verdana"/>
              </a:rPr>
              <a:t>lesioni</a:t>
            </a:r>
            <a:r>
              <a:rPr sz="1200" i="1" spc="-13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200" i="1" spc="-80" dirty="0">
                <a:solidFill>
                  <a:srgbClr val="006FC0"/>
                </a:solidFill>
                <a:latin typeface="Verdana"/>
                <a:cs typeface="Verdana"/>
              </a:rPr>
              <a:t>[Art.</a:t>
            </a:r>
            <a:r>
              <a:rPr sz="1200" i="1" spc="-6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200" i="1" spc="-95" dirty="0">
                <a:solidFill>
                  <a:srgbClr val="006FC0"/>
                </a:solidFill>
                <a:latin typeface="Verdana"/>
                <a:cs typeface="Verdana"/>
              </a:rPr>
              <a:t>582</a:t>
            </a:r>
            <a:r>
              <a:rPr sz="1200" i="1" spc="-10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200" i="1" spc="65" dirty="0">
                <a:solidFill>
                  <a:srgbClr val="006FC0"/>
                </a:solidFill>
                <a:latin typeface="Verdana"/>
                <a:cs typeface="Verdana"/>
              </a:rPr>
              <a:t>Codice</a:t>
            </a:r>
            <a:r>
              <a:rPr sz="1200" i="1" spc="-12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200" i="1" spc="-25" dirty="0">
                <a:solidFill>
                  <a:srgbClr val="006FC0"/>
                </a:solidFill>
                <a:latin typeface="Verdana"/>
                <a:cs typeface="Verdana"/>
              </a:rPr>
              <a:t>Penale],</a:t>
            </a:r>
            <a:r>
              <a:rPr sz="1200" i="1" spc="-3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200" i="1" spc="95" dirty="0">
                <a:solidFill>
                  <a:srgbClr val="006FC0"/>
                </a:solidFill>
                <a:latin typeface="Verdana"/>
                <a:cs typeface="Verdana"/>
              </a:rPr>
              <a:t>a</a:t>
            </a:r>
            <a:r>
              <a:rPr sz="1200" i="1" spc="-9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200" i="1" spc="35" dirty="0">
                <a:solidFill>
                  <a:srgbClr val="006FC0"/>
                </a:solidFill>
                <a:latin typeface="Verdana"/>
                <a:cs typeface="Verdana"/>
              </a:rPr>
              <a:t>seconda</a:t>
            </a:r>
            <a:r>
              <a:rPr sz="1200" i="1" spc="-8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200" i="1" spc="10" dirty="0">
                <a:solidFill>
                  <a:srgbClr val="006FC0"/>
                </a:solidFill>
                <a:latin typeface="Verdana"/>
                <a:cs typeface="Verdana"/>
              </a:rPr>
              <a:t>della</a:t>
            </a:r>
            <a:r>
              <a:rPr sz="1200" i="1" spc="-9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200" i="1" spc="-10" dirty="0">
                <a:solidFill>
                  <a:srgbClr val="006FC0"/>
                </a:solidFill>
                <a:latin typeface="Verdana"/>
                <a:cs typeface="Verdana"/>
              </a:rPr>
              <a:t>gravità</a:t>
            </a:r>
            <a:r>
              <a:rPr sz="1200" i="1" spc="-8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200" i="1" spc="15" dirty="0">
                <a:solidFill>
                  <a:srgbClr val="006FC0"/>
                </a:solidFill>
                <a:latin typeface="Verdana"/>
                <a:cs typeface="Verdana"/>
              </a:rPr>
              <a:t>del</a:t>
            </a:r>
            <a:r>
              <a:rPr sz="1200" i="1" spc="-11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200" i="1" spc="10" dirty="0">
                <a:solidFill>
                  <a:srgbClr val="006FC0"/>
                </a:solidFill>
                <a:latin typeface="Verdana"/>
                <a:cs typeface="Verdana"/>
              </a:rPr>
              <a:t>danno.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>
              <a:latin typeface="Verdana"/>
              <a:cs typeface="Verdana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200" i="1" spc="-170" dirty="0">
                <a:solidFill>
                  <a:srgbClr val="006FC0"/>
                </a:solidFill>
                <a:latin typeface="Verdana"/>
                <a:cs typeface="Verdana"/>
              </a:rPr>
              <a:t>Il</a:t>
            </a:r>
            <a:r>
              <a:rPr sz="1200" i="1" spc="8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200" i="1" spc="25" dirty="0">
                <a:solidFill>
                  <a:srgbClr val="006FC0"/>
                </a:solidFill>
                <a:latin typeface="Verdana"/>
                <a:cs typeface="Verdana"/>
              </a:rPr>
              <a:t>secondo</a:t>
            </a:r>
            <a:r>
              <a:rPr sz="1200" i="1" spc="9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200" i="1" spc="65" dirty="0">
                <a:solidFill>
                  <a:srgbClr val="006FC0"/>
                </a:solidFill>
                <a:latin typeface="Verdana"/>
                <a:cs typeface="Verdana"/>
              </a:rPr>
              <a:t>è</a:t>
            </a:r>
            <a:r>
              <a:rPr sz="1200" i="1" spc="10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200" i="1" spc="-35" dirty="0">
                <a:solidFill>
                  <a:srgbClr val="006FC0"/>
                </a:solidFill>
                <a:latin typeface="Verdana"/>
                <a:cs typeface="Verdana"/>
              </a:rPr>
              <a:t>un</a:t>
            </a:r>
            <a:r>
              <a:rPr sz="1200" i="1" spc="9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200" i="1" dirty="0">
                <a:solidFill>
                  <a:srgbClr val="006FC0"/>
                </a:solidFill>
                <a:latin typeface="Verdana"/>
                <a:cs typeface="Verdana"/>
              </a:rPr>
              <a:t>reato</a:t>
            </a:r>
            <a:r>
              <a:rPr sz="1200" i="1" spc="9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200" i="1" spc="-15" dirty="0">
                <a:solidFill>
                  <a:srgbClr val="006FC0"/>
                </a:solidFill>
                <a:latin typeface="Verdana"/>
                <a:cs typeface="Verdana"/>
              </a:rPr>
              <a:t>di</a:t>
            </a:r>
            <a:r>
              <a:rPr sz="1200" i="1" spc="9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200" i="1" spc="-55" dirty="0">
                <a:solidFill>
                  <a:srgbClr val="006FC0"/>
                </a:solidFill>
                <a:latin typeface="Verdana"/>
                <a:cs typeface="Verdana"/>
              </a:rPr>
              <a:t>ingiurie,</a:t>
            </a:r>
            <a:r>
              <a:rPr sz="1200" i="1" spc="12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200" i="1" spc="-65" dirty="0">
                <a:solidFill>
                  <a:srgbClr val="006FC0"/>
                </a:solidFill>
                <a:latin typeface="Verdana"/>
                <a:cs typeface="Verdana"/>
              </a:rPr>
              <a:t>Art.</a:t>
            </a:r>
            <a:r>
              <a:rPr sz="1200" i="1" spc="9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200" i="1" spc="-105" dirty="0">
                <a:solidFill>
                  <a:srgbClr val="006FC0"/>
                </a:solidFill>
                <a:latin typeface="Verdana"/>
                <a:cs typeface="Verdana"/>
              </a:rPr>
              <a:t>594</a:t>
            </a:r>
            <a:r>
              <a:rPr sz="1200" i="1" spc="9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200" i="1" spc="-40" dirty="0">
                <a:solidFill>
                  <a:srgbClr val="006FC0"/>
                </a:solidFill>
                <a:latin typeface="Verdana"/>
                <a:cs typeface="Verdana"/>
              </a:rPr>
              <a:t>C.P.,</a:t>
            </a:r>
            <a:r>
              <a:rPr sz="1200" i="1" spc="11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200" i="1" spc="-10" dirty="0">
                <a:solidFill>
                  <a:srgbClr val="006FC0"/>
                </a:solidFill>
                <a:latin typeface="Verdana"/>
                <a:cs typeface="Verdana"/>
              </a:rPr>
              <a:t>procedibili</a:t>
            </a:r>
            <a:r>
              <a:rPr sz="1200" i="1" spc="114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200" i="1" spc="100" dirty="0">
                <a:solidFill>
                  <a:srgbClr val="006FC0"/>
                </a:solidFill>
                <a:latin typeface="Verdana"/>
                <a:cs typeface="Verdana"/>
              </a:rPr>
              <a:t>a</a:t>
            </a:r>
            <a:r>
              <a:rPr sz="1200" i="1" spc="8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200" i="1" spc="-5" dirty="0">
                <a:solidFill>
                  <a:srgbClr val="006FC0"/>
                </a:solidFill>
                <a:latin typeface="Verdana"/>
                <a:cs typeface="Verdana"/>
              </a:rPr>
              <a:t>querela</a:t>
            </a:r>
            <a:r>
              <a:rPr sz="1200" i="1" spc="8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200" i="1" spc="-15" dirty="0">
                <a:solidFill>
                  <a:srgbClr val="006FC0"/>
                </a:solidFill>
                <a:latin typeface="Verdana"/>
                <a:cs typeface="Verdana"/>
              </a:rPr>
              <a:t>di</a:t>
            </a:r>
            <a:r>
              <a:rPr sz="1200" i="1" spc="114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200" i="1" spc="-20" dirty="0">
                <a:solidFill>
                  <a:srgbClr val="006FC0"/>
                </a:solidFill>
                <a:latin typeface="Verdana"/>
                <a:cs typeface="Verdana"/>
              </a:rPr>
              <a:t>parte,</a:t>
            </a:r>
            <a:r>
              <a:rPr sz="1200" i="1" spc="11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200" i="1" spc="-15" dirty="0">
                <a:solidFill>
                  <a:srgbClr val="006FC0"/>
                </a:solidFill>
                <a:latin typeface="Verdana"/>
                <a:cs typeface="Verdana"/>
              </a:rPr>
              <a:t>ovvero</a:t>
            </a:r>
            <a:r>
              <a:rPr sz="1200" i="1" spc="9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200" i="1" spc="-105" dirty="0">
                <a:solidFill>
                  <a:srgbClr val="006FC0"/>
                </a:solidFill>
                <a:latin typeface="Verdana"/>
                <a:cs typeface="Verdana"/>
              </a:rPr>
              <a:t>su</a:t>
            </a:r>
            <a:r>
              <a:rPr sz="1200" i="1" spc="7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200" i="1" spc="-45" dirty="0">
                <a:solidFill>
                  <a:srgbClr val="006FC0"/>
                </a:solidFill>
                <a:latin typeface="Verdana"/>
                <a:cs typeface="Verdana"/>
              </a:rPr>
              <a:t>iniziativa</a:t>
            </a:r>
            <a:r>
              <a:rPr sz="1200" i="1" spc="8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200" i="1" spc="5" dirty="0">
                <a:solidFill>
                  <a:srgbClr val="006FC0"/>
                </a:solidFill>
                <a:latin typeface="Verdana"/>
                <a:cs typeface="Verdana"/>
              </a:rPr>
              <a:t>della</a:t>
            </a:r>
            <a:endParaRPr sz="1200">
              <a:latin typeface="Verdana"/>
              <a:cs typeface="Verdana"/>
            </a:endParaRPr>
          </a:p>
          <a:p>
            <a:pPr marL="12700" algn="just">
              <a:lnSpc>
                <a:spcPct val="100000"/>
              </a:lnSpc>
            </a:pPr>
            <a:r>
              <a:rPr sz="1200" i="1" spc="60" dirty="0">
                <a:solidFill>
                  <a:srgbClr val="006FC0"/>
                </a:solidFill>
                <a:latin typeface="Verdana"/>
                <a:cs typeface="Verdana"/>
              </a:rPr>
              <a:t>p</a:t>
            </a:r>
            <a:r>
              <a:rPr sz="1200" i="1" spc="70" dirty="0">
                <a:solidFill>
                  <a:srgbClr val="006FC0"/>
                </a:solidFill>
                <a:latin typeface="Verdana"/>
                <a:cs typeface="Verdana"/>
              </a:rPr>
              <a:t>e</a:t>
            </a:r>
            <a:r>
              <a:rPr sz="1200" i="1" spc="-140" dirty="0">
                <a:solidFill>
                  <a:srgbClr val="006FC0"/>
                </a:solidFill>
                <a:latin typeface="Verdana"/>
                <a:cs typeface="Verdana"/>
              </a:rPr>
              <a:t>r</a:t>
            </a:r>
            <a:r>
              <a:rPr sz="1200" i="1" spc="-190" dirty="0">
                <a:solidFill>
                  <a:srgbClr val="006FC0"/>
                </a:solidFill>
                <a:latin typeface="Verdana"/>
                <a:cs typeface="Verdana"/>
              </a:rPr>
              <a:t>s</a:t>
            </a:r>
            <a:r>
              <a:rPr sz="1200" i="1" spc="60" dirty="0">
                <a:solidFill>
                  <a:srgbClr val="006FC0"/>
                </a:solidFill>
                <a:latin typeface="Verdana"/>
                <a:cs typeface="Verdana"/>
              </a:rPr>
              <a:t>o</a:t>
            </a:r>
            <a:r>
              <a:rPr sz="1200" i="1" spc="-20" dirty="0">
                <a:solidFill>
                  <a:srgbClr val="006FC0"/>
                </a:solidFill>
                <a:latin typeface="Verdana"/>
                <a:cs typeface="Verdana"/>
              </a:rPr>
              <a:t>n</a:t>
            </a:r>
            <a:r>
              <a:rPr sz="1200" i="1" spc="95" dirty="0">
                <a:solidFill>
                  <a:srgbClr val="006FC0"/>
                </a:solidFill>
                <a:latin typeface="Verdana"/>
                <a:cs typeface="Verdana"/>
              </a:rPr>
              <a:t>a</a:t>
            </a:r>
            <a:r>
              <a:rPr sz="1200" i="1" spc="-8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200" i="1" spc="60" dirty="0">
                <a:solidFill>
                  <a:srgbClr val="006FC0"/>
                </a:solidFill>
                <a:latin typeface="Verdana"/>
                <a:cs typeface="Verdana"/>
              </a:rPr>
              <a:t>o</a:t>
            </a:r>
            <a:r>
              <a:rPr sz="1200" i="1" spc="-45" dirty="0">
                <a:solidFill>
                  <a:srgbClr val="006FC0"/>
                </a:solidFill>
                <a:latin typeface="Verdana"/>
                <a:cs typeface="Verdana"/>
              </a:rPr>
              <a:t>ff</a:t>
            </a:r>
            <a:r>
              <a:rPr sz="1200" i="1" spc="75" dirty="0">
                <a:solidFill>
                  <a:srgbClr val="006FC0"/>
                </a:solidFill>
                <a:latin typeface="Verdana"/>
                <a:cs typeface="Verdana"/>
              </a:rPr>
              <a:t>e</a:t>
            </a:r>
            <a:r>
              <a:rPr sz="1200" i="1" spc="-170" dirty="0">
                <a:solidFill>
                  <a:srgbClr val="006FC0"/>
                </a:solidFill>
                <a:latin typeface="Verdana"/>
                <a:cs typeface="Verdana"/>
              </a:rPr>
              <a:t>s</a:t>
            </a:r>
            <a:r>
              <a:rPr sz="1200" i="1" spc="95" dirty="0">
                <a:solidFill>
                  <a:srgbClr val="006FC0"/>
                </a:solidFill>
                <a:latin typeface="Verdana"/>
                <a:cs typeface="Verdana"/>
              </a:rPr>
              <a:t>a</a:t>
            </a:r>
            <a:r>
              <a:rPr sz="1200" i="1" spc="-105" dirty="0">
                <a:solidFill>
                  <a:srgbClr val="006FC0"/>
                </a:solidFill>
                <a:latin typeface="Verdana"/>
                <a:cs typeface="Verdana"/>
              </a:rPr>
              <a:t>.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608" y="4482490"/>
            <a:ext cx="966469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spc="-95" dirty="0">
                <a:latin typeface="Tahoma"/>
                <a:cs typeface="Tahoma"/>
              </a:rPr>
              <a:t>(S</a:t>
            </a:r>
            <a:r>
              <a:rPr sz="1000" b="1" spc="-25" dirty="0">
                <a:latin typeface="Tahoma"/>
                <a:cs typeface="Tahoma"/>
              </a:rPr>
              <a:t>m</a:t>
            </a:r>
            <a:r>
              <a:rPr sz="1000" b="1" spc="-75" dirty="0">
                <a:latin typeface="Tahoma"/>
                <a:cs typeface="Tahoma"/>
              </a:rPr>
              <a:t>i</a:t>
            </a:r>
            <a:r>
              <a:rPr sz="1000" b="1" spc="-100" dirty="0">
                <a:latin typeface="Tahoma"/>
                <a:cs typeface="Tahoma"/>
              </a:rPr>
              <a:t>t</a:t>
            </a:r>
            <a:r>
              <a:rPr sz="1000" b="1" spc="-40" dirty="0">
                <a:latin typeface="Tahoma"/>
                <a:cs typeface="Tahoma"/>
              </a:rPr>
              <a:t>h</a:t>
            </a:r>
            <a:r>
              <a:rPr sz="1000" b="1" spc="-60" dirty="0">
                <a:latin typeface="Tahoma"/>
                <a:cs typeface="Tahoma"/>
              </a:rPr>
              <a:t> </a:t>
            </a:r>
            <a:r>
              <a:rPr sz="1000" b="1" spc="-45" dirty="0">
                <a:latin typeface="Tahoma"/>
                <a:cs typeface="Tahoma"/>
              </a:rPr>
              <a:t>e</a:t>
            </a:r>
            <a:r>
              <a:rPr sz="1000" b="1" spc="-20" dirty="0">
                <a:latin typeface="Tahoma"/>
                <a:cs typeface="Tahoma"/>
              </a:rPr>
              <a:t>t</a:t>
            </a:r>
            <a:r>
              <a:rPr sz="1000" b="1" spc="-35" dirty="0">
                <a:latin typeface="Tahoma"/>
                <a:cs typeface="Tahoma"/>
              </a:rPr>
              <a:t>.</a:t>
            </a:r>
            <a:r>
              <a:rPr sz="1000" b="1" spc="-50" dirty="0">
                <a:latin typeface="Tahoma"/>
                <a:cs typeface="Tahoma"/>
              </a:rPr>
              <a:t> </a:t>
            </a:r>
            <a:r>
              <a:rPr sz="1000" b="1" spc="-65" dirty="0">
                <a:latin typeface="Tahoma"/>
                <a:cs typeface="Tahoma"/>
              </a:rPr>
              <a:t>2008</a:t>
            </a:r>
            <a:r>
              <a:rPr sz="1000" b="1" spc="-75" dirty="0"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215" dirty="0"/>
              <a:t>CYBERBULLISMO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4370" y="712723"/>
            <a:ext cx="7807325" cy="2318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85" dirty="0">
                <a:solidFill>
                  <a:srgbClr val="6F2F9F"/>
                </a:solidFill>
                <a:latin typeface="Tahoma"/>
                <a:cs typeface="Tahoma"/>
              </a:rPr>
              <a:t>La</a:t>
            </a:r>
            <a:r>
              <a:rPr sz="2400" b="1" spc="-70" dirty="0">
                <a:solidFill>
                  <a:srgbClr val="6F2F9F"/>
                </a:solidFill>
                <a:latin typeface="Tahoma"/>
                <a:cs typeface="Tahoma"/>
              </a:rPr>
              <a:t> definizione</a:t>
            </a:r>
            <a:endParaRPr sz="2400" dirty="0">
              <a:latin typeface="Tahoma"/>
              <a:cs typeface="Tahoma"/>
            </a:endParaRPr>
          </a:p>
          <a:p>
            <a:pPr marL="84455" marR="5080">
              <a:lnSpc>
                <a:spcPct val="150100"/>
              </a:lnSpc>
              <a:spcBef>
                <a:spcPts val="760"/>
              </a:spcBef>
            </a:pPr>
            <a:r>
              <a:rPr sz="2000" spc="-260" dirty="0">
                <a:solidFill>
                  <a:srgbClr val="4F81BC"/>
                </a:solidFill>
                <a:latin typeface="Verdana"/>
                <a:cs typeface="Verdana"/>
              </a:rPr>
              <a:t>Il </a:t>
            </a:r>
            <a:r>
              <a:rPr sz="2000" spc="-45" dirty="0">
                <a:solidFill>
                  <a:srgbClr val="4F81BC"/>
                </a:solidFill>
                <a:latin typeface="Verdana"/>
                <a:cs typeface="Verdana"/>
              </a:rPr>
              <a:t>cyberbullismo </a:t>
            </a:r>
            <a:r>
              <a:rPr sz="2000" spc="100" dirty="0">
                <a:solidFill>
                  <a:srgbClr val="4F81BC"/>
                </a:solidFill>
                <a:latin typeface="Verdana"/>
                <a:cs typeface="Verdana"/>
              </a:rPr>
              <a:t>è </a:t>
            </a:r>
            <a:r>
              <a:rPr sz="2000" spc="-30" dirty="0">
                <a:solidFill>
                  <a:srgbClr val="4F81BC"/>
                </a:solidFill>
                <a:latin typeface="Verdana"/>
                <a:cs typeface="Verdana"/>
              </a:rPr>
              <a:t>definito </a:t>
            </a:r>
            <a:r>
              <a:rPr sz="2000" spc="90" dirty="0">
                <a:solidFill>
                  <a:srgbClr val="4F81BC"/>
                </a:solidFill>
                <a:latin typeface="Verdana"/>
                <a:cs typeface="Verdana"/>
              </a:rPr>
              <a:t>come </a:t>
            </a:r>
            <a:r>
              <a:rPr sz="2000" spc="-5" dirty="0">
                <a:solidFill>
                  <a:srgbClr val="4F81BC"/>
                </a:solidFill>
                <a:latin typeface="Verdana"/>
                <a:cs typeface="Verdana"/>
              </a:rPr>
              <a:t>un’azione </a:t>
            </a:r>
            <a:r>
              <a:rPr sz="2000" b="1" spc="-30" dirty="0">
                <a:solidFill>
                  <a:srgbClr val="6F2F9F"/>
                </a:solidFill>
                <a:latin typeface="Tahoma"/>
                <a:cs typeface="Tahoma"/>
              </a:rPr>
              <a:t>aggressiva </a:t>
            </a:r>
            <a:r>
              <a:rPr sz="2000" b="1" spc="-25" dirty="0">
                <a:solidFill>
                  <a:srgbClr val="6F2F9F"/>
                </a:solidFill>
                <a:latin typeface="Tahoma"/>
                <a:cs typeface="Tahoma"/>
              </a:rPr>
              <a:t> </a:t>
            </a:r>
            <a:r>
              <a:rPr sz="2000" b="1" spc="-110" dirty="0">
                <a:solidFill>
                  <a:srgbClr val="6F2F9F"/>
                </a:solidFill>
                <a:latin typeface="Tahoma"/>
                <a:cs typeface="Tahoma"/>
              </a:rPr>
              <a:t>in</a:t>
            </a:r>
            <a:r>
              <a:rPr sz="2000" b="1" spc="-55" dirty="0">
                <a:solidFill>
                  <a:srgbClr val="6F2F9F"/>
                </a:solidFill>
                <a:latin typeface="Tahoma"/>
                <a:cs typeface="Tahoma"/>
              </a:rPr>
              <a:t>tenziona</a:t>
            </a:r>
            <a:r>
              <a:rPr sz="2000" b="1" spc="-20" dirty="0">
                <a:solidFill>
                  <a:srgbClr val="6F2F9F"/>
                </a:solidFill>
                <a:latin typeface="Tahoma"/>
                <a:cs typeface="Tahoma"/>
              </a:rPr>
              <a:t>le</a:t>
            </a:r>
            <a:r>
              <a:rPr sz="2000" spc="-180" dirty="0">
                <a:solidFill>
                  <a:srgbClr val="4F81BC"/>
                </a:solidFill>
                <a:latin typeface="Verdana"/>
                <a:cs typeface="Verdana"/>
              </a:rPr>
              <a:t>,</a:t>
            </a:r>
            <a:r>
              <a:rPr sz="2000" spc="-155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2000" spc="160" dirty="0">
                <a:solidFill>
                  <a:srgbClr val="4F81BC"/>
                </a:solidFill>
                <a:latin typeface="Verdana"/>
                <a:cs typeface="Verdana"/>
              </a:rPr>
              <a:t>a</a:t>
            </a:r>
            <a:r>
              <a:rPr sz="2000" spc="-40" dirty="0">
                <a:solidFill>
                  <a:srgbClr val="4F81BC"/>
                </a:solidFill>
                <a:latin typeface="Verdana"/>
                <a:cs typeface="Verdana"/>
              </a:rPr>
              <a:t>g</a:t>
            </a:r>
            <a:r>
              <a:rPr sz="2000" spc="-10" dirty="0">
                <a:solidFill>
                  <a:srgbClr val="4F81BC"/>
                </a:solidFill>
                <a:latin typeface="Verdana"/>
                <a:cs typeface="Verdana"/>
              </a:rPr>
              <a:t>i</a:t>
            </a:r>
            <a:r>
              <a:rPr sz="2000" spc="-100" dirty="0">
                <a:solidFill>
                  <a:srgbClr val="4F81BC"/>
                </a:solidFill>
                <a:latin typeface="Verdana"/>
                <a:cs typeface="Verdana"/>
              </a:rPr>
              <a:t>t</a:t>
            </a:r>
            <a:r>
              <a:rPr sz="2000" spc="155" dirty="0">
                <a:solidFill>
                  <a:srgbClr val="4F81BC"/>
                </a:solidFill>
                <a:latin typeface="Verdana"/>
                <a:cs typeface="Verdana"/>
              </a:rPr>
              <a:t>a</a:t>
            </a:r>
            <a:r>
              <a:rPr sz="2000" spc="-170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2000" spc="135" dirty="0">
                <a:solidFill>
                  <a:srgbClr val="4F81BC"/>
                </a:solidFill>
                <a:latin typeface="Verdana"/>
                <a:cs typeface="Verdana"/>
              </a:rPr>
              <a:t>da</a:t>
            </a:r>
            <a:r>
              <a:rPr sz="2000" spc="-145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2000" spc="-65" dirty="0">
                <a:solidFill>
                  <a:srgbClr val="4F81BC"/>
                </a:solidFill>
                <a:latin typeface="Verdana"/>
                <a:cs typeface="Verdana"/>
              </a:rPr>
              <a:t>u</a:t>
            </a:r>
            <a:r>
              <a:rPr sz="2000" spc="-55" dirty="0">
                <a:solidFill>
                  <a:srgbClr val="4F81BC"/>
                </a:solidFill>
                <a:latin typeface="Verdana"/>
                <a:cs typeface="Verdana"/>
              </a:rPr>
              <a:t>n</a:t>
            </a:r>
            <a:r>
              <a:rPr sz="2000" spc="-150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2000" spc="-145" dirty="0">
                <a:solidFill>
                  <a:srgbClr val="4F81BC"/>
                </a:solidFill>
                <a:latin typeface="Verdana"/>
                <a:cs typeface="Verdana"/>
              </a:rPr>
              <a:t>i</a:t>
            </a:r>
            <a:r>
              <a:rPr sz="2000" spc="-50" dirty="0">
                <a:solidFill>
                  <a:srgbClr val="4F81BC"/>
                </a:solidFill>
                <a:latin typeface="Verdana"/>
                <a:cs typeface="Verdana"/>
              </a:rPr>
              <a:t>n</a:t>
            </a:r>
            <a:r>
              <a:rPr sz="2000" spc="-30" dirty="0">
                <a:solidFill>
                  <a:srgbClr val="4F81BC"/>
                </a:solidFill>
                <a:latin typeface="Verdana"/>
                <a:cs typeface="Verdana"/>
              </a:rPr>
              <a:t>d</a:t>
            </a:r>
            <a:r>
              <a:rPr sz="2000" dirty="0">
                <a:solidFill>
                  <a:srgbClr val="4F81BC"/>
                </a:solidFill>
                <a:latin typeface="Verdana"/>
                <a:cs typeface="Verdana"/>
              </a:rPr>
              <a:t>i</a:t>
            </a:r>
            <a:r>
              <a:rPr sz="2000" spc="-165" dirty="0">
                <a:solidFill>
                  <a:srgbClr val="4F81BC"/>
                </a:solidFill>
                <a:latin typeface="Verdana"/>
                <a:cs typeface="Verdana"/>
              </a:rPr>
              <a:t>v</a:t>
            </a:r>
            <a:r>
              <a:rPr sz="2000" spc="-70" dirty="0">
                <a:solidFill>
                  <a:srgbClr val="4F81BC"/>
                </a:solidFill>
                <a:latin typeface="Verdana"/>
                <a:cs typeface="Verdana"/>
              </a:rPr>
              <a:t>i</a:t>
            </a:r>
            <a:r>
              <a:rPr sz="2000" spc="25" dirty="0">
                <a:solidFill>
                  <a:srgbClr val="4F81BC"/>
                </a:solidFill>
                <a:latin typeface="Verdana"/>
                <a:cs typeface="Verdana"/>
              </a:rPr>
              <a:t>d</a:t>
            </a:r>
            <a:r>
              <a:rPr sz="2000" spc="20" dirty="0">
                <a:solidFill>
                  <a:srgbClr val="4F81BC"/>
                </a:solidFill>
                <a:latin typeface="Verdana"/>
                <a:cs typeface="Verdana"/>
              </a:rPr>
              <a:t>u</a:t>
            </a:r>
            <a:r>
              <a:rPr sz="2000" spc="90" dirty="0">
                <a:solidFill>
                  <a:srgbClr val="4F81BC"/>
                </a:solidFill>
                <a:latin typeface="Verdana"/>
                <a:cs typeface="Verdana"/>
              </a:rPr>
              <a:t>o</a:t>
            </a:r>
            <a:r>
              <a:rPr sz="2000" spc="-140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2000" spc="90" dirty="0">
                <a:solidFill>
                  <a:srgbClr val="4F81BC"/>
                </a:solidFill>
                <a:latin typeface="Verdana"/>
                <a:cs typeface="Verdana"/>
              </a:rPr>
              <a:t>o</a:t>
            </a:r>
            <a:r>
              <a:rPr sz="2000" spc="-140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2000" spc="135" dirty="0">
                <a:solidFill>
                  <a:srgbClr val="4F81BC"/>
                </a:solidFill>
                <a:latin typeface="Verdana"/>
                <a:cs typeface="Verdana"/>
              </a:rPr>
              <a:t>da</a:t>
            </a:r>
            <a:r>
              <a:rPr sz="2000" spc="-145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2000" spc="-65" dirty="0">
                <a:solidFill>
                  <a:srgbClr val="4F81BC"/>
                </a:solidFill>
                <a:latin typeface="Verdana"/>
                <a:cs typeface="Verdana"/>
              </a:rPr>
              <a:t>u</a:t>
            </a:r>
            <a:r>
              <a:rPr sz="2000" spc="-55" dirty="0">
                <a:solidFill>
                  <a:srgbClr val="4F81BC"/>
                </a:solidFill>
                <a:latin typeface="Verdana"/>
                <a:cs typeface="Verdana"/>
              </a:rPr>
              <a:t>n</a:t>
            </a:r>
            <a:r>
              <a:rPr sz="2000" spc="-150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2000" spc="-70" dirty="0">
                <a:solidFill>
                  <a:srgbClr val="4F81BC"/>
                </a:solidFill>
                <a:latin typeface="Verdana"/>
                <a:cs typeface="Verdana"/>
              </a:rPr>
              <a:t>gr</a:t>
            </a:r>
            <a:r>
              <a:rPr sz="2000" spc="-95" dirty="0">
                <a:solidFill>
                  <a:srgbClr val="4F81BC"/>
                </a:solidFill>
                <a:latin typeface="Verdana"/>
                <a:cs typeface="Verdana"/>
              </a:rPr>
              <a:t>u</a:t>
            </a:r>
            <a:r>
              <a:rPr sz="2000" spc="114" dirty="0">
                <a:solidFill>
                  <a:srgbClr val="4F81BC"/>
                </a:solidFill>
                <a:latin typeface="Verdana"/>
                <a:cs typeface="Verdana"/>
              </a:rPr>
              <a:t>pp</a:t>
            </a:r>
            <a:r>
              <a:rPr sz="2000" spc="90" dirty="0">
                <a:solidFill>
                  <a:srgbClr val="4F81BC"/>
                </a:solidFill>
                <a:latin typeface="Verdana"/>
                <a:cs typeface="Verdana"/>
              </a:rPr>
              <a:t>o</a:t>
            </a:r>
            <a:r>
              <a:rPr sz="2000" spc="-140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2000" spc="-30" dirty="0">
                <a:solidFill>
                  <a:srgbClr val="4F81BC"/>
                </a:solidFill>
                <a:latin typeface="Verdana"/>
                <a:cs typeface="Verdana"/>
              </a:rPr>
              <a:t>d</a:t>
            </a:r>
            <a:r>
              <a:rPr sz="2000" spc="-10" dirty="0">
                <a:solidFill>
                  <a:srgbClr val="4F81BC"/>
                </a:solidFill>
                <a:latin typeface="Verdana"/>
                <a:cs typeface="Verdana"/>
              </a:rPr>
              <a:t>i</a:t>
            </a:r>
            <a:r>
              <a:rPr sz="2000" spc="-140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2000" spc="114" dirty="0">
                <a:solidFill>
                  <a:srgbClr val="4F81BC"/>
                </a:solidFill>
                <a:latin typeface="Verdana"/>
                <a:cs typeface="Verdana"/>
              </a:rPr>
              <a:t>p</a:t>
            </a:r>
            <a:r>
              <a:rPr sz="2000" spc="-80" dirty="0">
                <a:solidFill>
                  <a:srgbClr val="4F81BC"/>
                </a:solidFill>
                <a:latin typeface="Verdana"/>
                <a:cs typeface="Verdana"/>
              </a:rPr>
              <a:t>ers</a:t>
            </a:r>
            <a:r>
              <a:rPr sz="2000" spc="-110" dirty="0">
                <a:solidFill>
                  <a:srgbClr val="4F81BC"/>
                </a:solidFill>
                <a:latin typeface="Verdana"/>
                <a:cs typeface="Verdana"/>
              </a:rPr>
              <a:t>o</a:t>
            </a:r>
            <a:r>
              <a:rPr sz="2000" spc="-50" dirty="0">
                <a:solidFill>
                  <a:srgbClr val="4F81BC"/>
                </a:solidFill>
                <a:latin typeface="Verdana"/>
                <a:cs typeface="Verdana"/>
              </a:rPr>
              <a:t>n</a:t>
            </a:r>
            <a:r>
              <a:rPr sz="2000" spc="-35" dirty="0">
                <a:solidFill>
                  <a:srgbClr val="4F81BC"/>
                </a:solidFill>
                <a:latin typeface="Verdana"/>
                <a:cs typeface="Verdana"/>
              </a:rPr>
              <a:t>e,  </a:t>
            </a:r>
            <a:r>
              <a:rPr sz="2000" spc="-65" dirty="0" err="1">
                <a:solidFill>
                  <a:srgbClr val="4F81BC"/>
                </a:solidFill>
                <a:latin typeface="Verdana"/>
                <a:cs typeface="Verdana"/>
              </a:rPr>
              <a:t>utilizzando</a:t>
            </a:r>
            <a:r>
              <a:rPr sz="2000" spc="-145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2000" b="1" spc="-75" dirty="0" err="1" smtClean="0">
                <a:solidFill>
                  <a:srgbClr val="6F2F9F"/>
                </a:solidFill>
                <a:latin typeface="Tahoma"/>
                <a:cs typeface="Tahoma"/>
              </a:rPr>
              <a:t>mezzi</a:t>
            </a:r>
            <a:r>
              <a:rPr sz="2000" b="1" spc="5" dirty="0" smtClean="0">
                <a:solidFill>
                  <a:srgbClr val="6F2F9F"/>
                </a:solidFill>
                <a:latin typeface="Tahoma"/>
                <a:cs typeface="Tahoma"/>
              </a:rPr>
              <a:t> </a:t>
            </a:r>
            <a:r>
              <a:rPr sz="2000" b="1" spc="-80" dirty="0">
                <a:solidFill>
                  <a:srgbClr val="6F2F9F"/>
                </a:solidFill>
                <a:latin typeface="Tahoma"/>
                <a:cs typeface="Tahoma"/>
              </a:rPr>
              <a:t>elettronici</a:t>
            </a:r>
            <a:r>
              <a:rPr sz="2000" spc="-80" dirty="0">
                <a:solidFill>
                  <a:srgbClr val="4F81BC"/>
                </a:solidFill>
                <a:latin typeface="Verdana"/>
                <a:cs typeface="Verdana"/>
              </a:rPr>
              <a:t>,</a:t>
            </a:r>
            <a:r>
              <a:rPr sz="2000" spc="-175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2000" spc="-35" dirty="0">
                <a:solidFill>
                  <a:srgbClr val="4F81BC"/>
                </a:solidFill>
                <a:latin typeface="Verdana"/>
                <a:cs typeface="Verdana"/>
              </a:rPr>
              <a:t>nei</a:t>
            </a:r>
            <a:r>
              <a:rPr sz="2000" spc="-145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2000" spc="-30" dirty="0">
                <a:solidFill>
                  <a:srgbClr val="4F81BC"/>
                </a:solidFill>
                <a:latin typeface="Verdana"/>
                <a:cs typeface="Verdana"/>
              </a:rPr>
              <a:t>confronti</a:t>
            </a:r>
            <a:r>
              <a:rPr sz="2000" spc="-140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2000" spc="-20" dirty="0">
                <a:solidFill>
                  <a:srgbClr val="4F81BC"/>
                </a:solidFill>
                <a:latin typeface="Verdana"/>
                <a:cs typeface="Verdana"/>
              </a:rPr>
              <a:t>di</a:t>
            </a:r>
            <a:r>
              <a:rPr sz="2000" spc="-140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2000" spc="15" dirty="0">
                <a:solidFill>
                  <a:srgbClr val="4F81BC"/>
                </a:solidFill>
                <a:latin typeface="Verdana"/>
                <a:cs typeface="Verdana"/>
              </a:rPr>
              <a:t>una</a:t>
            </a:r>
            <a:r>
              <a:rPr sz="2000" spc="-150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2000" spc="-20" dirty="0">
                <a:solidFill>
                  <a:srgbClr val="4F81BC"/>
                </a:solidFill>
                <a:latin typeface="Verdana"/>
                <a:cs typeface="Verdana"/>
              </a:rPr>
              <a:t>persona</a:t>
            </a:r>
            <a:endParaRPr sz="2000" dirty="0">
              <a:latin typeface="Verdana"/>
              <a:cs typeface="Verdana"/>
            </a:endParaRPr>
          </a:p>
          <a:p>
            <a:pPr marL="84455">
              <a:lnSpc>
                <a:spcPct val="100000"/>
              </a:lnSpc>
              <a:spcBef>
                <a:spcPts val="1205"/>
              </a:spcBef>
            </a:pPr>
            <a:r>
              <a:rPr sz="2000" spc="100" dirty="0">
                <a:solidFill>
                  <a:srgbClr val="4F81BC"/>
                </a:solidFill>
                <a:latin typeface="Verdana"/>
                <a:cs typeface="Verdana"/>
              </a:rPr>
              <a:t>che</a:t>
            </a:r>
            <a:r>
              <a:rPr sz="2000" spc="-170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4F81BC"/>
                </a:solidFill>
                <a:latin typeface="Verdana"/>
                <a:cs typeface="Verdana"/>
              </a:rPr>
              <a:t>non</a:t>
            </a:r>
            <a:r>
              <a:rPr sz="2000" spc="-135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2000" spc="45" dirty="0">
                <a:solidFill>
                  <a:srgbClr val="4F81BC"/>
                </a:solidFill>
                <a:latin typeface="Verdana"/>
                <a:cs typeface="Verdana"/>
              </a:rPr>
              <a:t>può</a:t>
            </a:r>
            <a:r>
              <a:rPr sz="2000" spc="-150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2000" spc="-55" dirty="0">
                <a:solidFill>
                  <a:srgbClr val="4F81BC"/>
                </a:solidFill>
                <a:latin typeface="Verdana"/>
                <a:cs typeface="Verdana"/>
              </a:rPr>
              <a:t>difendersi</a:t>
            </a:r>
            <a:endParaRPr sz="2000" dirty="0">
              <a:latin typeface="Verdana"/>
              <a:cs typeface="Verdan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59571" y="2788919"/>
            <a:ext cx="3518085" cy="21336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608" y="1494134"/>
            <a:ext cx="5305425" cy="24955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95"/>
              </a:spcBef>
            </a:pPr>
            <a:r>
              <a:rPr sz="1800" i="1" spc="-300" dirty="0">
                <a:solidFill>
                  <a:srgbClr val="4F81BC"/>
                </a:solidFill>
                <a:latin typeface="Verdana"/>
                <a:cs typeface="Verdana"/>
              </a:rPr>
              <a:t>I</a:t>
            </a:r>
            <a:r>
              <a:rPr sz="1800" i="1" spc="-195" dirty="0">
                <a:solidFill>
                  <a:srgbClr val="4F81BC"/>
                </a:solidFill>
                <a:latin typeface="Verdana"/>
                <a:cs typeface="Verdana"/>
              </a:rPr>
              <a:t>l</a:t>
            </a:r>
            <a:r>
              <a:rPr sz="1800" i="1" spc="-130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800" i="1" spc="229" dirty="0">
                <a:solidFill>
                  <a:srgbClr val="4F81BC"/>
                </a:solidFill>
                <a:latin typeface="Verdana"/>
                <a:cs typeface="Verdana"/>
              </a:rPr>
              <a:t>c</a:t>
            </a:r>
            <a:r>
              <a:rPr sz="1800" i="1" spc="-5" dirty="0">
                <a:solidFill>
                  <a:srgbClr val="4F81BC"/>
                </a:solidFill>
                <a:latin typeface="Verdana"/>
                <a:cs typeface="Verdana"/>
              </a:rPr>
              <a:t>y</a:t>
            </a:r>
            <a:r>
              <a:rPr sz="1800" i="1" spc="-10" dirty="0">
                <a:solidFill>
                  <a:srgbClr val="4F81BC"/>
                </a:solidFill>
                <a:latin typeface="Verdana"/>
                <a:cs typeface="Verdana"/>
              </a:rPr>
              <a:t>b</a:t>
            </a:r>
            <a:r>
              <a:rPr sz="1800" i="1" spc="95" dirty="0">
                <a:solidFill>
                  <a:srgbClr val="4F81BC"/>
                </a:solidFill>
                <a:latin typeface="Verdana"/>
                <a:cs typeface="Verdana"/>
              </a:rPr>
              <a:t>e</a:t>
            </a:r>
            <a:r>
              <a:rPr sz="1800" i="1" spc="-225" dirty="0">
                <a:solidFill>
                  <a:srgbClr val="4F81BC"/>
                </a:solidFill>
                <a:latin typeface="Verdana"/>
                <a:cs typeface="Verdana"/>
              </a:rPr>
              <a:t>r</a:t>
            </a:r>
            <a:r>
              <a:rPr sz="1800" i="1" spc="25" dirty="0">
                <a:solidFill>
                  <a:srgbClr val="4F81BC"/>
                </a:solidFill>
                <a:latin typeface="Verdana"/>
                <a:cs typeface="Verdana"/>
              </a:rPr>
              <a:t>b</a:t>
            </a:r>
            <a:r>
              <a:rPr sz="1800" i="1" spc="30" dirty="0">
                <a:solidFill>
                  <a:srgbClr val="4F81BC"/>
                </a:solidFill>
                <a:latin typeface="Verdana"/>
                <a:cs typeface="Verdana"/>
              </a:rPr>
              <a:t>u</a:t>
            </a:r>
            <a:r>
              <a:rPr sz="1800" i="1" spc="-114" dirty="0">
                <a:solidFill>
                  <a:srgbClr val="4F81BC"/>
                </a:solidFill>
                <a:latin typeface="Verdana"/>
                <a:cs typeface="Verdana"/>
              </a:rPr>
              <a:t>ll</a:t>
            </a:r>
            <a:r>
              <a:rPr sz="1800" i="1" spc="-105" dirty="0">
                <a:solidFill>
                  <a:srgbClr val="4F81BC"/>
                </a:solidFill>
                <a:latin typeface="Verdana"/>
                <a:cs typeface="Verdana"/>
              </a:rPr>
              <a:t>is</a:t>
            </a:r>
            <a:r>
              <a:rPr sz="1800" i="1" spc="-254" dirty="0">
                <a:solidFill>
                  <a:srgbClr val="4F81BC"/>
                </a:solidFill>
                <a:latin typeface="Verdana"/>
                <a:cs typeface="Verdana"/>
              </a:rPr>
              <a:t>m</a:t>
            </a:r>
            <a:r>
              <a:rPr sz="1800" i="1" spc="85" dirty="0">
                <a:solidFill>
                  <a:srgbClr val="4F81BC"/>
                </a:solidFill>
                <a:latin typeface="Verdana"/>
                <a:cs typeface="Verdana"/>
              </a:rPr>
              <a:t>o</a:t>
            </a:r>
            <a:r>
              <a:rPr sz="1800" i="1" spc="-180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800" i="1" spc="-80" dirty="0">
                <a:solidFill>
                  <a:srgbClr val="4F81BC"/>
                </a:solidFill>
                <a:latin typeface="Verdana"/>
                <a:cs typeface="Verdana"/>
              </a:rPr>
              <a:t>p</a:t>
            </a:r>
            <a:r>
              <a:rPr sz="1800" i="1" spc="-45" dirty="0">
                <a:solidFill>
                  <a:srgbClr val="4F81BC"/>
                </a:solidFill>
                <a:latin typeface="Verdana"/>
                <a:cs typeface="Verdana"/>
              </a:rPr>
              <a:t>r</a:t>
            </a:r>
            <a:r>
              <a:rPr sz="1800" i="1" spc="95" dirty="0">
                <a:solidFill>
                  <a:srgbClr val="4F81BC"/>
                </a:solidFill>
                <a:latin typeface="Verdana"/>
                <a:cs typeface="Verdana"/>
              </a:rPr>
              <a:t>e</a:t>
            </a:r>
            <a:r>
              <a:rPr sz="1800" i="1" spc="-65" dirty="0">
                <a:solidFill>
                  <a:srgbClr val="4F81BC"/>
                </a:solidFill>
                <a:latin typeface="Verdana"/>
                <a:cs typeface="Verdana"/>
              </a:rPr>
              <a:t>sent</a:t>
            </a:r>
            <a:r>
              <a:rPr sz="1800" i="1" spc="145" dirty="0">
                <a:solidFill>
                  <a:srgbClr val="4F81BC"/>
                </a:solidFill>
                <a:latin typeface="Verdana"/>
                <a:cs typeface="Verdana"/>
              </a:rPr>
              <a:t>a</a:t>
            </a:r>
            <a:r>
              <a:rPr sz="1800" i="1" spc="-180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800" b="1" i="1" spc="-105" dirty="0">
                <a:solidFill>
                  <a:srgbClr val="6F2F9F"/>
                </a:solidFill>
                <a:latin typeface="Verdana"/>
                <a:cs typeface="Verdana"/>
              </a:rPr>
              <a:t>ele</a:t>
            </a:r>
            <a:r>
              <a:rPr sz="1800" b="1" i="1" spc="-180" dirty="0">
                <a:solidFill>
                  <a:srgbClr val="6F2F9F"/>
                </a:solidFill>
                <a:latin typeface="Verdana"/>
                <a:cs typeface="Verdana"/>
              </a:rPr>
              <a:t>m</a:t>
            </a:r>
            <a:r>
              <a:rPr sz="1800" b="1" i="1" spc="-204" dirty="0">
                <a:solidFill>
                  <a:srgbClr val="6F2F9F"/>
                </a:solidFill>
                <a:latin typeface="Verdana"/>
                <a:cs typeface="Verdana"/>
              </a:rPr>
              <a:t>en</a:t>
            </a:r>
            <a:r>
              <a:rPr sz="1800" b="1" i="1" spc="-150" dirty="0">
                <a:solidFill>
                  <a:srgbClr val="6F2F9F"/>
                </a:solidFill>
                <a:latin typeface="Verdana"/>
                <a:cs typeface="Verdana"/>
              </a:rPr>
              <a:t>t</a:t>
            </a:r>
            <a:r>
              <a:rPr sz="1800" b="1" i="1" spc="-185" dirty="0">
                <a:solidFill>
                  <a:srgbClr val="6F2F9F"/>
                </a:solidFill>
                <a:latin typeface="Verdana"/>
                <a:cs typeface="Verdana"/>
              </a:rPr>
              <a:t>i</a:t>
            </a:r>
            <a:r>
              <a:rPr sz="1800" b="1" i="1" spc="-114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800" b="1" i="1" spc="-65" dirty="0">
                <a:solidFill>
                  <a:srgbClr val="6F2F9F"/>
                </a:solidFill>
                <a:latin typeface="Verdana"/>
                <a:cs typeface="Verdana"/>
              </a:rPr>
              <a:t>d</a:t>
            </a:r>
            <a:r>
              <a:rPr sz="1800" b="1" i="1" spc="-185" dirty="0">
                <a:solidFill>
                  <a:srgbClr val="6F2F9F"/>
                </a:solidFill>
                <a:latin typeface="Verdana"/>
                <a:cs typeface="Verdana"/>
              </a:rPr>
              <a:t>i</a:t>
            </a:r>
            <a:r>
              <a:rPr sz="1800" b="1" i="1" spc="-135" dirty="0">
                <a:solidFill>
                  <a:srgbClr val="6F2F9F"/>
                </a:solidFill>
                <a:latin typeface="Verdana"/>
                <a:cs typeface="Verdana"/>
              </a:rPr>
              <a:t> con</a:t>
            </a:r>
            <a:r>
              <a:rPr sz="1800" b="1" i="1" spc="-105" dirty="0">
                <a:solidFill>
                  <a:srgbClr val="6F2F9F"/>
                </a:solidFill>
                <a:latin typeface="Verdana"/>
                <a:cs typeface="Verdana"/>
              </a:rPr>
              <a:t>t</a:t>
            </a:r>
            <a:r>
              <a:rPr sz="1800" b="1" i="1" spc="-220" dirty="0">
                <a:solidFill>
                  <a:srgbClr val="6F2F9F"/>
                </a:solidFill>
                <a:latin typeface="Verdana"/>
                <a:cs typeface="Verdana"/>
              </a:rPr>
              <a:t>inui</a:t>
            </a:r>
            <a:r>
              <a:rPr sz="1800" b="1" i="1" spc="-204" dirty="0">
                <a:solidFill>
                  <a:srgbClr val="6F2F9F"/>
                </a:solidFill>
                <a:latin typeface="Verdana"/>
                <a:cs typeface="Verdana"/>
              </a:rPr>
              <a:t>t</a:t>
            </a:r>
            <a:r>
              <a:rPr sz="1800" b="1" i="1" spc="-10" dirty="0">
                <a:solidFill>
                  <a:srgbClr val="6F2F9F"/>
                </a:solidFill>
                <a:latin typeface="Verdana"/>
                <a:cs typeface="Verdana"/>
              </a:rPr>
              <a:t>à  </a:t>
            </a:r>
            <a:r>
              <a:rPr sz="1800" i="1" spc="-60" dirty="0">
                <a:solidFill>
                  <a:srgbClr val="4F81BC"/>
                </a:solidFill>
                <a:latin typeface="Verdana"/>
                <a:cs typeface="Verdana"/>
              </a:rPr>
              <a:t>rispetto </a:t>
            </a:r>
            <a:r>
              <a:rPr sz="1800" i="1" dirty="0">
                <a:solidFill>
                  <a:srgbClr val="4F81BC"/>
                </a:solidFill>
                <a:latin typeface="Verdana"/>
                <a:cs typeface="Verdana"/>
              </a:rPr>
              <a:t>al </a:t>
            </a:r>
            <a:r>
              <a:rPr sz="1800" i="1" spc="-70" dirty="0">
                <a:solidFill>
                  <a:srgbClr val="4F81BC"/>
                </a:solidFill>
                <a:latin typeface="Verdana"/>
                <a:cs typeface="Verdana"/>
              </a:rPr>
              <a:t>bullismo </a:t>
            </a:r>
            <a:r>
              <a:rPr sz="1800" i="1" spc="-40" dirty="0">
                <a:solidFill>
                  <a:srgbClr val="4F81BC"/>
                </a:solidFill>
                <a:latin typeface="Verdana"/>
                <a:cs typeface="Verdana"/>
              </a:rPr>
              <a:t>tradizionale, </a:t>
            </a:r>
            <a:r>
              <a:rPr sz="1800" i="1" spc="35" dirty="0">
                <a:solidFill>
                  <a:srgbClr val="4F81BC"/>
                </a:solidFill>
                <a:latin typeface="Verdana"/>
                <a:cs typeface="Verdana"/>
              </a:rPr>
              <a:t>ma </a:t>
            </a:r>
            <a:r>
              <a:rPr sz="1800" i="1" spc="-65" dirty="0">
                <a:solidFill>
                  <a:srgbClr val="4F81BC"/>
                </a:solidFill>
                <a:latin typeface="Verdana"/>
                <a:cs typeface="Verdana"/>
              </a:rPr>
              <a:t>mostra </a:t>
            </a:r>
            <a:r>
              <a:rPr sz="1800" i="1" spc="-60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800" i="1" spc="140" dirty="0">
                <a:solidFill>
                  <a:srgbClr val="4F81BC"/>
                </a:solidFill>
                <a:latin typeface="Verdana"/>
                <a:cs typeface="Verdana"/>
              </a:rPr>
              <a:t>a</a:t>
            </a:r>
            <a:r>
              <a:rPr sz="1800" i="1" spc="-114" dirty="0">
                <a:solidFill>
                  <a:srgbClr val="4F81BC"/>
                </a:solidFill>
                <a:latin typeface="Verdana"/>
                <a:cs typeface="Verdana"/>
              </a:rPr>
              <a:t>l</a:t>
            </a:r>
            <a:r>
              <a:rPr sz="1800" i="1" spc="-65" dirty="0">
                <a:solidFill>
                  <a:srgbClr val="4F81BC"/>
                </a:solidFill>
                <a:latin typeface="Verdana"/>
                <a:cs typeface="Verdana"/>
              </a:rPr>
              <a:t>t</a:t>
            </a:r>
            <a:r>
              <a:rPr sz="1800" i="1" spc="-225" dirty="0">
                <a:solidFill>
                  <a:srgbClr val="4F81BC"/>
                </a:solidFill>
                <a:latin typeface="Verdana"/>
                <a:cs typeface="Verdana"/>
              </a:rPr>
              <a:t>r</a:t>
            </a:r>
            <a:r>
              <a:rPr sz="1800" i="1" dirty="0">
                <a:solidFill>
                  <a:srgbClr val="4F81BC"/>
                </a:solidFill>
                <a:latin typeface="Verdana"/>
                <a:cs typeface="Verdana"/>
              </a:rPr>
              <a:t>e</a:t>
            </a:r>
            <a:r>
              <a:rPr sz="1800" i="1" spc="15" dirty="0">
                <a:solidFill>
                  <a:srgbClr val="4F81BC"/>
                </a:solidFill>
                <a:latin typeface="Verdana"/>
                <a:cs typeface="Verdana"/>
              </a:rPr>
              <a:t>t</a:t>
            </a:r>
            <a:r>
              <a:rPr sz="1800" i="1" spc="-114" dirty="0">
                <a:solidFill>
                  <a:srgbClr val="4F81BC"/>
                </a:solidFill>
                <a:latin typeface="Verdana"/>
                <a:cs typeface="Verdana"/>
              </a:rPr>
              <a:t>t</a:t>
            </a:r>
            <a:r>
              <a:rPr sz="1800" i="1" spc="140" dirty="0">
                <a:solidFill>
                  <a:srgbClr val="4F81BC"/>
                </a:solidFill>
                <a:latin typeface="Verdana"/>
                <a:cs typeface="Verdana"/>
              </a:rPr>
              <a:t>a</a:t>
            </a:r>
            <a:r>
              <a:rPr sz="1800" i="1" spc="-60" dirty="0">
                <a:solidFill>
                  <a:srgbClr val="4F81BC"/>
                </a:solidFill>
                <a:latin typeface="Verdana"/>
                <a:cs typeface="Verdana"/>
              </a:rPr>
              <a:t>n</a:t>
            </a:r>
            <a:r>
              <a:rPr sz="1800" i="1" spc="-90" dirty="0">
                <a:solidFill>
                  <a:srgbClr val="4F81BC"/>
                </a:solidFill>
                <a:latin typeface="Verdana"/>
                <a:cs typeface="Verdana"/>
              </a:rPr>
              <a:t>t</a:t>
            </a:r>
            <a:r>
              <a:rPr sz="1800" i="1" spc="-135" dirty="0">
                <a:solidFill>
                  <a:srgbClr val="4F81BC"/>
                </a:solidFill>
                <a:latin typeface="Verdana"/>
                <a:cs typeface="Verdana"/>
              </a:rPr>
              <a:t>i</a:t>
            </a:r>
            <a:r>
              <a:rPr sz="1800" i="1" spc="-195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800" b="1" i="1" spc="-105" dirty="0">
                <a:solidFill>
                  <a:srgbClr val="6F2F9F"/>
                </a:solidFill>
                <a:latin typeface="Verdana"/>
                <a:cs typeface="Verdana"/>
              </a:rPr>
              <a:t>ele</a:t>
            </a:r>
            <a:r>
              <a:rPr sz="1800" b="1" i="1" spc="-185" dirty="0">
                <a:solidFill>
                  <a:srgbClr val="6F2F9F"/>
                </a:solidFill>
                <a:latin typeface="Verdana"/>
                <a:cs typeface="Verdana"/>
              </a:rPr>
              <a:t>m</a:t>
            </a:r>
            <a:r>
              <a:rPr sz="1800" b="1" i="1" spc="-204" dirty="0">
                <a:solidFill>
                  <a:srgbClr val="6F2F9F"/>
                </a:solidFill>
                <a:latin typeface="Verdana"/>
                <a:cs typeface="Verdana"/>
              </a:rPr>
              <a:t>en</a:t>
            </a:r>
            <a:r>
              <a:rPr sz="1800" b="1" i="1" spc="-150" dirty="0">
                <a:solidFill>
                  <a:srgbClr val="6F2F9F"/>
                </a:solidFill>
                <a:latin typeface="Verdana"/>
                <a:cs typeface="Verdana"/>
              </a:rPr>
              <a:t>t</a:t>
            </a:r>
            <a:r>
              <a:rPr sz="1800" b="1" i="1" spc="-185" dirty="0">
                <a:solidFill>
                  <a:srgbClr val="6F2F9F"/>
                </a:solidFill>
                <a:latin typeface="Verdana"/>
                <a:cs typeface="Verdana"/>
              </a:rPr>
              <a:t>i</a:t>
            </a:r>
            <a:r>
              <a:rPr sz="1800" b="1" i="1" spc="-110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800" b="1" i="1" spc="-65" dirty="0">
                <a:solidFill>
                  <a:srgbClr val="6F2F9F"/>
                </a:solidFill>
                <a:latin typeface="Verdana"/>
                <a:cs typeface="Verdana"/>
              </a:rPr>
              <a:t>d</a:t>
            </a:r>
            <a:r>
              <a:rPr sz="1800" b="1" i="1" spc="-185" dirty="0">
                <a:solidFill>
                  <a:srgbClr val="6F2F9F"/>
                </a:solidFill>
                <a:latin typeface="Verdana"/>
                <a:cs typeface="Verdana"/>
              </a:rPr>
              <a:t>i</a:t>
            </a:r>
            <a:r>
              <a:rPr sz="1800" b="1" i="1" spc="-135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800" b="1" i="1" spc="-195" dirty="0" err="1">
                <a:solidFill>
                  <a:srgbClr val="6F2F9F"/>
                </a:solidFill>
                <a:latin typeface="Verdana"/>
                <a:cs typeface="Verdana"/>
              </a:rPr>
              <a:t>novi</a:t>
            </a:r>
            <a:r>
              <a:rPr sz="1800" b="1" i="1" spc="-165" dirty="0" err="1">
                <a:solidFill>
                  <a:srgbClr val="6F2F9F"/>
                </a:solidFill>
                <a:latin typeface="Verdana"/>
                <a:cs typeface="Verdana"/>
              </a:rPr>
              <a:t>t</a:t>
            </a:r>
            <a:r>
              <a:rPr sz="1800" b="1" i="1" spc="-15" dirty="0" err="1">
                <a:solidFill>
                  <a:srgbClr val="6F2F9F"/>
                </a:solidFill>
                <a:latin typeface="Verdana"/>
                <a:cs typeface="Verdana"/>
              </a:rPr>
              <a:t>à</a:t>
            </a:r>
            <a:r>
              <a:rPr sz="1800" b="1" i="1" spc="-90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800" i="1" spc="-125" dirty="0" smtClean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800" i="1" spc="229" dirty="0">
                <a:solidFill>
                  <a:srgbClr val="4F81BC"/>
                </a:solidFill>
                <a:latin typeface="Verdana"/>
                <a:cs typeface="Verdana"/>
              </a:rPr>
              <a:t>c</a:t>
            </a:r>
            <a:r>
              <a:rPr sz="1800" i="1" spc="20" dirty="0">
                <a:solidFill>
                  <a:srgbClr val="4F81BC"/>
                </a:solidFill>
                <a:latin typeface="Verdana"/>
                <a:cs typeface="Verdana"/>
              </a:rPr>
              <a:t>he  </a:t>
            </a:r>
            <a:r>
              <a:rPr sz="1800" i="1" spc="229" dirty="0">
                <a:solidFill>
                  <a:srgbClr val="4F81BC"/>
                </a:solidFill>
                <a:latin typeface="Verdana"/>
                <a:cs typeface="Verdana"/>
              </a:rPr>
              <a:t>c</a:t>
            </a:r>
            <a:r>
              <a:rPr sz="1800" i="1" spc="135" dirty="0">
                <a:solidFill>
                  <a:srgbClr val="4F81BC"/>
                </a:solidFill>
                <a:latin typeface="Verdana"/>
                <a:cs typeface="Verdana"/>
              </a:rPr>
              <a:t>a</a:t>
            </a:r>
            <a:r>
              <a:rPr sz="1800" i="1" spc="-225" dirty="0">
                <a:solidFill>
                  <a:srgbClr val="4F81BC"/>
                </a:solidFill>
                <a:latin typeface="Verdana"/>
                <a:cs typeface="Verdana"/>
              </a:rPr>
              <a:t>r</a:t>
            </a:r>
            <a:r>
              <a:rPr sz="1800" i="1" spc="135" dirty="0">
                <a:solidFill>
                  <a:srgbClr val="4F81BC"/>
                </a:solidFill>
                <a:latin typeface="Verdana"/>
                <a:cs typeface="Verdana"/>
              </a:rPr>
              <a:t>a</a:t>
            </a:r>
            <a:r>
              <a:rPr sz="1800" i="1" spc="-65" dirty="0">
                <a:solidFill>
                  <a:srgbClr val="4F81BC"/>
                </a:solidFill>
                <a:latin typeface="Verdana"/>
                <a:cs typeface="Verdana"/>
              </a:rPr>
              <a:t>t</a:t>
            </a:r>
            <a:r>
              <a:rPr sz="1800" i="1" spc="-90" dirty="0">
                <a:solidFill>
                  <a:srgbClr val="4F81BC"/>
                </a:solidFill>
                <a:latin typeface="Verdana"/>
                <a:cs typeface="Verdana"/>
              </a:rPr>
              <a:t>t</a:t>
            </a:r>
            <a:r>
              <a:rPr sz="1800" i="1" spc="95" dirty="0">
                <a:solidFill>
                  <a:srgbClr val="4F81BC"/>
                </a:solidFill>
                <a:latin typeface="Verdana"/>
                <a:cs typeface="Verdana"/>
              </a:rPr>
              <a:t>e</a:t>
            </a:r>
            <a:r>
              <a:rPr sz="1800" i="1" spc="-245" dirty="0">
                <a:solidFill>
                  <a:srgbClr val="4F81BC"/>
                </a:solidFill>
                <a:latin typeface="Verdana"/>
                <a:cs typeface="Verdana"/>
              </a:rPr>
              <a:t>r</a:t>
            </a:r>
            <a:r>
              <a:rPr sz="1800" i="1" spc="-155" dirty="0">
                <a:solidFill>
                  <a:srgbClr val="4F81BC"/>
                </a:solidFill>
                <a:latin typeface="Verdana"/>
                <a:cs typeface="Verdana"/>
              </a:rPr>
              <a:t>iz</a:t>
            </a:r>
            <a:r>
              <a:rPr sz="1800" i="1" spc="-200" dirty="0">
                <a:solidFill>
                  <a:srgbClr val="4F81BC"/>
                </a:solidFill>
                <a:latin typeface="Verdana"/>
                <a:cs typeface="Verdana"/>
              </a:rPr>
              <a:t>z</a:t>
            </a:r>
            <a:r>
              <a:rPr sz="1800" i="1" spc="135" dirty="0">
                <a:solidFill>
                  <a:srgbClr val="4F81BC"/>
                </a:solidFill>
                <a:latin typeface="Verdana"/>
                <a:cs typeface="Verdana"/>
              </a:rPr>
              <a:t>a</a:t>
            </a:r>
            <a:r>
              <a:rPr sz="1800" i="1" spc="-45" dirty="0">
                <a:solidFill>
                  <a:srgbClr val="4F81BC"/>
                </a:solidFill>
                <a:latin typeface="Verdana"/>
                <a:cs typeface="Verdana"/>
              </a:rPr>
              <a:t>n</a:t>
            </a:r>
            <a:r>
              <a:rPr sz="1800" i="1" spc="85" dirty="0">
                <a:solidFill>
                  <a:srgbClr val="4F81BC"/>
                </a:solidFill>
                <a:latin typeface="Verdana"/>
                <a:cs typeface="Verdana"/>
              </a:rPr>
              <a:t>o</a:t>
            </a:r>
            <a:r>
              <a:rPr sz="1800" i="1" spc="-204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800" i="1" spc="-60" dirty="0">
                <a:solidFill>
                  <a:srgbClr val="4F81BC"/>
                </a:solidFill>
                <a:latin typeface="Verdana"/>
                <a:cs typeface="Verdana"/>
              </a:rPr>
              <a:t>i</a:t>
            </a:r>
            <a:r>
              <a:rPr sz="1800" i="1" spc="-125" dirty="0">
                <a:solidFill>
                  <a:srgbClr val="4F81BC"/>
                </a:solidFill>
                <a:latin typeface="Verdana"/>
                <a:cs typeface="Verdana"/>
              </a:rPr>
              <a:t>n</a:t>
            </a:r>
            <a:r>
              <a:rPr sz="1800" i="1" spc="-150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800" i="1" spc="-75" dirty="0">
                <a:solidFill>
                  <a:srgbClr val="4F81BC"/>
                </a:solidFill>
                <a:latin typeface="Verdana"/>
                <a:cs typeface="Verdana"/>
              </a:rPr>
              <a:t>m</a:t>
            </a:r>
            <a:r>
              <a:rPr sz="1800" i="1" spc="135" dirty="0">
                <a:solidFill>
                  <a:srgbClr val="4F81BC"/>
                </a:solidFill>
                <a:latin typeface="Verdana"/>
                <a:cs typeface="Verdana"/>
              </a:rPr>
              <a:t>a</a:t>
            </a:r>
            <a:r>
              <a:rPr sz="1800" i="1" spc="-45" dirty="0">
                <a:solidFill>
                  <a:srgbClr val="4F81BC"/>
                </a:solidFill>
                <a:latin typeface="Verdana"/>
                <a:cs typeface="Verdana"/>
              </a:rPr>
              <a:t>n</a:t>
            </a:r>
            <a:r>
              <a:rPr sz="1800" i="1" spc="-20" dirty="0">
                <a:solidFill>
                  <a:srgbClr val="4F81BC"/>
                </a:solidFill>
                <a:latin typeface="Verdana"/>
                <a:cs typeface="Verdana"/>
              </a:rPr>
              <a:t>i</a:t>
            </a:r>
            <a:r>
              <a:rPr sz="1800" i="1" spc="-25" dirty="0">
                <a:solidFill>
                  <a:srgbClr val="4F81BC"/>
                </a:solidFill>
                <a:latin typeface="Verdana"/>
                <a:cs typeface="Verdana"/>
              </a:rPr>
              <a:t>e</a:t>
            </a:r>
            <a:r>
              <a:rPr sz="1800" i="1" spc="-225" dirty="0">
                <a:solidFill>
                  <a:srgbClr val="4F81BC"/>
                </a:solidFill>
                <a:latin typeface="Verdana"/>
                <a:cs typeface="Verdana"/>
              </a:rPr>
              <a:t>r</a:t>
            </a:r>
            <a:r>
              <a:rPr sz="1800" i="1" spc="145" dirty="0">
                <a:solidFill>
                  <a:srgbClr val="4F81BC"/>
                </a:solidFill>
                <a:latin typeface="Verdana"/>
                <a:cs typeface="Verdana"/>
              </a:rPr>
              <a:t>a</a:t>
            </a:r>
            <a:r>
              <a:rPr sz="1800" i="1" spc="-140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800" i="1" spc="40" dirty="0">
                <a:solidFill>
                  <a:srgbClr val="4F81BC"/>
                </a:solidFill>
                <a:latin typeface="Verdana"/>
                <a:cs typeface="Verdana"/>
              </a:rPr>
              <a:t>spe</a:t>
            </a:r>
            <a:r>
              <a:rPr sz="1800" i="1" spc="50" dirty="0">
                <a:solidFill>
                  <a:srgbClr val="4F81BC"/>
                </a:solidFill>
                <a:latin typeface="Verdana"/>
                <a:cs typeface="Verdana"/>
              </a:rPr>
              <a:t>c</a:t>
            </a:r>
            <a:r>
              <a:rPr sz="1800" i="1" spc="-95" dirty="0">
                <a:solidFill>
                  <a:srgbClr val="4F81BC"/>
                </a:solidFill>
                <a:latin typeface="Verdana"/>
                <a:cs typeface="Verdana"/>
              </a:rPr>
              <a:t>i</a:t>
            </a:r>
            <a:r>
              <a:rPr sz="1800" i="1" spc="-85" dirty="0">
                <a:solidFill>
                  <a:srgbClr val="4F81BC"/>
                </a:solidFill>
                <a:latin typeface="Verdana"/>
                <a:cs typeface="Verdana"/>
              </a:rPr>
              <a:t>f</a:t>
            </a:r>
            <a:r>
              <a:rPr sz="1800" i="1" spc="25" dirty="0">
                <a:solidFill>
                  <a:srgbClr val="4F81BC"/>
                </a:solidFill>
                <a:latin typeface="Verdana"/>
                <a:cs typeface="Verdana"/>
              </a:rPr>
              <a:t>i</a:t>
            </a:r>
            <a:r>
              <a:rPr sz="1800" i="1" spc="65" dirty="0">
                <a:solidFill>
                  <a:srgbClr val="4F81BC"/>
                </a:solidFill>
                <a:latin typeface="Verdana"/>
                <a:cs typeface="Verdana"/>
              </a:rPr>
              <a:t>c</a:t>
            </a:r>
            <a:r>
              <a:rPr sz="1800" i="1" spc="145" dirty="0">
                <a:solidFill>
                  <a:srgbClr val="4F81BC"/>
                </a:solidFill>
                <a:latin typeface="Verdana"/>
                <a:cs typeface="Verdana"/>
              </a:rPr>
              <a:t>a</a:t>
            </a:r>
            <a:r>
              <a:rPr sz="1800" i="1" spc="-210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800" i="1" spc="-140" dirty="0">
                <a:solidFill>
                  <a:srgbClr val="4F81BC"/>
                </a:solidFill>
                <a:latin typeface="Verdana"/>
                <a:cs typeface="Verdana"/>
              </a:rPr>
              <a:t>i</a:t>
            </a:r>
            <a:r>
              <a:rPr sz="1800" i="1" spc="-135" dirty="0">
                <a:solidFill>
                  <a:srgbClr val="4F81BC"/>
                </a:solidFill>
                <a:latin typeface="Verdana"/>
                <a:cs typeface="Verdana"/>
              </a:rPr>
              <a:t>l</a:t>
            </a:r>
            <a:r>
              <a:rPr sz="1800" i="1" spc="-114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800" i="1" spc="-35" dirty="0" err="1">
                <a:solidFill>
                  <a:srgbClr val="4F81BC"/>
                </a:solidFill>
                <a:latin typeface="Verdana"/>
                <a:cs typeface="Verdana"/>
              </a:rPr>
              <a:t>f</a:t>
            </a:r>
            <a:r>
              <a:rPr sz="1800" i="1" spc="95" dirty="0" err="1">
                <a:solidFill>
                  <a:srgbClr val="4F81BC"/>
                </a:solidFill>
                <a:latin typeface="Verdana"/>
                <a:cs typeface="Verdana"/>
              </a:rPr>
              <a:t>e</a:t>
            </a:r>
            <a:r>
              <a:rPr sz="1800" i="1" spc="-45" dirty="0" err="1">
                <a:solidFill>
                  <a:srgbClr val="4F81BC"/>
                </a:solidFill>
                <a:latin typeface="Verdana"/>
                <a:cs typeface="Verdana"/>
              </a:rPr>
              <a:t>n</a:t>
            </a:r>
            <a:r>
              <a:rPr sz="1800" i="1" spc="5" dirty="0" err="1">
                <a:solidFill>
                  <a:srgbClr val="4F81BC"/>
                </a:solidFill>
                <a:latin typeface="Verdana"/>
                <a:cs typeface="Verdana"/>
              </a:rPr>
              <a:t>o</a:t>
            </a:r>
            <a:r>
              <a:rPr sz="1800" i="1" spc="-5" dirty="0" err="1">
                <a:solidFill>
                  <a:srgbClr val="4F81BC"/>
                </a:solidFill>
                <a:latin typeface="Verdana"/>
                <a:cs typeface="Verdana"/>
              </a:rPr>
              <a:t>m</a:t>
            </a:r>
            <a:r>
              <a:rPr sz="1800" i="1" spc="95" dirty="0" err="1">
                <a:solidFill>
                  <a:srgbClr val="4F81BC"/>
                </a:solidFill>
                <a:latin typeface="Verdana"/>
                <a:cs typeface="Verdana"/>
              </a:rPr>
              <a:t>e</a:t>
            </a:r>
            <a:r>
              <a:rPr sz="1800" i="1" spc="-45" dirty="0" err="1">
                <a:solidFill>
                  <a:srgbClr val="4F81BC"/>
                </a:solidFill>
                <a:latin typeface="Verdana"/>
                <a:cs typeface="Verdana"/>
              </a:rPr>
              <a:t>n</a:t>
            </a:r>
            <a:r>
              <a:rPr sz="1800" i="1" spc="60" dirty="0" err="1">
                <a:solidFill>
                  <a:srgbClr val="4F81BC"/>
                </a:solidFill>
                <a:latin typeface="Verdana"/>
                <a:cs typeface="Verdana"/>
              </a:rPr>
              <a:t>o</a:t>
            </a:r>
            <a:r>
              <a:rPr sz="1800" i="1" spc="60" dirty="0">
                <a:solidFill>
                  <a:srgbClr val="4F81BC"/>
                </a:solidFill>
                <a:latin typeface="Verdana"/>
                <a:cs typeface="Verdana"/>
              </a:rPr>
              <a:t>  </a:t>
            </a:r>
            <a:r>
              <a:rPr lang="it-IT" i="1" spc="95" dirty="0" smtClean="0">
                <a:solidFill>
                  <a:srgbClr val="4F81BC"/>
                </a:solidFill>
                <a:latin typeface="Verdana"/>
                <a:cs typeface="Verdana"/>
              </a:rPr>
              <a:t>per</a:t>
            </a:r>
            <a:r>
              <a:rPr sz="1800" i="1" spc="235" dirty="0" err="1" smtClean="0">
                <a:solidFill>
                  <a:srgbClr val="4F81BC"/>
                </a:solidFill>
                <a:latin typeface="Verdana"/>
                <a:cs typeface="Verdana"/>
              </a:rPr>
              <a:t>c</a:t>
            </a:r>
            <a:r>
              <a:rPr sz="1800" i="1" spc="-45" dirty="0" err="1" smtClean="0">
                <a:solidFill>
                  <a:srgbClr val="4F81BC"/>
                </a:solidFill>
                <a:latin typeface="Verdana"/>
                <a:cs typeface="Verdana"/>
              </a:rPr>
              <a:t>h</a:t>
            </a:r>
            <a:r>
              <a:rPr lang="it-IT" i="1" spc="95" dirty="0" err="1" smtClean="0">
                <a:solidFill>
                  <a:srgbClr val="4F81BC"/>
                </a:solidFill>
                <a:latin typeface="Verdana"/>
                <a:cs typeface="Verdana"/>
              </a:rPr>
              <a:t>é</a:t>
            </a:r>
            <a:r>
              <a:rPr lang="it-IT" i="1" spc="95" dirty="0" smtClean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800" i="1" spc="100" dirty="0" err="1" smtClean="0">
                <a:solidFill>
                  <a:srgbClr val="4F81BC"/>
                </a:solidFill>
                <a:latin typeface="Verdana"/>
                <a:cs typeface="Verdana"/>
              </a:rPr>
              <a:t>d</a:t>
            </a:r>
            <a:r>
              <a:rPr sz="1800" i="1" spc="95" dirty="0" err="1" smtClean="0">
                <a:solidFill>
                  <a:srgbClr val="4F81BC"/>
                </a:solidFill>
                <a:latin typeface="Verdana"/>
                <a:cs typeface="Verdana"/>
              </a:rPr>
              <a:t>e</a:t>
            </a:r>
            <a:r>
              <a:rPr sz="1800" i="1" spc="-225" dirty="0" err="1" smtClean="0">
                <a:solidFill>
                  <a:srgbClr val="4F81BC"/>
                </a:solidFill>
                <a:latin typeface="Verdana"/>
                <a:cs typeface="Verdana"/>
              </a:rPr>
              <a:t>r</a:t>
            </a:r>
            <a:r>
              <a:rPr sz="1800" i="1" spc="-70" dirty="0" err="1" smtClean="0">
                <a:solidFill>
                  <a:srgbClr val="4F81BC"/>
                </a:solidFill>
                <a:latin typeface="Verdana"/>
                <a:cs typeface="Verdana"/>
              </a:rPr>
              <a:t>i</a:t>
            </a:r>
            <a:r>
              <a:rPr sz="1800" i="1" spc="-135" dirty="0" err="1" smtClean="0">
                <a:solidFill>
                  <a:srgbClr val="4F81BC"/>
                </a:solidFill>
                <a:latin typeface="Verdana"/>
                <a:cs typeface="Verdana"/>
              </a:rPr>
              <a:t>v</a:t>
            </a:r>
            <a:r>
              <a:rPr sz="1800" i="1" spc="135" dirty="0" err="1" smtClean="0">
                <a:solidFill>
                  <a:srgbClr val="4F81BC"/>
                </a:solidFill>
                <a:latin typeface="Verdana"/>
                <a:cs typeface="Verdana"/>
              </a:rPr>
              <a:t>a</a:t>
            </a:r>
            <a:r>
              <a:rPr sz="1800" i="1" spc="-45" dirty="0" err="1" smtClean="0">
                <a:solidFill>
                  <a:srgbClr val="4F81BC"/>
                </a:solidFill>
                <a:latin typeface="Verdana"/>
                <a:cs typeface="Verdana"/>
              </a:rPr>
              <a:t>n</a:t>
            </a:r>
            <a:r>
              <a:rPr sz="1800" i="1" spc="85" dirty="0" err="1" smtClean="0">
                <a:solidFill>
                  <a:srgbClr val="4F81BC"/>
                </a:solidFill>
                <a:latin typeface="Verdana"/>
                <a:cs typeface="Verdana"/>
              </a:rPr>
              <a:t>o</a:t>
            </a:r>
            <a:r>
              <a:rPr sz="1800" i="1" spc="-155" dirty="0" smtClean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800" i="1" spc="-80" dirty="0">
                <a:solidFill>
                  <a:srgbClr val="4F81BC"/>
                </a:solidFill>
                <a:latin typeface="Verdana"/>
                <a:cs typeface="Verdana"/>
              </a:rPr>
              <a:t>p</a:t>
            </a:r>
            <a:r>
              <a:rPr sz="1800" i="1" spc="-45" dirty="0">
                <a:solidFill>
                  <a:srgbClr val="4F81BC"/>
                </a:solidFill>
                <a:latin typeface="Verdana"/>
                <a:cs typeface="Verdana"/>
              </a:rPr>
              <a:t>r</a:t>
            </a:r>
            <a:r>
              <a:rPr sz="1800" i="1" spc="95" dirty="0">
                <a:solidFill>
                  <a:srgbClr val="4F81BC"/>
                </a:solidFill>
                <a:latin typeface="Verdana"/>
                <a:cs typeface="Verdana"/>
              </a:rPr>
              <a:t>o</a:t>
            </a:r>
            <a:r>
              <a:rPr sz="1800" i="1" spc="85" dirty="0">
                <a:solidFill>
                  <a:srgbClr val="4F81BC"/>
                </a:solidFill>
                <a:latin typeface="Verdana"/>
                <a:cs typeface="Verdana"/>
              </a:rPr>
              <a:t>p</a:t>
            </a:r>
            <a:r>
              <a:rPr sz="1800" i="1" spc="-225" dirty="0">
                <a:solidFill>
                  <a:srgbClr val="4F81BC"/>
                </a:solidFill>
                <a:latin typeface="Verdana"/>
                <a:cs typeface="Verdana"/>
              </a:rPr>
              <a:t>r</a:t>
            </a:r>
            <a:r>
              <a:rPr sz="1800" i="1" spc="-5" dirty="0">
                <a:solidFill>
                  <a:srgbClr val="4F81BC"/>
                </a:solidFill>
                <a:latin typeface="Verdana"/>
                <a:cs typeface="Verdana"/>
              </a:rPr>
              <a:t>i</a:t>
            </a:r>
            <a:r>
              <a:rPr sz="1800" i="1" dirty="0">
                <a:solidFill>
                  <a:srgbClr val="4F81BC"/>
                </a:solidFill>
                <a:latin typeface="Verdana"/>
                <a:cs typeface="Verdana"/>
              </a:rPr>
              <a:t>a</a:t>
            </a:r>
            <a:r>
              <a:rPr sz="1800" i="1" spc="-75" dirty="0">
                <a:solidFill>
                  <a:srgbClr val="4F81BC"/>
                </a:solidFill>
                <a:latin typeface="Verdana"/>
                <a:cs typeface="Verdana"/>
              </a:rPr>
              <a:t>m</a:t>
            </a:r>
            <a:r>
              <a:rPr sz="1800" i="1" spc="95" dirty="0">
                <a:solidFill>
                  <a:srgbClr val="4F81BC"/>
                </a:solidFill>
                <a:latin typeface="Verdana"/>
                <a:cs typeface="Verdana"/>
              </a:rPr>
              <a:t>e</a:t>
            </a:r>
            <a:r>
              <a:rPr sz="1800" i="1" spc="-45" dirty="0">
                <a:solidFill>
                  <a:srgbClr val="4F81BC"/>
                </a:solidFill>
                <a:latin typeface="Verdana"/>
                <a:cs typeface="Verdana"/>
              </a:rPr>
              <a:t>n</a:t>
            </a:r>
            <a:r>
              <a:rPr sz="1800" i="1" spc="-65" dirty="0">
                <a:solidFill>
                  <a:srgbClr val="4F81BC"/>
                </a:solidFill>
                <a:latin typeface="Verdana"/>
                <a:cs typeface="Verdana"/>
              </a:rPr>
              <a:t>t</a:t>
            </a:r>
            <a:r>
              <a:rPr sz="1800" i="1" spc="95" dirty="0">
                <a:solidFill>
                  <a:srgbClr val="4F81BC"/>
                </a:solidFill>
                <a:latin typeface="Verdana"/>
                <a:cs typeface="Verdana"/>
              </a:rPr>
              <a:t>e</a:t>
            </a:r>
            <a:r>
              <a:rPr sz="1800" i="1" spc="-175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800" i="1" spc="100" dirty="0">
                <a:solidFill>
                  <a:srgbClr val="4F81BC"/>
                </a:solidFill>
                <a:latin typeface="Verdana"/>
                <a:cs typeface="Verdana"/>
              </a:rPr>
              <a:t>d</a:t>
            </a:r>
            <a:r>
              <a:rPr sz="1800" i="1" spc="135" dirty="0">
                <a:solidFill>
                  <a:srgbClr val="4F81BC"/>
                </a:solidFill>
                <a:latin typeface="Verdana"/>
                <a:cs typeface="Verdana"/>
              </a:rPr>
              <a:t>a</a:t>
            </a:r>
            <a:r>
              <a:rPr sz="1800" i="1" spc="-114" dirty="0">
                <a:solidFill>
                  <a:srgbClr val="4F81BC"/>
                </a:solidFill>
                <a:latin typeface="Verdana"/>
                <a:cs typeface="Verdana"/>
              </a:rPr>
              <a:t>ll</a:t>
            </a:r>
            <a:r>
              <a:rPr sz="1800" i="1" spc="95" dirty="0">
                <a:solidFill>
                  <a:srgbClr val="4F81BC"/>
                </a:solidFill>
                <a:latin typeface="Verdana"/>
                <a:cs typeface="Verdana"/>
              </a:rPr>
              <a:t>e</a:t>
            </a:r>
            <a:r>
              <a:rPr sz="1800" i="1" spc="-175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800" i="1" spc="-75" dirty="0">
                <a:solidFill>
                  <a:srgbClr val="4F81BC"/>
                </a:solidFill>
                <a:latin typeface="Verdana"/>
                <a:cs typeface="Verdana"/>
              </a:rPr>
              <a:t>m</a:t>
            </a:r>
            <a:r>
              <a:rPr sz="1800" i="1" spc="95" dirty="0">
                <a:solidFill>
                  <a:srgbClr val="4F81BC"/>
                </a:solidFill>
                <a:latin typeface="Verdana"/>
                <a:cs typeface="Verdana"/>
              </a:rPr>
              <a:t>o</a:t>
            </a:r>
            <a:r>
              <a:rPr sz="1800" i="1" spc="85" dirty="0">
                <a:solidFill>
                  <a:srgbClr val="4F81BC"/>
                </a:solidFill>
                <a:latin typeface="Verdana"/>
                <a:cs typeface="Verdana"/>
              </a:rPr>
              <a:t>d</a:t>
            </a:r>
            <a:r>
              <a:rPr sz="1800" i="1" spc="135" dirty="0">
                <a:solidFill>
                  <a:srgbClr val="4F81BC"/>
                </a:solidFill>
                <a:latin typeface="Verdana"/>
                <a:cs typeface="Verdana"/>
              </a:rPr>
              <a:t>a</a:t>
            </a:r>
            <a:r>
              <a:rPr sz="1800" i="1" spc="-114" dirty="0">
                <a:solidFill>
                  <a:srgbClr val="4F81BC"/>
                </a:solidFill>
                <a:latin typeface="Verdana"/>
                <a:cs typeface="Verdana"/>
              </a:rPr>
              <a:t>l</a:t>
            </a:r>
            <a:r>
              <a:rPr sz="1800" i="1" spc="-105" dirty="0">
                <a:solidFill>
                  <a:srgbClr val="4F81BC"/>
                </a:solidFill>
                <a:latin typeface="Verdana"/>
                <a:cs typeface="Verdana"/>
              </a:rPr>
              <a:t>it</a:t>
            </a:r>
            <a:r>
              <a:rPr sz="1800" i="1" spc="105" dirty="0">
                <a:solidFill>
                  <a:srgbClr val="4F81BC"/>
                </a:solidFill>
                <a:latin typeface="Verdana"/>
                <a:cs typeface="Verdana"/>
              </a:rPr>
              <a:t>à  </a:t>
            </a:r>
            <a:r>
              <a:rPr sz="1800" i="1" spc="-50" dirty="0">
                <a:solidFill>
                  <a:srgbClr val="4F81BC"/>
                </a:solidFill>
                <a:latin typeface="Verdana"/>
                <a:cs typeface="Verdana"/>
              </a:rPr>
              <a:t>interattive</a:t>
            </a:r>
            <a:r>
              <a:rPr sz="1800" i="1" spc="-225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800" i="1" spc="20" dirty="0">
                <a:solidFill>
                  <a:srgbClr val="4F81BC"/>
                </a:solidFill>
                <a:latin typeface="Verdana"/>
                <a:cs typeface="Verdana"/>
              </a:rPr>
              <a:t>mediate</a:t>
            </a:r>
            <a:r>
              <a:rPr sz="1800" i="1" spc="-130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800" i="1" spc="20" dirty="0">
                <a:solidFill>
                  <a:srgbClr val="4F81BC"/>
                </a:solidFill>
                <a:latin typeface="Verdana"/>
                <a:cs typeface="Verdana"/>
              </a:rPr>
              <a:t>dalle</a:t>
            </a:r>
            <a:r>
              <a:rPr sz="1800" i="1" spc="-170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800" i="1" spc="5" dirty="0">
                <a:solidFill>
                  <a:srgbClr val="4F81BC"/>
                </a:solidFill>
                <a:latin typeface="Verdana"/>
                <a:cs typeface="Verdana"/>
              </a:rPr>
              <a:t>nuove</a:t>
            </a:r>
            <a:r>
              <a:rPr sz="1800" i="1" spc="-150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800" i="1" spc="10" dirty="0">
                <a:solidFill>
                  <a:srgbClr val="4F81BC"/>
                </a:solidFill>
                <a:latin typeface="Verdana"/>
                <a:cs typeface="Verdana"/>
              </a:rPr>
              <a:t>tecnologie.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4370" y="294589"/>
            <a:ext cx="2780030" cy="8096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3320"/>
              </a:lnSpc>
              <a:spcBef>
                <a:spcPts val="110"/>
              </a:spcBef>
            </a:pPr>
            <a:r>
              <a:rPr spc="-215" dirty="0"/>
              <a:t>CYBERBULLISMO</a:t>
            </a:r>
          </a:p>
          <a:p>
            <a:pPr marL="12700">
              <a:lnSpc>
                <a:spcPts val="2840"/>
              </a:lnSpc>
            </a:pPr>
            <a:r>
              <a:rPr sz="2400" spc="-85" dirty="0"/>
              <a:t>La</a:t>
            </a:r>
            <a:r>
              <a:rPr sz="2400" spc="-70" dirty="0"/>
              <a:t> definizione</a:t>
            </a:r>
            <a:endParaRPr sz="24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07089" y="1665345"/>
            <a:ext cx="1761811" cy="208560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7184" y="789359"/>
            <a:ext cx="1511667" cy="413240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4370" y="219836"/>
            <a:ext cx="483743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0" dirty="0"/>
              <a:t>CY</a:t>
            </a:r>
            <a:r>
              <a:rPr spc="-35" dirty="0"/>
              <a:t>B</a:t>
            </a:r>
            <a:r>
              <a:rPr spc="-325" dirty="0"/>
              <a:t>ER</a:t>
            </a:r>
            <a:r>
              <a:rPr spc="-320" dirty="0"/>
              <a:t>B</a:t>
            </a:r>
            <a:r>
              <a:rPr spc="-355" dirty="0"/>
              <a:t>UL</a:t>
            </a:r>
            <a:r>
              <a:rPr spc="-330" dirty="0"/>
              <a:t>L</a:t>
            </a:r>
            <a:r>
              <a:rPr spc="-385" dirty="0"/>
              <a:t>I</a:t>
            </a:r>
            <a:r>
              <a:rPr spc="-495" dirty="0"/>
              <a:t>S</a:t>
            </a:r>
            <a:r>
              <a:rPr spc="110" dirty="0"/>
              <a:t>MO</a:t>
            </a:r>
            <a:r>
              <a:rPr spc="-85" dirty="0"/>
              <a:t> </a:t>
            </a:r>
            <a:r>
              <a:rPr spc="-30" dirty="0"/>
              <a:t>- </a:t>
            </a:r>
            <a:r>
              <a:rPr sz="2400" spc="-105" dirty="0"/>
              <a:t>Le</a:t>
            </a:r>
            <a:r>
              <a:rPr sz="2400" spc="-35" dirty="0"/>
              <a:t> </a:t>
            </a:r>
            <a:r>
              <a:rPr sz="2400" spc="-40" dirty="0"/>
              <a:t>tipologie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2059051" y="874268"/>
            <a:ext cx="6252845" cy="172212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 algn="just">
              <a:lnSpc>
                <a:spcPct val="98700"/>
              </a:lnSpc>
              <a:spcBef>
                <a:spcPts val="120"/>
              </a:spcBef>
            </a:pPr>
            <a:r>
              <a:rPr sz="2000" b="1" spc="-175" dirty="0">
                <a:solidFill>
                  <a:srgbClr val="6F2F9F"/>
                </a:solidFill>
                <a:latin typeface="Tahoma"/>
                <a:cs typeface="Tahoma"/>
              </a:rPr>
              <a:t>SCRITTO-VERBALE</a:t>
            </a:r>
            <a:r>
              <a:rPr sz="2000" spc="-175" dirty="0">
                <a:solidFill>
                  <a:srgbClr val="4F81BC"/>
                </a:solidFill>
                <a:latin typeface="Verdana"/>
                <a:cs typeface="Verdana"/>
              </a:rPr>
              <a:t>: </a:t>
            </a:r>
            <a:r>
              <a:rPr sz="1400" spc="-20" dirty="0">
                <a:solidFill>
                  <a:srgbClr val="4F81BC"/>
                </a:solidFill>
                <a:latin typeface="Verdana"/>
                <a:cs typeface="Verdana"/>
              </a:rPr>
              <a:t>offese </a:t>
            </a:r>
            <a:r>
              <a:rPr sz="1400" spc="70" dirty="0">
                <a:solidFill>
                  <a:srgbClr val="4F81BC"/>
                </a:solidFill>
                <a:latin typeface="Verdana"/>
                <a:cs typeface="Verdana"/>
              </a:rPr>
              <a:t>e </a:t>
            </a:r>
            <a:r>
              <a:rPr sz="1400" spc="-105" dirty="0">
                <a:solidFill>
                  <a:srgbClr val="4F81BC"/>
                </a:solidFill>
                <a:latin typeface="Verdana"/>
                <a:cs typeface="Verdana"/>
              </a:rPr>
              <a:t>insulti </a:t>
            </a:r>
            <a:r>
              <a:rPr sz="1400" spc="-50" dirty="0">
                <a:solidFill>
                  <a:srgbClr val="4F81BC"/>
                </a:solidFill>
                <a:latin typeface="Verdana"/>
                <a:cs typeface="Verdana"/>
              </a:rPr>
              <a:t>tramite </a:t>
            </a:r>
            <a:r>
              <a:rPr sz="1400" spc="-30" dirty="0">
                <a:solidFill>
                  <a:srgbClr val="4F81BC"/>
                </a:solidFill>
                <a:latin typeface="Verdana"/>
                <a:cs typeface="Verdana"/>
              </a:rPr>
              <a:t>messaggi </a:t>
            </a:r>
            <a:r>
              <a:rPr sz="1400" spc="-10" dirty="0">
                <a:solidFill>
                  <a:srgbClr val="4F81BC"/>
                </a:solidFill>
                <a:latin typeface="Verdana"/>
                <a:cs typeface="Verdana"/>
              </a:rPr>
              <a:t>di </a:t>
            </a:r>
            <a:r>
              <a:rPr sz="1400" spc="-65" dirty="0">
                <a:solidFill>
                  <a:srgbClr val="4F81BC"/>
                </a:solidFill>
                <a:latin typeface="Verdana"/>
                <a:cs typeface="Verdana"/>
              </a:rPr>
              <a:t>testo, </a:t>
            </a:r>
            <a:r>
              <a:rPr sz="1400" spc="-50" dirty="0">
                <a:solidFill>
                  <a:srgbClr val="4F81BC"/>
                </a:solidFill>
                <a:latin typeface="Verdana"/>
                <a:cs typeface="Verdana"/>
              </a:rPr>
              <a:t>e- </a:t>
            </a:r>
            <a:r>
              <a:rPr sz="1400" spc="-45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400" spc="-60" dirty="0">
                <a:solidFill>
                  <a:srgbClr val="4F81BC"/>
                </a:solidFill>
                <a:latin typeface="Verdana"/>
                <a:cs typeface="Verdana"/>
              </a:rPr>
              <a:t>mail, </a:t>
            </a:r>
            <a:r>
              <a:rPr sz="1400" spc="5" dirty="0">
                <a:solidFill>
                  <a:srgbClr val="4F81BC"/>
                </a:solidFill>
                <a:latin typeface="Verdana"/>
                <a:cs typeface="Verdana"/>
              </a:rPr>
              <a:t>pubblicati </a:t>
            </a:r>
            <a:r>
              <a:rPr sz="1400" spc="-105" dirty="0">
                <a:solidFill>
                  <a:srgbClr val="4F81BC"/>
                </a:solidFill>
                <a:latin typeface="Verdana"/>
                <a:cs typeface="Verdana"/>
              </a:rPr>
              <a:t>sui </a:t>
            </a:r>
            <a:r>
              <a:rPr sz="1400" spc="-130" dirty="0">
                <a:solidFill>
                  <a:srgbClr val="4F81BC"/>
                </a:solidFill>
                <a:latin typeface="Verdana"/>
                <a:cs typeface="Verdana"/>
              </a:rPr>
              <a:t>siti, </a:t>
            </a:r>
            <a:r>
              <a:rPr sz="1400" spc="-10" dirty="0">
                <a:solidFill>
                  <a:srgbClr val="4F81BC"/>
                </a:solidFill>
                <a:latin typeface="Verdana"/>
                <a:cs typeface="Verdana"/>
              </a:rPr>
              <a:t>social </a:t>
            </a:r>
            <a:r>
              <a:rPr sz="1400" spc="-45" dirty="0">
                <a:solidFill>
                  <a:srgbClr val="4F81BC"/>
                </a:solidFill>
                <a:latin typeface="Verdana"/>
                <a:cs typeface="Verdana"/>
              </a:rPr>
              <a:t>network </a:t>
            </a:r>
            <a:r>
              <a:rPr sz="1400" spc="60" dirty="0">
                <a:solidFill>
                  <a:srgbClr val="4F81BC"/>
                </a:solidFill>
                <a:latin typeface="Verdana"/>
                <a:cs typeface="Verdana"/>
              </a:rPr>
              <a:t>o </a:t>
            </a:r>
            <a:r>
              <a:rPr sz="1400" spc="-50" dirty="0">
                <a:solidFill>
                  <a:srgbClr val="4F81BC"/>
                </a:solidFill>
                <a:latin typeface="Verdana"/>
                <a:cs typeface="Verdana"/>
              </a:rPr>
              <a:t>tramite </a:t>
            </a:r>
            <a:r>
              <a:rPr sz="1400" spc="-10" dirty="0">
                <a:solidFill>
                  <a:srgbClr val="4F81BC"/>
                </a:solidFill>
                <a:latin typeface="Verdana"/>
                <a:cs typeface="Verdana"/>
              </a:rPr>
              <a:t>telefono </a:t>
            </a:r>
            <a:r>
              <a:rPr sz="1400" spc="-95" dirty="0">
                <a:solidFill>
                  <a:srgbClr val="4F81BC"/>
                </a:solidFill>
                <a:latin typeface="Verdana"/>
                <a:cs typeface="Verdana"/>
              </a:rPr>
              <a:t>(es. </a:t>
            </a:r>
            <a:r>
              <a:rPr sz="1400" dirty="0">
                <a:solidFill>
                  <a:srgbClr val="4F81BC"/>
                </a:solidFill>
                <a:latin typeface="Verdana"/>
                <a:cs typeface="Verdana"/>
              </a:rPr>
              <a:t>telefonate </a:t>
            </a:r>
            <a:r>
              <a:rPr sz="1400" spc="5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400" spc="-70" dirty="0">
                <a:solidFill>
                  <a:srgbClr val="4F81BC"/>
                </a:solidFill>
                <a:latin typeface="Verdana"/>
                <a:cs typeface="Verdana"/>
              </a:rPr>
              <a:t>mute).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7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50">
              <a:latin typeface="Verdana"/>
              <a:cs typeface="Verdana"/>
            </a:endParaRPr>
          </a:p>
          <a:p>
            <a:pPr marL="12700" algn="just">
              <a:lnSpc>
                <a:spcPts val="2375"/>
              </a:lnSpc>
            </a:pPr>
            <a:r>
              <a:rPr sz="2000" b="1" spc="-170" dirty="0">
                <a:solidFill>
                  <a:srgbClr val="6F2F9F"/>
                </a:solidFill>
                <a:latin typeface="Tahoma"/>
                <a:cs typeface="Tahoma"/>
              </a:rPr>
              <a:t>VISIVO</a:t>
            </a:r>
            <a:r>
              <a:rPr sz="2000" spc="-170" dirty="0">
                <a:solidFill>
                  <a:srgbClr val="4F81BC"/>
                </a:solidFill>
                <a:latin typeface="Verdana"/>
                <a:cs typeface="Verdana"/>
              </a:rPr>
              <a:t>:</a:t>
            </a:r>
            <a:r>
              <a:rPr sz="2000" spc="260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400" spc="-40" dirty="0">
                <a:solidFill>
                  <a:srgbClr val="4F81BC"/>
                </a:solidFill>
                <a:latin typeface="Verdana"/>
                <a:cs typeface="Verdana"/>
              </a:rPr>
              <a:t>diffusione</a:t>
            </a:r>
            <a:r>
              <a:rPr sz="1400" spc="190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4F81BC"/>
                </a:solidFill>
                <a:latin typeface="Verdana"/>
                <a:cs typeface="Verdana"/>
              </a:rPr>
              <a:t>di</a:t>
            </a:r>
            <a:r>
              <a:rPr sz="1400" spc="170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4F81BC"/>
                </a:solidFill>
                <a:latin typeface="Verdana"/>
                <a:cs typeface="Verdana"/>
              </a:rPr>
              <a:t>foto</a:t>
            </a:r>
            <a:r>
              <a:rPr sz="1400" spc="180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400" spc="60" dirty="0">
                <a:solidFill>
                  <a:srgbClr val="4F81BC"/>
                </a:solidFill>
                <a:latin typeface="Verdana"/>
                <a:cs typeface="Verdana"/>
              </a:rPr>
              <a:t>o</a:t>
            </a:r>
            <a:r>
              <a:rPr sz="1400" spc="180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400" spc="15" dirty="0">
                <a:solidFill>
                  <a:srgbClr val="4F81BC"/>
                </a:solidFill>
                <a:latin typeface="Verdana"/>
                <a:cs typeface="Verdana"/>
              </a:rPr>
              <a:t>video</a:t>
            </a:r>
            <a:r>
              <a:rPr sz="1400" spc="180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400" spc="65" dirty="0">
                <a:solidFill>
                  <a:srgbClr val="4F81BC"/>
                </a:solidFill>
                <a:latin typeface="Verdana"/>
                <a:cs typeface="Verdana"/>
              </a:rPr>
              <a:t>che</a:t>
            </a:r>
            <a:r>
              <a:rPr sz="1400" spc="190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4F81BC"/>
                </a:solidFill>
                <a:latin typeface="Verdana"/>
                <a:cs typeface="Verdana"/>
              </a:rPr>
              <a:t>ritraggono</a:t>
            </a:r>
            <a:r>
              <a:rPr sz="1400" spc="185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400" spc="-65" dirty="0">
                <a:solidFill>
                  <a:srgbClr val="4F81BC"/>
                </a:solidFill>
                <a:latin typeface="Verdana"/>
                <a:cs typeface="Verdana"/>
              </a:rPr>
              <a:t>situazioni</a:t>
            </a:r>
            <a:r>
              <a:rPr sz="1400" spc="200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400" spc="-65" dirty="0">
                <a:solidFill>
                  <a:srgbClr val="4F81BC"/>
                </a:solidFill>
                <a:latin typeface="Verdana"/>
                <a:cs typeface="Verdana"/>
              </a:rPr>
              <a:t>intime,</a:t>
            </a:r>
            <a:endParaRPr sz="1400">
              <a:latin typeface="Verdana"/>
              <a:cs typeface="Verdana"/>
            </a:endParaRPr>
          </a:p>
          <a:p>
            <a:pPr marL="12700" algn="just">
              <a:lnSpc>
                <a:spcPts val="1655"/>
              </a:lnSpc>
            </a:pPr>
            <a:r>
              <a:rPr sz="1400" spc="-30" dirty="0">
                <a:solidFill>
                  <a:srgbClr val="4F81BC"/>
                </a:solidFill>
                <a:latin typeface="Verdana"/>
                <a:cs typeface="Verdana"/>
              </a:rPr>
              <a:t>violente</a:t>
            </a:r>
            <a:r>
              <a:rPr sz="1400" spc="-55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400" spc="60" dirty="0">
                <a:solidFill>
                  <a:srgbClr val="4F81BC"/>
                </a:solidFill>
                <a:latin typeface="Verdana"/>
                <a:cs typeface="Verdana"/>
              </a:rPr>
              <a:t>o</a:t>
            </a:r>
            <a:r>
              <a:rPr sz="1400" spc="-110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4F81BC"/>
                </a:solidFill>
                <a:latin typeface="Verdana"/>
                <a:cs typeface="Verdana"/>
              </a:rPr>
              <a:t>spiacevoli</a:t>
            </a:r>
            <a:r>
              <a:rPr sz="1400" spc="-150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400" spc="-60" dirty="0">
                <a:solidFill>
                  <a:srgbClr val="4F81BC"/>
                </a:solidFill>
                <a:latin typeface="Verdana"/>
                <a:cs typeface="Verdana"/>
              </a:rPr>
              <a:t>tramite</a:t>
            </a:r>
            <a:r>
              <a:rPr sz="1400" spc="-10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4F81BC"/>
                </a:solidFill>
                <a:latin typeface="Verdana"/>
                <a:cs typeface="Verdana"/>
              </a:rPr>
              <a:t>cellulare,</a:t>
            </a:r>
            <a:r>
              <a:rPr sz="1400" spc="-120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400" spc="-130" dirty="0">
                <a:solidFill>
                  <a:srgbClr val="4F81BC"/>
                </a:solidFill>
                <a:latin typeface="Verdana"/>
                <a:cs typeface="Verdana"/>
              </a:rPr>
              <a:t>siti</a:t>
            </a:r>
            <a:r>
              <a:rPr sz="1400" spc="-75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400" spc="50" dirty="0">
                <a:solidFill>
                  <a:srgbClr val="4F81BC"/>
                </a:solidFill>
                <a:latin typeface="Verdana"/>
                <a:cs typeface="Verdana"/>
              </a:rPr>
              <a:t>web</a:t>
            </a:r>
            <a:r>
              <a:rPr sz="1400" spc="-95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400" spc="70" dirty="0">
                <a:solidFill>
                  <a:srgbClr val="4F81BC"/>
                </a:solidFill>
                <a:latin typeface="Verdana"/>
                <a:cs typeface="Verdana"/>
              </a:rPr>
              <a:t>e</a:t>
            </a:r>
            <a:r>
              <a:rPr sz="1400" spc="-105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4F81BC"/>
                </a:solidFill>
                <a:latin typeface="Verdana"/>
                <a:cs typeface="Verdana"/>
              </a:rPr>
              <a:t>social</a:t>
            </a:r>
            <a:r>
              <a:rPr sz="1400" spc="-114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400" spc="-60" dirty="0">
                <a:solidFill>
                  <a:srgbClr val="4F81BC"/>
                </a:solidFill>
                <a:latin typeface="Verdana"/>
                <a:cs typeface="Verdana"/>
              </a:rPr>
              <a:t>network.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59051" y="3139820"/>
            <a:ext cx="598995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170" dirty="0">
                <a:solidFill>
                  <a:srgbClr val="6F2F9F"/>
                </a:solidFill>
                <a:latin typeface="Tahoma"/>
                <a:cs typeface="Tahoma"/>
              </a:rPr>
              <a:t>ESCLUSIONE</a:t>
            </a:r>
            <a:r>
              <a:rPr sz="2000" spc="-170" dirty="0">
                <a:solidFill>
                  <a:srgbClr val="4F81BC"/>
                </a:solidFill>
                <a:latin typeface="Verdana"/>
                <a:cs typeface="Verdana"/>
              </a:rPr>
              <a:t>:</a:t>
            </a:r>
            <a:r>
              <a:rPr sz="2000" spc="-130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400" spc="-30" dirty="0">
                <a:solidFill>
                  <a:srgbClr val="4F81BC"/>
                </a:solidFill>
                <a:latin typeface="Verdana"/>
                <a:cs typeface="Verdana"/>
              </a:rPr>
              <a:t>esclusione</a:t>
            </a:r>
            <a:r>
              <a:rPr sz="1400" spc="-120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400" spc="20" dirty="0">
                <a:solidFill>
                  <a:srgbClr val="4F81BC"/>
                </a:solidFill>
                <a:latin typeface="Verdana"/>
                <a:cs typeface="Verdana"/>
              </a:rPr>
              <a:t>dalla</a:t>
            </a:r>
            <a:r>
              <a:rPr sz="1400" spc="-90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400" spc="5" dirty="0">
                <a:solidFill>
                  <a:srgbClr val="4F81BC"/>
                </a:solidFill>
                <a:latin typeface="Verdana"/>
                <a:cs typeface="Verdana"/>
              </a:rPr>
              <a:t>comunicazione</a:t>
            </a:r>
            <a:r>
              <a:rPr sz="1400" spc="-45" dirty="0">
                <a:solidFill>
                  <a:srgbClr val="4F81BC"/>
                </a:solidFill>
                <a:latin typeface="Verdana"/>
                <a:cs typeface="Verdana"/>
              </a:rPr>
              <a:t> online,</a:t>
            </a:r>
            <a:r>
              <a:rPr sz="1400" spc="-85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400" spc="30" dirty="0">
                <a:solidFill>
                  <a:srgbClr val="4F81BC"/>
                </a:solidFill>
                <a:latin typeface="Verdana"/>
                <a:cs typeface="Verdana"/>
              </a:rPr>
              <a:t>dai</a:t>
            </a:r>
            <a:r>
              <a:rPr sz="1400" spc="-95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400" spc="-40" dirty="0">
                <a:solidFill>
                  <a:srgbClr val="4F81BC"/>
                </a:solidFill>
                <a:latin typeface="Verdana"/>
                <a:cs typeface="Verdana"/>
              </a:rPr>
              <a:t>gruppi.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59051" y="4044188"/>
            <a:ext cx="6798309" cy="10001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49910" algn="just">
              <a:lnSpc>
                <a:spcPct val="98700"/>
              </a:lnSpc>
              <a:spcBef>
                <a:spcPts val="125"/>
              </a:spcBef>
            </a:pPr>
            <a:r>
              <a:rPr sz="2000" b="1" spc="-165" dirty="0">
                <a:solidFill>
                  <a:srgbClr val="6F2F9F"/>
                </a:solidFill>
                <a:latin typeface="Tahoma"/>
                <a:cs typeface="Tahoma"/>
              </a:rPr>
              <a:t>IMPERSONIFICAZIONE</a:t>
            </a:r>
            <a:r>
              <a:rPr sz="2000" spc="-165" dirty="0">
                <a:solidFill>
                  <a:srgbClr val="4F81BC"/>
                </a:solidFill>
                <a:latin typeface="Verdana"/>
                <a:cs typeface="Verdana"/>
              </a:rPr>
              <a:t>: </a:t>
            </a:r>
            <a:r>
              <a:rPr sz="1400" spc="-75" dirty="0">
                <a:solidFill>
                  <a:srgbClr val="4F81BC"/>
                </a:solidFill>
                <a:latin typeface="Verdana"/>
                <a:cs typeface="Verdana"/>
              </a:rPr>
              <a:t>furto, </a:t>
            </a:r>
            <a:r>
              <a:rPr sz="1400" spc="-20" dirty="0">
                <a:solidFill>
                  <a:srgbClr val="4F81BC"/>
                </a:solidFill>
                <a:latin typeface="Verdana"/>
                <a:cs typeface="Verdana"/>
              </a:rPr>
              <a:t>appropriazione, </a:t>
            </a:r>
            <a:r>
              <a:rPr sz="1400" spc="-60" dirty="0">
                <a:solidFill>
                  <a:srgbClr val="4F81BC"/>
                </a:solidFill>
                <a:latin typeface="Verdana"/>
                <a:cs typeface="Verdana"/>
              </a:rPr>
              <a:t>uso </a:t>
            </a:r>
            <a:r>
              <a:rPr sz="1400" spc="70" dirty="0">
                <a:solidFill>
                  <a:srgbClr val="4F81BC"/>
                </a:solidFill>
                <a:latin typeface="Verdana"/>
                <a:cs typeface="Verdana"/>
              </a:rPr>
              <a:t>e </a:t>
            </a:r>
            <a:r>
              <a:rPr sz="1400" spc="-40" dirty="0">
                <a:solidFill>
                  <a:srgbClr val="4F81BC"/>
                </a:solidFill>
                <a:latin typeface="Verdana"/>
                <a:cs typeface="Verdana"/>
              </a:rPr>
              <a:t>rivelazione </a:t>
            </a:r>
            <a:r>
              <a:rPr sz="1400" spc="-35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400" spc="95" dirty="0">
                <a:solidFill>
                  <a:srgbClr val="4F81BC"/>
                </a:solidFill>
                <a:latin typeface="Verdana"/>
                <a:cs typeface="Verdana"/>
              </a:rPr>
              <a:t>ad</a:t>
            </a:r>
            <a:r>
              <a:rPr sz="1400" spc="100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400" spc="-75" dirty="0">
                <a:solidFill>
                  <a:srgbClr val="4F81BC"/>
                </a:solidFill>
                <a:latin typeface="Verdana"/>
                <a:cs typeface="Verdana"/>
              </a:rPr>
              <a:t>altri</a:t>
            </a:r>
            <a:r>
              <a:rPr sz="1400" spc="-70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400" spc="-15" dirty="0">
                <a:solidFill>
                  <a:srgbClr val="4F81BC"/>
                </a:solidFill>
                <a:latin typeface="Verdana"/>
                <a:cs typeface="Verdana"/>
              </a:rPr>
              <a:t>di</a:t>
            </a:r>
            <a:r>
              <a:rPr sz="1400" spc="-10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400" spc="-50" dirty="0">
                <a:solidFill>
                  <a:srgbClr val="4F81BC"/>
                </a:solidFill>
                <a:latin typeface="Verdana"/>
                <a:cs typeface="Verdana"/>
              </a:rPr>
              <a:t>informazioni</a:t>
            </a:r>
            <a:r>
              <a:rPr sz="1400" spc="-45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400" spc="-35" dirty="0">
                <a:solidFill>
                  <a:srgbClr val="4F81BC"/>
                </a:solidFill>
                <a:latin typeface="Verdana"/>
                <a:cs typeface="Verdana"/>
              </a:rPr>
              <a:t>personali</a:t>
            </a:r>
            <a:r>
              <a:rPr sz="1400" spc="-30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400" spc="60" dirty="0">
                <a:solidFill>
                  <a:srgbClr val="4F81BC"/>
                </a:solidFill>
                <a:latin typeface="Verdana"/>
                <a:cs typeface="Verdana"/>
              </a:rPr>
              <a:t>come</a:t>
            </a:r>
            <a:r>
              <a:rPr sz="1400" spc="65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400" spc="-15" dirty="0">
                <a:solidFill>
                  <a:srgbClr val="4F81BC"/>
                </a:solidFill>
                <a:latin typeface="Verdana"/>
                <a:cs typeface="Verdana"/>
              </a:rPr>
              <a:t>le</a:t>
            </a:r>
            <a:r>
              <a:rPr sz="1400" spc="-10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4F81BC"/>
                </a:solidFill>
                <a:latin typeface="Verdana"/>
                <a:cs typeface="Verdana"/>
              </a:rPr>
              <a:t>credenziali</a:t>
            </a:r>
            <a:r>
              <a:rPr sz="1400" spc="-15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400" spc="45" dirty="0">
                <a:solidFill>
                  <a:srgbClr val="4F81BC"/>
                </a:solidFill>
                <a:latin typeface="Verdana"/>
                <a:cs typeface="Verdana"/>
              </a:rPr>
              <a:t>d’accesso </a:t>
            </a:r>
            <a:r>
              <a:rPr sz="1400" spc="50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400" spc="30" dirty="0">
                <a:solidFill>
                  <a:srgbClr val="4F81BC"/>
                </a:solidFill>
                <a:latin typeface="Verdana"/>
                <a:cs typeface="Verdana"/>
              </a:rPr>
              <a:t>all’account</a:t>
            </a:r>
            <a:r>
              <a:rPr sz="1400" spc="-125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400" spc="-60" dirty="0">
                <a:solidFill>
                  <a:srgbClr val="4F81BC"/>
                </a:solidFill>
                <a:latin typeface="Verdana"/>
                <a:cs typeface="Verdana"/>
              </a:rPr>
              <a:t>e-mail, </a:t>
            </a:r>
            <a:r>
              <a:rPr sz="1400" dirty="0">
                <a:solidFill>
                  <a:srgbClr val="4F81BC"/>
                </a:solidFill>
                <a:latin typeface="Verdana"/>
                <a:cs typeface="Verdana"/>
              </a:rPr>
              <a:t>ai</a:t>
            </a:r>
            <a:r>
              <a:rPr sz="1400" spc="-125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4F81BC"/>
                </a:solidFill>
                <a:latin typeface="Verdana"/>
                <a:cs typeface="Verdana"/>
              </a:rPr>
              <a:t>social</a:t>
            </a:r>
            <a:r>
              <a:rPr sz="1400" spc="-130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400" spc="-60" dirty="0">
                <a:solidFill>
                  <a:srgbClr val="4F81BC"/>
                </a:solidFill>
                <a:latin typeface="Verdana"/>
                <a:cs typeface="Verdana"/>
              </a:rPr>
              <a:t>network.</a:t>
            </a:r>
            <a:endParaRPr sz="1400">
              <a:latin typeface="Verdana"/>
              <a:cs typeface="Verdana"/>
            </a:endParaRPr>
          </a:p>
          <a:p>
            <a:pPr marR="5080" algn="r">
              <a:lnSpc>
                <a:spcPct val="100000"/>
              </a:lnSpc>
              <a:spcBef>
                <a:spcPts val="880"/>
              </a:spcBef>
            </a:pPr>
            <a:r>
              <a:rPr sz="900" spc="-20" dirty="0">
                <a:latin typeface="Verdana"/>
                <a:cs typeface="Verdana"/>
              </a:rPr>
              <a:t>Menesini,</a:t>
            </a:r>
            <a:r>
              <a:rPr sz="900" spc="-140" dirty="0">
                <a:latin typeface="Verdana"/>
                <a:cs typeface="Verdana"/>
              </a:rPr>
              <a:t> </a:t>
            </a:r>
            <a:r>
              <a:rPr sz="900" spc="-10" dirty="0">
                <a:latin typeface="Verdana"/>
                <a:cs typeface="Verdana"/>
              </a:rPr>
              <a:t>Nocentini,</a:t>
            </a:r>
            <a:r>
              <a:rPr sz="900" spc="-130" dirty="0">
                <a:latin typeface="Verdana"/>
                <a:cs typeface="Verdana"/>
              </a:rPr>
              <a:t> </a:t>
            </a:r>
            <a:r>
              <a:rPr sz="900" spc="-15" dirty="0">
                <a:latin typeface="Verdana"/>
                <a:cs typeface="Verdana"/>
              </a:rPr>
              <a:t>Plladino,</a:t>
            </a:r>
            <a:r>
              <a:rPr sz="900" spc="-135" dirty="0">
                <a:latin typeface="Verdana"/>
                <a:cs typeface="Verdana"/>
              </a:rPr>
              <a:t> </a:t>
            </a:r>
            <a:r>
              <a:rPr sz="900" spc="-75" dirty="0">
                <a:latin typeface="Verdana"/>
                <a:cs typeface="Verdana"/>
              </a:rPr>
              <a:t>2015</a:t>
            </a:r>
            <a:endParaRPr sz="9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7223" y="541889"/>
            <a:ext cx="5621961" cy="429433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2437" y="150317"/>
            <a:ext cx="2780030" cy="8096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3320"/>
              </a:lnSpc>
              <a:spcBef>
                <a:spcPts val="110"/>
              </a:spcBef>
            </a:pPr>
            <a:r>
              <a:rPr spc="-215" dirty="0"/>
              <a:t>CYBERBULLISMO</a:t>
            </a:r>
          </a:p>
          <a:p>
            <a:pPr marL="12700">
              <a:lnSpc>
                <a:spcPts val="2840"/>
              </a:lnSpc>
            </a:pPr>
            <a:r>
              <a:rPr sz="2400" spc="-105" dirty="0"/>
              <a:t>Le</a:t>
            </a:r>
            <a:r>
              <a:rPr sz="2400" spc="-35" dirty="0"/>
              <a:t> </a:t>
            </a:r>
            <a:r>
              <a:rPr sz="2400" spc="-65" dirty="0"/>
              <a:t>caratteristiche</a:t>
            </a:r>
            <a:endParaRPr sz="2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39055" y="1767839"/>
            <a:ext cx="3749040" cy="202691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9055" y="1798319"/>
            <a:ext cx="3462528" cy="180441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02437" y="150317"/>
            <a:ext cx="2780030" cy="8096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3320"/>
              </a:lnSpc>
              <a:spcBef>
                <a:spcPts val="110"/>
              </a:spcBef>
            </a:pPr>
            <a:r>
              <a:rPr spc="-215" dirty="0"/>
              <a:t>CYBERBULLISMO</a:t>
            </a:r>
          </a:p>
          <a:p>
            <a:pPr marL="12700">
              <a:lnSpc>
                <a:spcPts val="2840"/>
              </a:lnSpc>
            </a:pPr>
            <a:r>
              <a:rPr sz="2400" spc="-105" dirty="0"/>
              <a:t>Le</a:t>
            </a:r>
            <a:r>
              <a:rPr sz="2400" spc="-35" dirty="0"/>
              <a:t> </a:t>
            </a:r>
            <a:r>
              <a:rPr sz="2400" spc="-65" dirty="0"/>
              <a:t>caratteristiche</a:t>
            </a:r>
            <a:endParaRPr sz="2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6825" y="689025"/>
            <a:ext cx="6742430" cy="1626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100"/>
              </a:lnSpc>
              <a:spcBef>
                <a:spcPts val="100"/>
              </a:spcBef>
            </a:pPr>
            <a:r>
              <a:rPr sz="1400" i="1" spc="-275" dirty="0">
                <a:latin typeface="Verdana"/>
                <a:cs typeface="Verdana"/>
              </a:rPr>
              <a:t>In</a:t>
            </a:r>
            <a:r>
              <a:rPr sz="1400" i="1" spc="-270" dirty="0">
                <a:latin typeface="Verdana"/>
                <a:cs typeface="Verdana"/>
              </a:rPr>
              <a:t> </a:t>
            </a:r>
            <a:r>
              <a:rPr sz="1400" i="1" spc="-114" dirty="0">
                <a:latin typeface="Verdana"/>
                <a:cs typeface="Verdana"/>
              </a:rPr>
              <a:t>ogni </a:t>
            </a:r>
            <a:r>
              <a:rPr sz="1400" i="1" spc="-155" dirty="0">
                <a:latin typeface="Verdana"/>
                <a:cs typeface="Verdana"/>
              </a:rPr>
              <a:t>storia</a:t>
            </a:r>
            <a:r>
              <a:rPr sz="1400" i="1" spc="165" dirty="0">
                <a:latin typeface="Verdana"/>
                <a:cs typeface="Verdana"/>
              </a:rPr>
              <a:t> </a:t>
            </a:r>
            <a:r>
              <a:rPr sz="1400" i="1" spc="-110" dirty="0">
                <a:latin typeface="Verdana"/>
                <a:cs typeface="Verdana"/>
              </a:rPr>
              <a:t>di </a:t>
            </a:r>
            <a:r>
              <a:rPr sz="1400" i="1" spc="-140" dirty="0">
                <a:latin typeface="Verdana"/>
                <a:cs typeface="Verdana"/>
              </a:rPr>
              <a:t>bullismo </a:t>
            </a:r>
            <a:r>
              <a:rPr sz="1400" i="1" spc="-135" dirty="0">
                <a:latin typeface="Verdana"/>
                <a:cs typeface="Verdana"/>
              </a:rPr>
              <a:t>non </a:t>
            </a:r>
            <a:r>
              <a:rPr sz="1400" i="1" spc="-15" dirty="0">
                <a:latin typeface="Verdana"/>
                <a:cs typeface="Verdana"/>
              </a:rPr>
              <a:t>c’è </a:t>
            </a:r>
            <a:r>
              <a:rPr sz="1400" i="1" spc="-114" dirty="0">
                <a:latin typeface="Verdana"/>
                <a:cs typeface="Verdana"/>
              </a:rPr>
              <a:t>mai </a:t>
            </a:r>
            <a:r>
              <a:rPr sz="1400" i="1" spc="-165" dirty="0">
                <a:latin typeface="Verdana"/>
                <a:cs typeface="Verdana"/>
              </a:rPr>
              <a:t>un</a:t>
            </a:r>
            <a:r>
              <a:rPr sz="1400" i="1" spc="150" dirty="0">
                <a:latin typeface="Verdana"/>
                <a:cs typeface="Verdana"/>
              </a:rPr>
              <a:t> </a:t>
            </a:r>
            <a:r>
              <a:rPr sz="1400" i="1" spc="-120" dirty="0">
                <a:latin typeface="Verdana"/>
                <a:cs typeface="Verdana"/>
              </a:rPr>
              <a:t>vincitore </a:t>
            </a:r>
            <a:r>
              <a:rPr sz="1400" i="1" spc="-40" dirty="0">
                <a:latin typeface="Verdana"/>
                <a:cs typeface="Verdana"/>
              </a:rPr>
              <a:t>e </a:t>
            </a:r>
            <a:r>
              <a:rPr sz="1400" i="1" spc="-114" dirty="0">
                <a:latin typeface="Verdana"/>
                <a:cs typeface="Verdana"/>
              </a:rPr>
              <a:t>nemmeno </a:t>
            </a:r>
            <a:r>
              <a:rPr sz="1400" i="1" spc="-165" dirty="0">
                <a:latin typeface="Verdana"/>
                <a:cs typeface="Verdana"/>
              </a:rPr>
              <a:t>un</a:t>
            </a:r>
            <a:r>
              <a:rPr sz="1400" i="1" spc="150" dirty="0">
                <a:latin typeface="Verdana"/>
                <a:cs typeface="Verdana"/>
              </a:rPr>
              <a:t> </a:t>
            </a:r>
            <a:r>
              <a:rPr sz="1400" i="1" spc="-145" dirty="0">
                <a:latin typeface="Verdana"/>
                <a:cs typeface="Verdana"/>
              </a:rPr>
              <a:t>vinto</a:t>
            </a:r>
            <a:r>
              <a:rPr sz="1400" i="1" spc="185" dirty="0">
                <a:latin typeface="Verdana"/>
                <a:cs typeface="Verdana"/>
              </a:rPr>
              <a:t> </a:t>
            </a:r>
            <a:r>
              <a:rPr sz="1400" i="1" spc="-15" dirty="0">
                <a:latin typeface="Verdana"/>
                <a:cs typeface="Verdana"/>
              </a:rPr>
              <a:t>c’è </a:t>
            </a:r>
            <a:r>
              <a:rPr sz="1400" i="1" spc="-10" dirty="0">
                <a:latin typeface="Verdana"/>
                <a:cs typeface="Verdana"/>
              </a:rPr>
              <a:t> </a:t>
            </a:r>
            <a:r>
              <a:rPr sz="1400" i="1" spc="-130" dirty="0">
                <a:latin typeface="Verdana"/>
                <a:cs typeface="Verdana"/>
              </a:rPr>
              <a:t>solo</a:t>
            </a:r>
            <a:r>
              <a:rPr sz="1400" i="1" spc="-125" dirty="0">
                <a:latin typeface="Verdana"/>
                <a:cs typeface="Verdana"/>
              </a:rPr>
              <a:t> </a:t>
            </a:r>
            <a:r>
              <a:rPr sz="1400" i="1" spc="-165" dirty="0">
                <a:latin typeface="Verdana"/>
                <a:cs typeface="Verdana"/>
              </a:rPr>
              <a:t>un</a:t>
            </a:r>
            <a:r>
              <a:rPr sz="1400" i="1" spc="-160" dirty="0">
                <a:latin typeface="Verdana"/>
                <a:cs typeface="Verdana"/>
              </a:rPr>
              <a:t> </a:t>
            </a:r>
            <a:r>
              <a:rPr sz="1400" i="1" spc="-114" dirty="0">
                <a:latin typeface="Verdana"/>
                <a:cs typeface="Verdana"/>
              </a:rPr>
              <a:t>soggetto</a:t>
            </a:r>
            <a:r>
              <a:rPr sz="1400" i="1" spc="-110" dirty="0">
                <a:latin typeface="Verdana"/>
                <a:cs typeface="Verdana"/>
              </a:rPr>
              <a:t> </a:t>
            </a:r>
            <a:r>
              <a:rPr sz="1400" i="1" spc="-70" dirty="0">
                <a:latin typeface="Verdana"/>
                <a:cs typeface="Verdana"/>
              </a:rPr>
              <a:t>debole </a:t>
            </a:r>
            <a:r>
              <a:rPr sz="1400" i="1" spc="-50" dirty="0">
                <a:latin typeface="Verdana"/>
                <a:cs typeface="Verdana"/>
              </a:rPr>
              <a:t>che </a:t>
            </a:r>
            <a:r>
              <a:rPr sz="1400" i="1" spc="-125" dirty="0">
                <a:latin typeface="Verdana"/>
                <a:cs typeface="Verdana"/>
              </a:rPr>
              <a:t>se</a:t>
            </a:r>
            <a:r>
              <a:rPr sz="1400" i="1" spc="-120" dirty="0">
                <a:latin typeface="Verdana"/>
                <a:cs typeface="Verdana"/>
              </a:rPr>
              <a:t> </a:t>
            </a:r>
            <a:r>
              <a:rPr sz="1400" i="1" spc="-70" dirty="0">
                <a:latin typeface="Verdana"/>
                <a:cs typeface="Verdana"/>
              </a:rPr>
              <a:t>la </a:t>
            </a:r>
            <a:r>
              <a:rPr sz="1400" i="1" spc="-100" dirty="0">
                <a:latin typeface="Verdana"/>
                <a:cs typeface="Verdana"/>
              </a:rPr>
              <a:t>prende </a:t>
            </a:r>
            <a:r>
              <a:rPr sz="1400" i="1" spc="-60" dirty="0">
                <a:latin typeface="Verdana"/>
                <a:cs typeface="Verdana"/>
              </a:rPr>
              <a:t>con </a:t>
            </a:r>
            <a:r>
              <a:rPr sz="1400" i="1" spc="-125" dirty="0">
                <a:latin typeface="Verdana"/>
                <a:cs typeface="Verdana"/>
              </a:rPr>
              <a:t>uno</a:t>
            </a:r>
            <a:r>
              <a:rPr sz="1400" i="1" spc="-120" dirty="0">
                <a:latin typeface="Verdana"/>
                <a:cs typeface="Verdana"/>
              </a:rPr>
              <a:t> </a:t>
            </a:r>
            <a:r>
              <a:rPr sz="1400" i="1" spc="-70" dirty="0">
                <a:latin typeface="Verdana"/>
                <a:cs typeface="Verdana"/>
              </a:rPr>
              <a:t>ancora </a:t>
            </a:r>
            <a:r>
              <a:rPr sz="1400" i="1" spc="-130" dirty="0">
                <a:latin typeface="Verdana"/>
                <a:cs typeface="Verdana"/>
              </a:rPr>
              <a:t>più</a:t>
            </a:r>
            <a:r>
              <a:rPr sz="1400" i="1" spc="-125" dirty="0">
                <a:latin typeface="Verdana"/>
                <a:cs typeface="Verdana"/>
              </a:rPr>
              <a:t> </a:t>
            </a:r>
            <a:r>
              <a:rPr sz="1400" i="1" spc="-65" dirty="0">
                <a:latin typeface="Verdana"/>
                <a:cs typeface="Verdana"/>
              </a:rPr>
              <a:t>debole </a:t>
            </a:r>
            <a:r>
              <a:rPr sz="1400" i="1" spc="-40" dirty="0">
                <a:latin typeface="Verdana"/>
                <a:cs typeface="Verdana"/>
              </a:rPr>
              <a:t>e </a:t>
            </a:r>
            <a:r>
              <a:rPr sz="1400" i="1" spc="-35" dirty="0">
                <a:latin typeface="Verdana"/>
                <a:cs typeface="Verdana"/>
              </a:rPr>
              <a:t> </a:t>
            </a:r>
            <a:r>
              <a:rPr sz="1400" i="1" spc="-125" dirty="0">
                <a:latin typeface="Verdana"/>
                <a:cs typeface="Verdana"/>
              </a:rPr>
              <a:t>approfitta</a:t>
            </a:r>
            <a:r>
              <a:rPr sz="1400" i="1" spc="-120" dirty="0">
                <a:latin typeface="Verdana"/>
                <a:cs typeface="Verdana"/>
              </a:rPr>
              <a:t> </a:t>
            </a:r>
            <a:r>
              <a:rPr sz="1400" i="1" spc="-100" dirty="0">
                <a:latin typeface="Verdana"/>
                <a:cs typeface="Verdana"/>
              </a:rPr>
              <a:t>dell’incompetenza</a:t>
            </a:r>
            <a:r>
              <a:rPr sz="1400" i="1" spc="-95" dirty="0">
                <a:latin typeface="Verdana"/>
                <a:cs typeface="Verdana"/>
              </a:rPr>
              <a:t> </a:t>
            </a:r>
            <a:r>
              <a:rPr sz="1400" i="1" spc="-40" dirty="0">
                <a:latin typeface="Verdana"/>
                <a:cs typeface="Verdana"/>
              </a:rPr>
              <a:t>e</a:t>
            </a:r>
            <a:r>
              <a:rPr sz="1400" i="1" spc="-35" dirty="0">
                <a:latin typeface="Verdana"/>
                <a:cs typeface="Verdana"/>
              </a:rPr>
              <a:t> </a:t>
            </a:r>
            <a:r>
              <a:rPr sz="1400" i="1" spc="-110" dirty="0">
                <a:latin typeface="Verdana"/>
                <a:cs typeface="Verdana"/>
              </a:rPr>
              <a:t>dell’analfabetismo</a:t>
            </a:r>
            <a:r>
              <a:rPr sz="1400" i="1" spc="-105" dirty="0">
                <a:latin typeface="Verdana"/>
                <a:cs typeface="Verdana"/>
              </a:rPr>
              <a:t> </a:t>
            </a:r>
            <a:r>
              <a:rPr sz="1400" i="1" spc="-120" dirty="0">
                <a:latin typeface="Verdana"/>
                <a:cs typeface="Verdana"/>
              </a:rPr>
              <a:t>emotivo</a:t>
            </a:r>
            <a:r>
              <a:rPr sz="1400" i="1" spc="240" dirty="0">
                <a:latin typeface="Verdana"/>
                <a:cs typeface="Verdana"/>
              </a:rPr>
              <a:t> </a:t>
            </a:r>
            <a:r>
              <a:rPr sz="1400" i="1" spc="-50" dirty="0">
                <a:latin typeface="Verdana"/>
                <a:cs typeface="Verdana"/>
              </a:rPr>
              <a:t>che</a:t>
            </a:r>
            <a:r>
              <a:rPr sz="1400" i="1" spc="-45" dirty="0">
                <a:latin typeface="Verdana"/>
                <a:cs typeface="Verdana"/>
              </a:rPr>
              <a:t> </a:t>
            </a:r>
            <a:r>
              <a:rPr sz="1400" i="1" spc="-100" dirty="0">
                <a:latin typeface="Verdana"/>
                <a:cs typeface="Verdana"/>
              </a:rPr>
              <a:t>domina </a:t>
            </a:r>
            <a:r>
              <a:rPr sz="1400" i="1" spc="-95" dirty="0">
                <a:latin typeface="Verdana"/>
                <a:cs typeface="Verdana"/>
              </a:rPr>
              <a:t> </a:t>
            </a:r>
            <a:r>
              <a:rPr sz="1400" i="1" spc="-110" dirty="0">
                <a:latin typeface="Verdana"/>
                <a:cs typeface="Verdana"/>
              </a:rPr>
              <a:t>l’ambiente</a:t>
            </a:r>
            <a:r>
              <a:rPr sz="1400" i="1" spc="-105" dirty="0">
                <a:latin typeface="Verdana"/>
                <a:cs typeface="Verdana"/>
              </a:rPr>
              <a:t> </a:t>
            </a:r>
            <a:r>
              <a:rPr sz="1400" i="1" spc="-155" dirty="0">
                <a:latin typeface="Verdana"/>
                <a:cs typeface="Verdana"/>
              </a:rPr>
              <a:t>in</a:t>
            </a:r>
            <a:r>
              <a:rPr sz="1400" i="1" spc="-150" dirty="0">
                <a:latin typeface="Verdana"/>
                <a:cs typeface="Verdana"/>
              </a:rPr>
              <a:t> </a:t>
            </a:r>
            <a:r>
              <a:rPr sz="1400" i="1" spc="-85" dirty="0">
                <a:latin typeface="Verdana"/>
                <a:cs typeface="Verdana"/>
              </a:rPr>
              <a:t>cui</a:t>
            </a:r>
            <a:r>
              <a:rPr sz="1400" i="1" spc="-80" dirty="0">
                <a:latin typeface="Verdana"/>
                <a:cs typeface="Verdana"/>
              </a:rPr>
              <a:t> </a:t>
            </a:r>
            <a:r>
              <a:rPr sz="1400" i="1" spc="-135" dirty="0">
                <a:latin typeface="Verdana"/>
                <a:cs typeface="Verdana"/>
              </a:rPr>
              <a:t>entrambi</a:t>
            </a:r>
            <a:r>
              <a:rPr sz="1400" i="1" spc="-130" dirty="0">
                <a:latin typeface="Verdana"/>
                <a:cs typeface="Verdana"/>
              </a:rPr>
              <a:t> </a:t>
            </a:r>
            <a:r>
              <a:rPr sz="1400" i="1" spc="-120" dirty="0">
                <a:latin typeface="Verdana"/>
                <a:cs typeface="Verdana"/>
              </a:rPr>
              <a:t>vivono</a:t>
            </a:r>
            <a:r>
              <a:rPr sz="1400" i="1" spc="-114" dirty="0">
                <a:latin typeface="Verdana"/>
                <a:cs typeface="Verdana"/>
              </a:rPr>
              <a:t> </a:t>
            </a:r>
            <a:r>
              <a:rPr sz="1400" i="1" spc="-40" dirty="0">
                <a:latin typeface="Verdana"/>
                <a:cs typeface="Verdana"/>
              </a:rPr>
              <a:t>e </a:t>
            </a:r>
            <a:r>
              <a:rPr sz="1400" i="1" spc="-180" dirty="0">
                <a:latin typeface="Verdana"/>
                <a:cs typeface="Verdana"/>
              </a:rPr>
              <a:t>si</a:t>
            </a:r>
            <a:r>
              <a:rPr sz="1400" i="1" spc="-175" dirty="0">
                <a:latin typeface="Verdana"/>
                <a:cs typeface="Verdana"/>
              </a:rPr>
              <a:t> </a:t>
            </a:r>
            <a:r>
              <a:rPr sz="1400" i="1" spc="-120" dirty="0">
                <a:latin typeface="Verdana"/>
                <a:cs typeface="Verdana"/>
              </a:rPr>
              <a:t>muovono</a:t>
            </a:r>
            <a:r>
              <a:rPr sz="1400" i="1" spc="-114" dirty="0">
                <a:latin typeface="Verdana"/>
                <a:cs typeface="Verdana"/>
              </a:rPr>
              <a:t> </a:t>
            </a:r>
            <a:r>
              <a:rPr sz="1400" i="1" spc="-125" dirty="0">
                <a:latin typeface="Verdana"/>
                <a:cs typeface="Verdana"/>
              </a:rPr>
              <a:t>per</a:t>
            </a:r>
            <a:r>
              <a:rPr sz="1400" i="1" spc="225" dirty="0">
                <a:latin typeface="Verdana"/>
                <a:cs typeface="Verdana"/>
              </a:rPr>
              <a:t> </a:t>
            </a:r>
            <a:r>
              <a:rPr sz="1400" i="1" spc="-135" dirty="0">
                <a:latin typeface="Verdana"/>
                <a:cs typeface="Verdana"/>
              </a:rPr>
              <a:t>affermare</a:t>
            </a:r>
            <a:r>
              <a:rPr sz="1400" i="1" spc="210" dirty="0">
                <a:latin typeface="Verdana"/>
                <a:cs typeface="Verdana"/>
              </a:rPr>
              <a:t> </a:t>
            </a:r>
            <a:r>
              <a:rPr sz="1400" i="1" spc="-165" dirty="0">
                <a:latin typeface="Verdana"/>
                <a:cs typeface="Verdana"/>
              </a:rPr>
              <a:t>un</a:t>
            </a:r>
            <a:r>
              <a:rPr sz="1400" i="1" spc="150" dirty="0">
                <a:latin typeface="Verdana"/>
                <a:cs typeface="Verdana"/>
              </a:rPr>
              <a:t> </a:t>
            </a:r>
            <a:r>
              <a:rPr sz="1400" i="1" spc="-110" dirty="0">
                <a:latin typeface="Verdana"/>
                <a:cs typeface="Verdana"/>
              </a:rPr>
              <a:t>potere </a:t>
            </a:r>
            <a:r>
              <a:rPr sz="1400" i="1" spc="-105" dirty="0">
                <a:latin typeface="Verdana"/>
                <a:cs typeface="Verdana"/>
              </a:rPr>
              <a:t> </a:t>
            </a:r>
            <a:r>
              <a:rPr sz="1400" i="1" spc="-165" dirty="0">
                <a:latin typeface="Verdana"/>
                <a:cs typeface="Verdana"/>
              </a:rPr>
              <a:t>fittizio,</a:t>
            </a:r>
            <a:r>
              <a:rPr sz="1400" i="1" spc="-30" dirty="0">
                <a:latin typeface="Verdana"/>
                <a:cs typeface="Verdana"/>
              </a:rPr>
              <a:t> </a:t>
            </a:r>
            <a:r>
              <a:rPr sz="1400" i="1" spc="-155" dirty="0">
                <a:latin typeface="Verdana"/>
                <a:cs typeface="Verdana"/>
              </a:rPr>
              <a:t>fatto</a:t>
            </a:r>
            <a:r>
              <a:rPr sz="1400" i="1" spc="-50" dirty="0">
                <a:latin typeface="Verdana"/>
                <a:cs typeface="Verdana"/>
              </a:rPr>
              <a:t> </a:t>
            </a:r>
            <a:r>
              <a:rPr sz="1400" i="1" spc="-110" dirty="0">
                <a:latin typeface="Verdana"/>
                <a:cs typeface="Verdana"/>
              </a:rPr>
              <a:t>di</a:t>
            </a:r>
            <a:r>
              <a:rPr sz="1400" i="1" spc="-70" dirty="0">
                <a:latin typeface="Verdana"/>
                <a:cs typeface="Verdana"/>
              </a:rPr>
              <a:t> </a:t>
            </a:r>
            <a:r>
              <a:rPr sz="1400" i="1" spc="-90" dirty="0">
                <a:latin typeface="Verdana"/>
                <a:cs typeface="Verdana"/>
              </a:rPr>
              <a:t>degrado,</a:t>
            </a:r>
            <a:r>
              <a:rPr sz="1400" i="1" spc="-30" dirty="0">
                <a:latin typeface="Verdana"/>
                <a:cs typeface="Verdana"/>
              </a:rPr>
              <a:t> </a:t>
            </a:r>
            <a:r>
              <a:rPr sz="1400" i="1" spc="-130" dirty="0">
                <a:latin typeface="Verdana"/>
                <a:cs typeface="Verdana"/>
              </a:rPr>
              <a:t>umiliazione,</a:t>
            </a:r>
            <a:r>
              <a:rPr sz="1400" i="1" spc="-45" dirty="0">
                <a:latin typeface="Verdana"/>
                <a:cs typeface="Verdana"/>
              </a:rPr>
              <a:t> </a:t>
            </a:r>
            <a:r>
              <a:rPr sz="1400" i="1" spc="-140" dirty="0">
                <a:latin typeface="Verdana"/>
                <a:cs typeface="Verdana"/>
              </a:rPr>
              <a:t>solitudine</a:t>
            </a:r>
            <a:r>
              <a:rPr sz="1400" i="1" spc="-45" dirty="0">
                <a:latin typeface="Verdana"/>
                <a:cs typeface="Verdana"/>
              </a:rPr>
              <a:t> </a:t>
            </a:r>
            <a:r>
              <a:rPr sz="1400" i="1" spc="-40" dirty="0">
                <a:latin typeface="Verdana"/>
                <a:cs typeface="Verdana"/>
              </a:rPr>
              <a:t>e</a:t>
            </a:r>
            <a:r>
              <a:rPr sz="1400" i="1" spc="-75" dirty="0">
                <a:latin typeface="Verdana"/>
                <a:cs typeface="Verdana"/>
              </a:rPr>
              <a:t> </a:t>
            </a:r>
            <a:r>
              <a:rPr sz="1400" i="1" spc="-130" dirty="0">
                <a:latin typeface="Verdana"/>
                <a:cs typeface="Verdana"/>
              </a:rPr>
              <a:t>omertà.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29400" y="2574925"/>
            <a:ext cx="16002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200" b="1" i="1" spc="-100" dirty="0" smtClean="0">
                <a:solidFill>
                  <a:srgbClr val="6F2F9F"/>
                </a:solidFill>
                <a:latin typeface="Verdana"/>
                <a:cs typeface="Verdana"/>
              </a:rPr>
              <a:t>Cit. di </a:t>
            </a:r>
            <a:r>
              <a:rPr lang="it-IT" sz="1200" b="1" i="1" spc="-100" smtClean="0">
                <a:solidFill>
                  <a:srgbClr val="6F2F9F"/>
                </a:solidFill>
                <a:latin typeface="Verdana"/>
                <a:cs typeface="Verdana"/>
              </a:rPr>
              <a:t>Alberto Pelai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43835" y="4714785"/>
            <a:ext cx="3657600" cy="15240"/>
          </a:xfrm>
          <a:custGeom>
            <a:avLst/>
            <a:gdLst/>
            <a:ahLst/>
            <a:cxnLst/>
            <a:rect l="l" t="t" r="r" b="b"/>
            <a:pathLst>
              <a:path w="3657600" h="15239">
                <a:moveTo>
                  <a:pt x="3657600" y="0"/>
                </a:moveTo>
                <a:lnTo>
                  <a:pt x="0" y="0"/>
                </a:lnTo>
                <a:lnTo>
                  <a:pt x="0" y="15240"/>
                </a:lnTo>
                <a:lnTo>
                  <a:pt x="3657600" y="15240"/>
                </a:lnTo>
                <a:lnTo>
                  <a:pt x="36576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2952369" y="4498949"/>
            <a:ext cx="3242945" cy="3962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sz="900" b="1" i="1" spc="-110" dirty="0">
                <a:latin typeface="Verdana"/>
                <a:cs typeface="Verdana"/>
              </a:rPr>
              <a:t>R</a:t>
            </a:r>
            <a:r>
              <a:rPr sz="900" b="1" i="1" spc="-100" dirty="0">
                <a:latin typeface="Verdana"/>
                <a:cs typeface="Verdana"/>
              </a:rPr>
              <a:t>e</a:t>
            </a:r>
            <a:r>
              <a:rPr sz="900" b="1" i="1" spc="-120" dirty="0">
                <a:latin typeface="Verdana"/>
                <a:cs typeface="Verdana"/>
              </a:rPr>
              <a:t>f</a:t>
            </a:r>
            <a:r>
              <a:rPr sz="900" b="1" i="1" spc="-25" dirty="0">
                <a:latin typeface="Verdana"/>
                <a:cs typeface="Verdana"/>
              </a:rPr>
              <a:t>e</a:t>
            </a:r>
            <a:r>
              <a:rPr sz="900" b="1" i="1" spc="-165" dirty="0">
                <a:latin typeface="Verdana"/>
                <a:cs typeface="Verdana"/>
              </a:rPr>
              <a:t>r</a:t>
            </a:r>
            <a:r>
              <a:rPr sz="900" b="1" i="1" spc="-25" dirty="0">
                <a:latin typeface="Verdana"/>
                <a:cs typeface="Verdana"/>
              </a:rPr>
              <a:t>e</a:t>
            </a:r>
            <a:r>
              <a:rPr sz="900" b="1" i="1" spc="-95" dirty="0">
                <a:latin typeface="Verdana"/>
                <a:cs typeface="Verdana"/>
              </a:rPr>
              <a:t>n</a:t>
            </a:r>
            <a:r>
              <a:rPr sz="900" b="1" i="1" spc="-150" dirty="0">
                <a:latin typeface="Verdana"/>
                <a:cs typeface="Verdana"/>
              </a:rPr>
              <a:t>t</a:t>
            </a:r>
            <a:r>
              <a:rPr sz="900" b="1" i="1" spc="-15" dirty="0">
                <a:latin typeface="Verdana"/>
                <a:cs typeface="Verdana"/>
              </a:rPr>
              <a:t>e</a:t>
            </a:r>
            <a:r>
              <a:rPr sz="900" b="1" i="1" spc="-100" dirty="0">
                <a:latin typeface="Verdana"/>
                <a:cs typeface="Verdana"/>
              </a:rPr>
              <a:t> </a:t>
            </a:r>
            <a:r>
              <a:rPr sz="900" b="1" i="1" spc="-30" dirty="0">
                <a:latin typeface="Verdana"/>
                <a:cs typeface="Verdana"/>
              </a:rPr>
              <a:t>p</a:t>
            </a:r>
            <a:r>
              <a:rPr sz="900" b="1" i="1" spc="-35" dirty="0">
                <a:latin typeface="Verdana"/>
                <a:cs typeface="Verdana"/>
              </a:rPr>
              <a:t>e</a:t>
            </a:r>
            <a:r>
              <a:rPr sz="900" b="1" i="1" spc="-160" dirty="0">
                <a:latin typeface="Verdana"/>
                <a:cs typeface="Verdana"/>
              </a:rPr>
              <a:t>r</a:t>
            </a:r>
            <a:r>
              <a:rPr sz="900" b="1" i="1" spc="-50" dirty="0">
                <a:latin typeface="Verdana"/>
                <a:cs typeface="Verdana"/>
              </a:rPr>
              <a:t> </a:t>
            </a:r>
            <a:r>
              <a:rPr sz="900" b="1" i="1" spc="-95" dirty="0">
                <a:latin typeface="Verdana"/>
                <a:cs typeface="Verdana"/>
              </a:rPr>
              <a:t>i</a:t>
            </a:r>
            <a:r>
              <a:rPr sz="900" b="1" i="1" spc="-90" dirty="0">
                <a:latin typeface="Verdana"/>
                <a:cs typeface="Verdana"/>
              </a:rPr>
              <a:t>l</a:t>
            </a:r>
            <a:r>
              <a:rPr sz="900" b="1" i="1" spc="-75" dirty="0">
                <a:latin typeface="Verdana"/>
                <a:cs typeface="Verdana"/>
              </a:rPr>
              <a:t> </a:t>
            </a:r>
            <a:r>
              <a:rPr sz="900" b="1" i="1" spc="40" dirty="0">
                <a:latin typeface="Verdana"/>
                <a:cs typeface="Verdana"/>
              </a:rPr>
              <a:t>c</a:t>
            </a:r>
            <a:r>
              <a:rPr sz="900" b="1" i="1" spc="-45" dirty="0">
                <a:latin typeface="Verdana"/>
                <a:cs typeface="Verdana"/>
              </a:rPr>
              <a:t>o</a:t>
            </a:r>
            <a:r>
              <a:rPr sz="900" b="1" i="1" spc="-95" dirty="0">
                <a:latin typeface="Verdana"/>
                <a:cs typeface="Verdana"/>
              </a:rPr>
              <a:t>n</a:t>
            </a:r>
            <a:r>
              <a:rPr sz="900" b="1" i="1" spc="-150" dirty="0">
                <a:latin typeface="Verdana"/>
                <a:cs typeface="Verdana"/>
              </a:rPr>
              <a:t>t</a:t>
            </a:r>
            <a:r>
              <a:rPr sz="900" b="1" i="1" spc="-165" dirty="0">
                <a:latin typeface="Verdana"/>
                <a:cs typeface="Verdana"/>
              </a:rPr>
              <a:t>r</a:t>
            </a:r>
            <a:r>
              <a:rPr sz="900" b="1" i="1" spc="-75" dirty="0">
                <a:latin typeface="Verdana"/>
                <a:cs typeface="Verdana"/>
              </a:rPr>
              <a:t>a</a:t>
            </a:r>
            <a:r>
              <a:rPr sz="900" b="1" i="1" spc="-65" dirty="0">
                <a:latin typeface="Verdana"/>
                <a:cs typeface="Verdana"/>
              </a:rPr>
              <a:t>s</a:t>
            </a:r>
            <a:r>
              <a:rPr sz="900" b="1" i="1" spc="-150" dirty="0">
                <a:latin typeface="Verdana"/>
                <a:cs typeface="Verdana"/>
              </a:rPr>
              <a:t>t</a:t>
            </a:r>
            <a:r>
              <a:rPr sz="900" b="1" i="1" spc="-35" dirty="0">
                <a:latin typeface="Verdana"/>
                <a:cs typeface="Verdana"/>
              </a:rPr>
              <a:t>o</a:t>
            </a:r>
            <a:r>
              <a:rPr sz="900" b="1" i="1" spc="-80" dirty="0">
                <a:latin typeface="Verdana"/>
                <a:cs typeface="Verdana"/>
              </a:rPr>
              <a:t> </a:t>
            </a:r>
            <a:r>
              <a:rPr sz="900" b="1" i="1" spc="-30" dirty="0">
                <a:latin typeface="Verdana"/>
                <a:cs typeface="Verdana"/>
              </a:rPr>
              <a:t>d</a:t>
            </a:r>
            <a:r>
              <a:rPr sz="900" b="1" i="1" spc="-35" dirty="0">
                <a:latin typeface="Verdana"/>
                <a:cs typeface="Verdana"/>
              </a:rPr>
              <a:t>e</a:t>
            </a:r>
            <a:r>
              <a:rPr sz="900" b="1" i="1" spc="-90" dirty="0">
                <a:latin typeface="Verdana"/>
                <a:cs typeface="Verdana"/>
              </a:rPr>
              <a:t>l</a:t>
            </a:r>
            <a:r>
              <a:rPr sz="900" b="1" i="1" spc="-75" dirty="0">
                <a:latin typeface="Verdana"/>
                <a:cs typeface="Verdana"/>
              </a:rPr>
              <a:t> </a:t>
            </a:r>
            <a:r>
              <a:rPr sz="900" b="1" i="1" spc="-65" dirty="0">
                <a:latin typeface="Verdana"/>
                <a:cs typeface="Verdana"/>
              </a:rPr>
              <a:t>bu</a:t>
            </a:r>
            <a:r>
              <a:rPr sz="900" b="1" i="1" spc="-95" dirty="0">
                <a:latin typeface="Verdana"/>
                <a:cs typeface="Verdana"/>
              </a:rPr>
              <a:t>lli</a:t>
            </a:r>
            <a:r>
              <a:rPr sz="900" b="1" i="1" spc="-130" dirty="0">
                <a:latin typeface="Verdana"/>
                <a:cs typeface="Verdana"/>
              </a:rPr>
              <a:t>s</a:t>
            </a:r>
            <a:r>
              <a:rPr sz="900" b="1" i="1" spc="-95" dirty="0">
                <a:latin typeface="Verdana"/>
                <a:cs typeface="Verdana"/>
              </a:rPr>
              <a:t>m</a:t>
            </a:r>
            <a:r>
              <a:rPr sz="900" b="1" i="1" spc="-35" dirty="0">
                <a:latin typeface="Verdana"/>
                <a:cs typeface="Verdana"/>
              </a:rPr>
              <a:t>o</a:t>
            </a:r>
            <a:r>
              <a:rPr sz="900" b="1" i="1" spc="-100" dirty="0">
                <a:latin typeface="Verdana"/>
                <a:cs typeface="Verdana"/>
              </a:rPr>
              <a:t> </a:t>
            </a:r>
            <a:r>
              <a:rPr sz="900" b="1" i="1" spc="-15" dirty="0">
                <a:latin typeface="Verdana"/>
                <a:cs typeface="Verdana"/>
              </a:rPr>
              <a:t>e</a:t>
            </a:r>
            <a:r>
              <a:rPr sz="900" b="1" i="1" spc="-80" dirty="0">
                <a:latin typeface="Verdana"/>
                <a:cs typeface="Verdana"/>
              </a:rPr>
              <a:t> </a:t>
            </a:r>
            <a:r>
              <a:rPr sz="900" b="1" i="1" spc="-30" dirty="0">
                <a:latin typeface="Verdana"/>
                <a:cs typeface="Verdana"/>
              </a:rPr>
              <a:t>d</a:t>
            </a:r>
            <a:r>
              <a:rPr sz="900" b="1" i="1" spc="-35" dirty="0">
                <a:latin typeface="Verdana"/>
                <a:cs typeface="Verdana"/>
              </a:rPr>
              <a:t>e</a:t>
            </a:r>
            <a:r>
              <a:rPr sz="900" b="1" i="1" spc="-90" dirty="0">
                <a:latin typeface="Verdana"/>
                <a:cs typeface="Verdana"/>
              </a:rPr>
              <a:t>l</a:t>
            </a:r>
            <a:r>
              <a:rPr sz="900" b="1" i="1" spc="-60" dirty="0">
                <a:latin typeface="Verdana"/>
                <a:cs typeface="Verdana"/>
              </a:rPr>
              <a:t> </a:t>
            </a:r>
            <a:r>
              <a:rPr sz="900" b="1" i="1" spc="40" dirty="0">
                <a:latin typeface="Verdana"/>
                <a:cs typeface="Verdana"/>
              </a:rPr>
              <a:t>c</a:t>
            </a:r>
            <a:r>
              <a:rPr sz="900" b="1" i="1" spc="-50" dirty="0">
                <a:latin typeface="Verdana"/>
                <a:cs typeface="Verdana"/>
              </a:rPr>
              <a:t>yb</a:t>
            </a:r>
            <a:r>
              <a:rPr sz="900" b="1" i="1" spc="-25" dirty="0">
                <a:latin typeface="Verdana"/>
                <a:cs typeface="Verdana"/>
              </a:rPr>
              <a:t>e</a:t>
            </a:r>
            <a:r>
              <a:rPr sz="900" b="1" i="1" spc="-165" dirty="0">
                <a:latin typeface="Verdana"/>
                <a:cs typeface="Verdana"/>
              </a:rPr>
              <a:t>r</a:t>
            </a:r>
            <a:r>
              <a:rPr sz="900" b="1" i="1" spc="-65" dirty="0">
                <a:latin typeface="Verdana"/>
                <a:cs typeface="Verdana"/>
              </a:rPr>
              <a:t>bu</a:t>
            </a:r>
            <a:r>
              <a:rPr sz="900" b="1" i="1" spc="-95" dirty="0">
                <a:latin typeface="Verdana"/>
                <a:cs typeface="Verdana"/>
              </a:rPr>
              <a:t>lli</a:t>
            </a:r>
            <a:r>
              <a:rPr sz="900" b="1" i="1" spc="-130" dirty="0">
                <a:latin typeface="Verdana"/>
                <a:cs typeface="Verdana"/>
              </a:rPr>
              <a:t>s</a:t>
            </a:r>
            <a:r>
              <a:rPr sz="900" b="1" i="1" spc="-95" dirty="0">
                <a:latin typeface="Verdana"/>
                <a:cs typeface="Verdana"/>
              </a:rPr>
              <a:t>m</a:t>
            </a:r>
            <a:r>
              <a:rPr sz="900" b="1" i="1" spc="-35" dirty="0">
                <a:latin typeface="Verdana"/>
                <a:cs typeface="Verdana"/>
              </a:rPr>
              <a:t>o</a:t>
            </a:r>
            <a:endParaRPr sz="900" dirty="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745"/>
              </a:spcBef>
            </a:pPr>
            <a:r>
              <a:rPr sz="900" b="1" i="1" spc="-30" dirty="0">
                <a:latin typeface="Verdana"/>
                <a:cs typeface="Verdana"/>
              </a:rPr>
              <a:t>A</a:t>
            </a:r>
            <a:r>
              <a:rPr sz="900" b="1" i="1" spc="-90" dirty="0">
                <a:latin typeface="Verdana"/>
                <a:cs typeface="Verdana"/>
              </a:rPr>
              <a:t>i</a:t>
            </a:r>
            <a:r>
              <a:rPr sz="900" b="1" i="1" spc="-75" dirty="0">
                <a:latin typeface="Verdana"/>
                <a:cs typeface="Verdana"/>
              </a:rPr>
              <a:t> </a:t>
            </a:r>
            <a:r>
              <a:rPr sz="900" b="1" i="1" spc="-130" dirty="0">
                <a:latin typeface="Verdana"/>
                <a:cs typeface="Verdana"/>
              </a:rPr>
              <a:t>s</a:t>
            </a:r>
            <a:r>
              <a:rPr sz="900" b="1" i="1" spc="-25" dirty="0">
                <a:latin typeface="Verdana"/>
                <a:cs typeface="Verdana"/>
              </a:rPr>
              <a:t>e</a:t>
            </a:r>
            <a:r>
              <a:rPr sz="900" b="1" i="1" spc="-95" dirty="0">
                <a:latin typeface="Verdana"/>
                <a:cs typeface="Verdana"/>
              </a:rPr>
              <a:t>n</a:t>
            </a:r>
            <a:r>
              <a:rPr sz="900" b="1" i="1" spc="-130" dirty="0">
                <a:latin typeface="Verdana"/>
                <a:cs typeface="Verdana"/>
              </a:rPr>
              <a:t>s</a:t>
            </a:r>
            <a:r>
              <a:rPr sz="900" b="1" i="1" spc="-90" dirty="0">
                <a:latin typeface="Verdana"/>
                <a:cs typeface="Verdana"/>
              </a:rPr>
              <a:t>i</a:t>
            </a:r>
            <a:r>
              <a:rPr sz="900" b="1" i="1" spc="-95" dirty="0">
                <a:latin typeface="Verdana"/>
                <a:cs typeface="Verdana"/>
              </a:rPr>
              <a:t> </a:t>
            </a:r>
            <a:r>
              <a:rPr sz="900" b="1" i="1" spc="-30" dirty="0">
                <a:latin typeface="Verdana"/>
                <a:cs typeface="Verdana"/>
              </a:rPr>
              <a:t>d</a:t>
            </a:r>
            <a:r>
              <a:rPr sz="900" b="1" i="1" spc="-35" dirty="0">
                <a:latin typeface="Verdana"/>
                <a:cs typeface="Verdana"/>
              </a:rPr>
              <a:t>e</a:t>
            </a:r>
            <a:r>
              <a:rPr sz="900" b="1" i="1" spc="-95" dirty="0">
                <a:latin typeface="Verdana"/>
                <a:cs typeface="Verdana"/>
              </a:rPr>
              <a:t>ll</a:t>
            </a:r>
            <a:r>
              <a:rPr sz="900" b="1" i="1" spc="-40" dirty="0">
                <a:latin typeface="Verdana"/>
                <a:cs typeface="Verdana"/>
              </a:rPr>
              <a:t>’</a:t>
            </a:r>
            <a:r>
              <a:rPr sz="900" b="1" i="1" spc="-95" dirty="0">
                <a:latin typeface="Verdana"/>
                <a:cs typeface="Verdana"/>
              </a:rPr>
              <a:t>a</a:t>
            </a:r>
            <a:r>
              <a:rPr sz="900" b="1" i="1" spc="-80" dirty="0">
                <a:latin typeface="Verdana"/>
                <a:cs typeface="Verdana"/>
              </a:rPr>
              <a:t>r</a:t>
            </a:r>
            <a:r>
              <a:rPr sz="900" b="1" i="1" spc="-150" dirty="0">
                <a:latin typeface="Verdana"/>
                <a:cs typeface="Verdana"/>
              </a:rPr>
              <a:t>t</a:t>
            </a:r>
            <a:r>
              <a:rPr sz="900" b="1" i="1" spc="-70" dirty="0">
                <a:latin typeface="Verdana"/>
                <a:cs typeface="Verdana"/>
              </a:rPr>
              <a:t>.</a:t>
            </a:r>
            <a:r>
              <a:rPr sz="900" b="1" i="1" spc="-85" dirty="0">
                <a:latin typeface="Verdana"/>
                <a:cs typeface="Verdana"/>
              </a:rPr>
              <a:t> </a:t>
            </a:r>
            <a:r>
              <a:rPr sz="900" b="1" i="1" spc="-130" dirty="0">
                <a:latin typeface="Verdana"/>
                <a:cs typeface="Verdana"/>
              </a:rPr>
              <a:t>4</a:t>
            </a:r>
            <a:r>
              <a:rPr sz="900" b="1" i="1" spc="-75" dirty="0">
                <a:latin typeface="Verdana"/>
                <a:cs typeface="Verdana"/>
              </a:rPr>
              <a:t> </a:t>
            </a:r>
            <a:r>
              <a:rPr sz="900" b="1" i="1" spc="-30" dirty="0">
                <a:latin typeface="Verdana"/>
                <a:cs typeface="Verdana"/>
              </a:rPr>
              <a:t>d</a:t>
            </a:r>
            <a:r>
              <a:rPr sz="900" b="1" i="1" spc="-35" dirty="0">
                <a:latin typeface="Verdana"/>
                <a:cs typeface="Verdana"/>
              </a:rPr>
              <a:t>e</a:t>
            </a:r>
            <a:r>
              <a:rPr sz="900" b="1" i="1" spc="-95" dirty="0">
                <a:latin typeface="Verdana"/>
                <a:cs typeface="Verdana"/>
              </a:rPr>
              <a:t>ll</a:t>
            </a:r>
            <a:r>
              <a:rPr sz="900" b="1" i="1" dirty="0">
                <a:latin typeface="Verdana"/>
                <a:cs typeface="Verdana"/>
              </a:rPr>
              <a:t>a</a:t>
            </a:r>
            <a:r>
              <a:rPr sz="900" b="1" i="1" spc="-50" dirty="0">
                <a:latin typeface="Verdana"/>
                <a:cs typeface="Verdana"/>
              </a:rPr>
              <a:t> </a:t>
            </a:r>
            <a:r>
              <a:rPr sz="900" b="1" i="1" spc="-170" dirty="0">
                <a:latin typeface="Verdana"/>
                <a:cs typeface="Verdana"/>
              </a:rPr>
              <a:t>L</a:t>
            </a:r>
            <a:r>
              <a:rPr sz="900" b="1" i="1" spc="-25" dirty="0">
                <a:latin typeface="Verdana"/>
                <a:cs typeface="Verdana"/>
              </a:rPr>
              <a:t>e</a:t>
            </a:r>
            <a:r>
              <a:rPr sz="900" b="1" i="1" spc="-35" dirty="0">
                <a:latin typeface="Verdana"/>
                <a:cs typeface="Verdana"/>
              </a:rPr>
              <a:t>gg</a:t>
            </a:r>
            <a:r>
              <a:rPr sz="900" b="1" i="1" spc="-15" dirty="0">
                <a:latin typeface="Verdana"/>
                <a:cs typeface="Verdana"/>
              </a:rPr>
              <a:t>e</a:t>
            </a:r>
            <a:r>
              <a:rPr sz="900" b="1" i="1" spc="-80" dirty="0">
                <a:latin typeface="Verdana"/>
                <a:cs typeface="Verdana"/>
              </a:rPr>
              <a:t> </a:t>
            </a:r>
            <a:r>
              <a:rPr sz="900" b="1" i="1" spc="-140" dirty="0">
                <a:latin typeface="Verdana"/>
                <a:cs typeface="Verdana"/>
              </a:rPr>
              <a:t>71</a:t>
            </a:r>
            <a:r>
              <a:rPr sz="900" b="1" i="1" spc="-220" dirty="0">
                <a:latin typeface="Verdana"/>
                <a:cs typeface="Verdana"/>
              </a:rPr>
              <a:t>/</a:t>
            </a:r>
            <a:r>
              <a:rPr sz="900" b="1" i="1" spc="-140" dirty="0">
                <a:latin typeface="Verdana"/>
                <a:cs typeface="Verdana"/>
              </a:rPr>
              <a:t>201</a:t>
            </a:r>
            <a:r>
              <a:rPr sz="900" b="1" i="1" spc="-130" dirty="0">
                <a:latin typeface="Verdana"/>
                <a:cs typeface="Verdana"/>
              </a:rPr>
              <a:t>7</a:t>
            </a:r>
            <a:endParaRPr sz="9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370" y="1797923"/>
            <a:ext cx="4996815" cy="1855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100"/>
              </a:spcBef>
            </a:pPr>
            <a:r>
              <a:rPr sz="2000" spc="-370" dirty="0">
                <a:solidFill>
                  <a:srgbClr val="4F81BC"/>
                </a:solidFill>
                <a:latin typeface="Verdana"/>
                <a:cs typeface="Verdana"/>
              </a:rPr>
              <a:t>I</a:t>
            </a:r>
            <a:r>
              <a:rPr sz="2000" spc="-150" dirty="0">
                <a:solidFill>
                  <a:srgbClr val="4F81BC"/>
                </a:solidFill>
                <a:latin typeface="Verdana"/>
                <a:cs typeface="Verdana"/>
              </a:rPr>
              <a:t>l</a:t>
            </a:r>
            <a:r>
              <a:rPr sz="2000" spc="-195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2000" spc="114" dirty="0">
                <a:solidFill>
                  <a:srgbClr val="4F81BC"/>
                </a:solidFill>
                <a:latin typeface="Verdana"/>
                <a:cs typeface="Verdana"/>
              </a:rPr>
              <a:t>b</a:t>
            </a:r>
            <a:r>
              <a:rPr sz="2000" spc="-70" dirty="0">
                <a:solidFill>
                  <a:srgbClr val="4F81BC"/>
                </a:solidFill>
                <a:latin typeface="Verdana"/>
                <a:cs typeface="Verdana"/>
              </a:rPr>
              <a:t>u</a:t>
            </a:r>
            <a:r>
              <a:rPr sz="2000" spc="-145" dirty="0">
                <a:solidFill>
                  <a:srgbClr val="4F81BC"/>
                </a:solidFill>
                <a:latin typeface="Verdana"/>
                <a:cs typeface="Verdana"/>
              </a:rPr>
              <a:t>lli</a:t>
            </a:r>
            <a:r>
              <a:rPr sz="2000" spc="-95" dirty="0">
                <a:solidFill>
                  <a:srgbClr val="4F81BC"/>
                </a:solidFill>
                <a:latin typeface="Verdana"/>
                <a:cs typeface="Verdana"/>
              </a:rPr>
              <a:t>sm</a:t>
            </a:r>
            <a:r>
              <a:rPr sz="2000" spc="-75" dirty="0">
                <a:solidFill>
                  <a:srgbClr val="4F81BC"/>
                </a:solidFill>
                <a:latin typeface="Verdana"/>
                <a:cs typeface="Verdana"/>
              </a:rPr>
              <a:t>o</a:t>
            </a:r>
            <a:r>
              <a:rPr sz="2000" spc="-145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2000" spc="100" dirty="0">
                <a:solidFill>
                  <a:srgbClr val="4F81BC"/>
                </a:solidFill>
                <a:latin typeface="Verdana"/>
                <a:cs typeface="Verdana"/>
              </a:rPr>
              <a:t>è</a:t>
            </a:r>
            <a:r>
              <a:rPr sz="2000" spc="-155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2000" spc="-70" dirty="0">
                <a:solidFill>
                  <a:srgbClr val="4F81BC"/>
                </a:solidFill>
                <a:latin typeface="Verdana"/>
                <a:cs typeface="Verdana"/>
              </a:rPr>
              <a:t>u</a:t>
            </a:r>
            <a:r>
              <a:rPr sz="2000" spc="-50" dirty="0">
                <a:solidFill>
                  <a:srgbClr val="4F81BC"/>
                </a:solidFill>
                <a:latin typeface="Verdana"/>
                <a:cs typeface="Verdana"/>
              </a:rPr>
              <a:t>n</a:t>
            </a:r>
            <a:r>
              <a:rPr sz="2000" spc="-135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2000" b="1" spc="-130" dirty="0">
                <a:solidFill>
                  <a:srgbClr val="6F2F9F"/>
                </a:solidFill>
                <a:latin typeface="Tahoma"/>
                <a:cs typeface="Tahoma"/>
              </a:rPr>
              <a:t>at</a:t>
            </a:r>
            <a:r>
              <a:rPr sz="2000" b="1" spc="-100" dirty="0">
                <a:solidFill>
                  <a:srgbClr val="6F2F9F"/>
                </a:solidFill>
                <a:latin typeface="Tahoma"/>
                <a:cs typeface="Tahoma"/>
              </a:rPr>
              <a:t>t</a:t>
            </a:r>
            <a:r>
              <a:rPr sz="2000" b="1" spc="40" dirty="0">
                <a:solidFill>
                  <a:srgbClr val="6F2F9F"/>
                </a:solidFill>
                <a:latin typeface="Tahoma"/>
                <a:cs typeface="Tahoma"/>
              </a:rPr>
              <a:t>o</a:t>
            </a:r>
            <a:r>
              <a:rPr sz="2000" b="1" spc="-20" dirty="0">
                <a:solidFill>
                  <a:srgbClr val="6F2F9F"/>
                </a:solidFill>
                <a:latin typeface="Tahoma"/>
                <a:cs typeface="Tahoma"/>
              </a:rPr>
              <a:t> </a:t>
            </a:r>
            <a:r>
              <a:rPr sz="2000" b="1" spc="80" dirty="0">
                <a:solidFill>
                  <a:srgbClr val="6F2F9F"/>
                </a:solidFill>
                <a:latin typeface="Tahoma"/>
                <a:cs typeface="Tahoma"/>
              </a:rPr>
              <a:t>a</a:t>
            </a:r>
            <a:r>
              <a:rPr sz="2000" b="1" spc="95" dirty="0">
                <a:solidFill>
                  <a:srgbClr val="6F2F9F"/>
                </a:solidFill>
                <a:latin typeface="Tahoma"/>
                <a:cs typeface="Tahoma"/>
              </a:rPr>
              <a:t>g</a:t>
            </a:r>
            <a:r>
              <a:rPr sz="2000" b="1" spc="-110" dirty="0">
                <a:solidFill>
                  <a:srgbClr val="6F2F9F"/>
                </a:solidFill>
                <a:latin typeface="Tahoma"/>
                <a:cs typeface="Tahoma"/>
              </a:rPr>
              <a:t>g</a:t>
            </a:r>
            <a:r>
              <a:rPr sz="2000" b="1" spc="-60" dirty="0">
                <a:solidFill>
                  <a:srgbClr val="6F2F9F"/>
                </a:solidFill>
                <a:latin typeface="Tahoma"/>
                <a:cs typeface="Tahoma"/>
              </a:rPr>
              <a:t>r</a:t>
            </a:r>
            <a:r>
              <a:rPr sz="2000" b="1" spc="-40" dirty="0">
                <a:solidFill>
                  <a:srgbClr val="6F2F9F"/>
                </a:solidFill>
                <a:latin typeface="Tahoma"/>
                <a:cs typeface="Tahoma"/>
              </a:rPr>
              <a:t>e</a:t>
            </a:r>
            <a:r>
              <a:rPr sz="2000" b="1" spc="-30" dirty="0">
                <a:solidFill>
                  <a:srgbClr val="6F2F9F"/>
                </a:solidFill>
                <a:latin typeface="Tahoma"/>
                <a:cs typeface="Tahoma"/>
              </a:rPr>
              <a:t>s</a:t>
            </a:r>
            <a:r>
              <a:rPr sz="2000" b="1" spc="-150" dirty="0">
                <a:solidFill>
                  <a:srgbClr val="6F2F9F"/>
                </a:solidFill>
                <a:latin typeface="Tahoma"/>
                <a:cs typeface="Tahoma"/>
              </a:rPr>
              <a:t>s</a:t>
            </a:r>
            <a:r>
              <a:rPr sz="2000" b="1" spc="-60" dirty="0">
                <a:solidFill>
                  <a:srgbClr val="6F2F9F"/>
                </a:solidFill>
                <a:latin typeface="Tahoma"/>
                <a:cs typeface="Tahoma"/>
              </a:rPr>
              <a:t>i</a:t>
            </a:r>
            <a:r>
              <a:rPr sz="2000" b="1" spc="-125" dirty="0">
                <a:solidFill>
                  <a:srgbClr val="6F2F9F"/>
                </a:solidFill>
                <a:latin typeface="Tahoma"/>
                <a:cs typeface="Tahoma"/>
              </a:rPr>
              <a:t>v</a:t>
            </a:r>
            <a:r>
              <a:rPr sz="2000" b="1" spc="40" dirty="0">
                <a:solidFill>
                  <a:srgbClr val="6F2F9F"/>
                </a:solidFill>
                <a:latin typeface="Tahoma"/>
                <a:cs typeface="Tahoma"/>
              </a:rPr>
              <a:t>o</a:t>
            </a:r>
            <a:r>
              <a:rPr sz="2000" b="1" spc="-25" dirty="0">
                <a:solidFill>
                  <a:srgbClr val="6F2F9F"/>
                </a:solidFill>
                <a:latin typeface="Tahoma"/>
                <a:cs typeface="Tahoma"/>
              </a:rPr>
              <a:t> </a:t>
            </a:r>
            <a:r>
              <a:rPr sz="2000" spc="250" dirty="0">
                <a:solidFill>
                  <a:srgbClr val="4F81BC"/>
                </a:solidFill>
                <a:latin typeface="Verdana"/>
                <a:cs typeface="Verdana"/>
              </a:rPr>
              <a:t>c</a:t>
            </a:r>
            <a:r>
              <a:rPr sz="2000" spc="80" dirty="0">
                <a:solidFill>
                  <a:srgbClr val="4F81BC"/>
                </a:solidFill>
                <a:latin typeface="Verdana"/>
                <a:cs typeface="Verdana"/>
              </a:rPr>
              <a:t>o</a:t>
            </a:r>
            <a:r>
              <a:rPr sz="2000" spc="-45" dirty="0">
                <a:solidFill>
                  <a:srgbClr val="4F81BC"/>
                </a:solidFill>
                <a:latin typeface="Verdana"/>
                <a:cs typeface="Verdana"/>
              </a:rPr>
              <a:t>n</a:t>
            </a:r>
            <a:r>
              <a:rPr sz="2000" spc="30" dirty="0">
                <a:solidFill>
                  <a:srgbClr val="4F81BC"/>
                </a:solidFill>
                <a:latin typeface="Verdana"/>
                <a:cs typeface="Verdana"/>
              </a:rPr>
              <a:t>dot</a:t>
            </a:r>
            <a:r>
              <a:rPr sz="2000" spc="-100" dirty="0">
                <a:solidFill>
                  <a:srgbClr val="4F81BC"/>
                </a:solidFill>
                <a:latin typeface="Verdana"/>
                <a:cs typeface="Verdana"/>
              </a:rPr>
              <a:t>t</a:t>
            </a:r>
            <a:r>
              <a:rPr sz="2000" spc="65" dirty="0">
                <a:solidFill>
                  <a:srgbClr val="4F81BC"/>
                </a:solidFill>
                <a:latin typeface="Verdana"/>
                <a:cs typeface="Verdana"/>
              </a:rPr>
              <a:t>o  </a:t>
            </a:r>
            <a:r>
              <a:rPr sz="2000" spc="135" dirty="0">
                <a:solidFill>
                  <a:srgbClr val="4F81BC"/>
                </a:solidFill>
                <a:latin typeface="Verdana"/>
                <a:cs typeface="Verdana"/>
              </a:rPr>
              <a:t>da</a:t>
            </a:r>
            <a:r>
              <a:rPr sz="2000" spc="-145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2000" spc="-70" dirty="0">
                <a:solidFill>
                  <a:srgbClr val="4F81BC"/>
                </a:solidFill>
                <a:latin typeface="Verdana"/>
                <a:cs typeface="Verdana"/>
              </a:rPr>
              <a:t>u</a:t>
            </a:r>
            <a:r>
              <a:rPr sz="2000" spc="-50" dirty="0">
                <a:solidFill>
                  <a:srgbClr val="4F81BC"/>
                </a:solidFill>
                <a:latin typeface="Verdana"/>
                <a:cs typeface="Verdana"/>
              </a:rPr>
              <a:t>n</a:t>
            </a:r>
            <a:r>
              <a:rPr sz="2000" spc="-145" dirty="0">
                <a:solidFill>
                  <a:srgbClr val="4F81BC"/>
                </a:solidFill>
                <a:latin typeface="Verdana"/>
                <a:cs typeface="Verdana"/>
              </a:rPr>
              <a:t> i</a:t>
            </a:r>
            <a:r>
              <a:rPr sz="2000" spc="-45" dirty="0">
                <a:solidFill>
                  <a:srgbClr val="4F81BC"/>
                </a:solidFill>
                <a:latin typeface="Verdana"/>
                <a:cs typeface="Verdana"/>
              </a:rPr>
              <a:t>n</a:t>
            </a:r>
            <a:r>
              <a:rPr sz="2000" spc="-30" dirty="0">
                <a:solidFill>
                  <a:srgbClr val="4F81BC"/>
                </a:solidFill>
                <a:latin typeface="Verdana"/>
                <a:cs typeface="Verdana"/>
              </a:rPr>
              <a:t>d</a:t>
            </a:r>
            <a:r>
              <a:rPr sz="2000" spc="-5" dirty="0">
                <a:solidFill>
                  <a:srgbClr val="4F81BC"/>
                </a:solidFill>
                <a:latin typeface="Verdana"/>
                <a:cs typeface="Verdana"/>
              </a:rPr>
              <a:t>i</a:t>
            </a:r>
            <a:r>
              <a:rPr sz="2000" spc="-165" dirty="0">
                <a:solidFill>
                  <a:srgbClr val="4F81BC"/>
                </a:solidFill>
                <a:latin typeface="Verdana"/>
                <a:cs typeface="Verdana"/>
              </a:rPr>
              <a:t>v</a:t>
            </a:r>
            <a:r>
              <a:rPr sz="2000" spc="-70" dirty="0">
                <a:solidFill>
                  <a:srgbClr val="4F81BC"/>
                </a:solidFill>
                <a:latin typeface="Verdana"/>
                <a:cs typeface="Verdana"/>
              </a:rPr>
              <a:t>i</a:t>
            </a:r>
            <a:r>
              <a:rPr sz="2000" spc="25" dirty="0">
                <a:solidFill>
                  <a:srgbClr val="4F81BC"/>
                </a:solidFill>
                <a:latin typeface="Verdana"/>
                <a:cs typeface="Verdana"/>
              </a:rPr>
              <a:t>d</a:t>
            </a:r>
            <a:r>
              <a:rPr sz="2000" spc="15" dirty="0">
                <a:solidFill>
                  <a:srgbClr val="4F81BC"/>
                </a:solidFill>
                <a:latin typeface="Verdana"/>
                <a:cs typeface="Verdana"/>
              </a:rPr>
              <a:t>u</a:t>
            </a:r>
            <a:r>
              <a:rPr sz="2000" spc="90" dirty="0">
                <a:solidFill>
                  <a:srgbClr val="4F81BC"/>
                </a:solidFill>
                <a:latin typeface="Verdana"/>
                <a:cs typeface="Verdana"/>
              </a:rPr>
              <a:t>o</a:t>
            </a:r>
            <a:r>
              <a:rPr sz="2000" spc="-114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2000" spc="90" dirty="0">
                <a:solidFill>
                  <a:srgbClr val="4F81BC"/>
                </a:solidFill>
                <a:latin typeface="Verdana"/>
                <a:cs typeface="Verdana"/>
              </a:rPr>
              <a:t>o</a:t>
            </a:r>
            <a:r>
              <a:rPr sz="2000" spc="-165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2000" spc="135" dirty="0">
                <a:solidFill>
                  <a:srgbClr val="4F81BC"/>
                </a:solidFill>
                <a:latin typeface="Verdana"/>
                <a:cs typeface="Verdana"/>
              </a:rPr>
              <a:t>da</a:t>
            </a:r>
            <a:r>
              <a:rPr sz="2000" spc="-145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2000" spc="-70" dirty="0">
                <a:solidFill>
                  <a:srgbClr val="4F81BC"/>
                </a:solidFill>
                <a:latin typeface="Verdana"/>
                <a:cs typeface="Verdana"/>
              </a:rPr>
              <a:t>u</a:t>
            </a:r>
            <a:r>
              <a:rPr sz="2000" spc="-50" dirty="0">
                <a:solidFill>
                  <a:srgbClr val="4F81BC"/>
                </a:solidFill>
                <a:latin typeface="Verdana"/>
                <a:cs typeface="Verdana"/>
              </a:rPr>
              <a:t>n</a:t>
            </a:r>
            <a:r>
              <a:rPr sz="2000" spc="-125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2000" spc="-70" dirty="0">
                <a:solidFill>
                  <a:srgbClr val="4F81BC"/>
                </a:solidFill>
                <a:latin typeface="Verdana"/>
                <a:cs typeface="Verdana"/>
              </a:rPr>
              <a:t>gr</a:t>
            </a:r>
            <a:r>
              <a:rPr sz="2000" spc="-95" dirty="0">
                <a:solidFill>
                  <a:srgbClr val="4F81BC"/>
                </a:solidFill>
                <a:latin typeface="Verdana"/>
                <a:cs typeface="Verdana"/>
              </a:rPr>
              <a:t>u</a:t>
            </a:r>
            <a:r>
              <a:rPr sz="2000" spc="114" dirty="0">
                <a:solidFill>
                  <a:srgbClr val="4F81BC"/>
                </a:solidFill>
                <a:latin typeface="Verdana"/>
                <a:cs typeface="Verdana"/>
              </a:rPr>
              <a:t>pp</a:t>
            </a:r>
            <a:r>
              <a:rPr sz="2000" spc="65" dirty="0">
                <a:solidFill>
                  <a:srgbClr val="4F81BC"/>
                </a:solidFill>
                <a:latin typeface="Verdana"/>
                <a:cs typeface="Verdana"/>
              </a:rPr>
              <a:t>o  </a:t>
            </a:r>
            <a:r>
              <a:rPr sz="2000" b="1" spc="-225" dirty="0">
                <a:solidFill>
                  <a:srgbClr val="6F2F9F"/>
                </a:solidFill>
                <a:latin typeface="Tahoma"/>
                <a:cs typeface="Tahoma"/>
              </a:rPr>
              <a:t>r</a:t>
            </a:r>
            <a:r>
              <a:rPr sz="2000" b="1" spc="-95" dirty="0">
                <a:solidFill>
                  <a:srgbClr val="6F2F9F"/>
                </a:solidFill>
                <a:latin typeface="Tahoma"/>
                <a:cs typeface="Tahoma"/>
              </a:rPr>
              <a:t>ipetu</a:t>
            </a:r>
            <a:r>
              <a:rPr sz="2000" b="1" spc="-70" dirty="0">
                <a:solidFill>
                  <a:srgbClr val="6F2F9F"/>
                </a:solidFill>
                <a:latin typeface="Tahoma"/>
                <a:cs typeface="Tahoma"/>
              </a:rPr>
              <a:t>t</a:t>
            </a:r>
            <a:r>
              <a:rPr sz="2000" b="1" spc="-15" dirty="0">
                <a:solidFill>
                  <a:srgbClr val="6F2F9F"/>
                </a:solidFill>
                <a:latin typeface="Tahoma"/>
                <a:cs typeface="Tahoma"/>
              </a:rPr>
              <a:t>ament</a:t>
            </a:r>
            <a:r>
              <a:rPr sz="2000" b="1" spc="-10" dirty="0">
                <a:solidFill>
                  <a:srgbClr val="6F2F9F"/>
                </a:solidFill>
                <a:latin typeface="Tahoma"/>
                <a:cs typeface="Tahoma"/>
              </a:rPr>
              <a:t>e</a:t>
            </a:r>
            <a:r>
              <a:rPr sz="2000" b="1" spc="-35" dirty="0">
                <a:solidFill>
                  <a:srgbClr val="6F2F9F"/>
                </a:solidFill>
                <a:latin typeface="Tahoma"/>
                <a:cs typeface="Tahoma"/>
              </a:rPr>
              <a:t> </a:t>
            </a:r>
            <a:r>
              <a:rPr sz="2000" spc="100" dirty="0">
                <a:solidFill>
                  <a:srgbClr val="4F81BC"/>
                </a:solidFill>
                <a:latin typeface="Verdana"/>
                <a:cs typeface="Verdana"/>
              </a:rPr>
              <a:t>e</a:t>
            </a:r>
            <a:r>
              <a:rPr sz="2000" spc="-155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2000" spc="-50" dirty="0">
                <a:solidFill>
                  <a:srgbClr val="4F81BC"/>
                </a:solidFill>
                <a:latin typeface="Verdana"/>
                <a:cs typeface="Verdana"/>
              </a:rPr>
              <a:t>n</a:t>
            </a:r>
            <a:r>
              <a:rPr sz="2000" spc="-25" dirty="0">
                <a:solidFill>
                  <a:srgbClr val="4F81BC"/>
                </a:solidFill>
                <a:latin typeface="Verdana"/>
                <a:cs typeface="Verdana"/>
              </a:rPr>
              <a:t>el</a:t>
            </a:r>
            <a:r>
              <a:rPr sz="2000" spc="-145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2000" spc="-100" dirty="0">
                <a:solidFill>
                  <a:srgbClr val="4F81BC"/>
                </a:solidFill>
                <a:latin typeface="Verdana"/>
                <a:cs typeface="Verdana"/>
              </a:rPr>
              <a:t>t</a:t>
            </a:r>
            <a:r>
              <a:rPr sz="2000" spc="50" dirty="0">
                <a:solidFill>
                  <a:srgbClr val="4F81BC"/>
                </a:solidFill>
                <a:latin typeface="Verdana"/>
                <a:cs typeface="Verdana"/>
              </a:rPr>
              <a:t>em</a:t>
            </a:r>
            <a:r>
              <a:rPr sz="2000" spc="45" dirty="0">
                <a:solidFill>
                  <a:srgbClr val="4F81BC"/>
                </a:solidFill>
                <a:latin typeface="Verdana"/>
                <a:cs typeface="Verdana"/>
              </a:rPr>
              <a:t>p</a:t>
            </a:r>
            <a:r>
              <a:rPr sz="2000" spc="90" dirty="0">
                <a:solidFill>
                  <a:srgbClr val="4F81BC"/>
                </a:solidFill>
                <a:latin typeface="Verdana"/>
                <a:cs typeface="Verdana"/>
              </a:rPr>
              <a:t>o</a:t>
            </a:r>
            <a:r>
              <a:rPr sz="2000" spc="-165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2000" spc="45" dirty="0">
                <a:solidFill>
                  <a:srgbClr val="4F81BC"/>
                </a:solidFill>
                <a:latin typeface="Verdana"/>
                <a:cs typeface="Verdana"/>
              </a:rPr>
              <a:t>con</a:t>
            </a:r>
            <a:r>
              <a:rPr sz="2000" spc="50" dirty="0">
                <a:solidFill>
                  <a:srgbClr val="4F81BC"/>
                </a:solidFill>
                <a:latin typeface="Verdana"/>
                <a:cs typeface="Verdana"/>
              </a:rPr>
              <a:t>t</a:t>
            </a:r>
            <a:r>
              <a:rPr sz="2000" spc="-85" dirty="0">
                <a:solidFill>
                  <a:srgbClr val="4F81BC"/>
                </a:solidFill>
                <a:latin typeface="Verdana"/>
                <a:cs typeface="Verdana"/>
              </a:rPr>
              <a:t>ro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spc="-70" dirty="0">
                <a:solidFill>
                  <a:srgbClr val="4F81BC"/>
                </a:solidFill>
                <a:latin typeface="Verdana"/>
                <a:cs typeface="Verdana"/>
              </a:rPr>
              <a:t>u</a:t>
            </a:r>
            <a:r>
              <a:rPr sz="2000" spc="-50" dirty="0">
                <a:solidFill>
                  <a:srgbClr val="4F81BC"/>
                </a:solidFill>
                <a:latin typeface="Verdana"/>
                <a:cs typeface="Verdana"/>
              </a:rPr>
              <a:t>n</a:t>
            </a:r>
            <a:r>
              <a:rPr sz="2000" spc="155" dirty="0">
                <a:solidFill>
                  <a:srgbClr val="4F81BC"/>
                </a:solidFill>
                <a:latin typeface="Verdana"/>
                <a:cs typeface="Verdana"/>
              </a:rPr>
              <a:t>a</a:t>
            </a:r>
            <a:r>
              <a:rPr sz="2000" spc="-150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2000" spc="-165" dirty="0">
                <a:solidFill>
                  <a:srgbClr val="4F81BC"/>
                </a:solidFill>
                <a:latin typeface="Verdana"/>
                <a:cs typeface="Verdana"/>
              </a:rPr>
              <a:t>v</a:t>
            </a:r>
            <a:r>
              <a:rPr sz="2000" spc="-70" dirty="0">
                <a:solidFill>
                  <a:srgbClr val="4F81BC"/>
                </a:solidFill>
                <a:latin typeface="Verdana"/>
                <a:cs typeface="Verdana"/>
              </a:rPr>
              <a:t>i</a:t>
            </a:r>
            <a:r>
              <a:rPr sz="2000" spc="-100" dirty="0">
                <a:solidFill>
                  <a:srgbClr val="4F81BC"/>
                </a:solidFill>
                <a:latin typeface="Verdana"/>
                <a:cs typeface="Verdana"/>
              </a:rPr>
              <a:t>tt</a:t>
            </a:r>
            <a:r>
              <a:rPr sz="2000" spc="-145" dirty="0">
                <a:solidFill>
                  <a:srgbClr val="4F81BC"/>
                </a:solidFill>
                <a:latin typeface="Verdana"/>
                <a:cs typeface="Verdana"/>
              </a:rPr>
              <a:t>i</a:t>
            </a:r>
            <a:r>
              <a:rPr sz="2000" spc="40" dirty="0">
                <a:solidFill>
                  <a:srgbClr val="4F81BC"/>
                </a:solidFill>
                <a:latin typeface="Verdana"/>
                <a:cs typeface="Verdana"/>
              </a:rPr>
              <a:t>ma</a:t>
            </a:r>
            <a:r>
              <a:rPr sz="2000" spc="-190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2000" spc="250" dirty="0">
                <a:solidFill>
                  <a:srgbClr val="4F81BC"/>
                </a:solidFill>
                <a:latin typeface="Verdana"/>
                <a:cs typeface="Verdana"/>
              </a:rPr>
              <a:t>c</a:t>
            </a:r>
            <a:r>
              <a:rPr sz="2000" spc="-50" dirty="0">
                <a:solidFill>
                  <a:srgbClr val="4F81BC"/>
                </a:solidFill>
                <a:latin typeface="Verdana"/>
                <a:cs typeface="Verdana"/>
              </a:rPr>
              <a:t>h</a:t>
            </a:r>
            <a:r>
              <a:rPr sz="2000" spc="100" dirty="0">
                <a:solidFill>
                  <a:srgbClr val="4F81BC"/>
                </a:solidFill>
                <a:latin typeface="Verdana"/>
                <a:cs typeface="Verdana"/>
              </a:rPr>
              <a:t>e</a:t>
            </a:r>
            <a:r>
              <a:rPr sz="2000" spc="-130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2000" b="1" spc="-80" dirty="0">
                <a:solidFill>
                  <a:srgbClr val="6F2F9F"/>
                </a:solidFill>
                <a:latin typeface="Tahoma"/>
                <a:cs typeface="Tahoma"/>
              </a:rPr>
              <a:t>n</a:t>
            </a:r>
            <a:r>
              <a:rPr sz="2000" b="1" spc="-30" dirty="0">
                <a:solidFill>
                  <a:srgbClr val="6F2F9F"/>
                </a:solidFill>
                <a:latin typeface="Tahoma"/>
                <a:cs typeface="Tahoma"/>
              </a:rPr>
              <a:t>o</a:t>
            </a:r>
            <a:r>
              <a:rPr sz="2000" b="1" spc="-25" dirty="0">
                <a:solidFill>
                  <a:srgbClr val="6F2F9F"/>
                </a:solidFill>
                <a:latin typeface="Tahoma"/>
                <a:cs typeface="Tahoma"/>
              </a:rPr>
              <a:t>n</a:t>
            </a:r>
            <a:r>
              <a:rPr sz="2000" b="1" spc="-10" dirty="0">
                <a:solidFill>
                  <a:srgbClr val="6F2F9F"/>
                </a:solidFill>
                <a:latin typeface="Tahoma"/>
                <a:cs typeface="Tahoma"/>
              </a:rPr>
              <a:t> </a:t>
            </a:r>
            <a:r>
              <a:rPr sz="2000" b="1" spc="-225" dirty="0">
                <a:solidFill>
                  <a:srgbClr val="6F2F9F"/>
                </a:solidFill>
                <a:latin typeface="Tahoma"/>
                <a:cs typeface="Tahoma"/>
              </a:rPr>
              <a:t>r</a:t>
            </a:r>
            <a:r>
              <a:rPr sz="2000" b="1" spc="-65" dirty="0">
                <a:solidFill>
                  <a:srgbClr val="6F2F9F"/>
                </a:solidFill>
                <a:latin typeface="Tahoma"/>
                <a:cs typeface="Tahoma"/>
              </a:rPr>
              <a:t>ie</a:t>
            </a:r>
            <a:r>
              <a:rPr sz="2000" b="1" spc="-55" dirty="0">
                <a:solidFill>
                  <a:srgbClr val="6F2F9F"/>
                </a:solidFill>
                <a:latin typeface="Tahoma"/>
                <a:cs typeface="Tahoma"/>
              </a:rPr>
              <a:t>s</a:t>
            </a:r>
            <a:r>
              <a:rPr sz="2000" b="1" spc="135" dirty="0">
                <a:solidFill>
                  <a:srgbClr val="6F2F9F"/>
                </a:solidFill>
                <a:latin typeface="Tahoma"/>
                <a:cs typeface="Tahoma"/>
              </a:rPr>
              <a:t>c</a:t>
            </a:r>
            <a:r>
              <a:rPr sz="2000" b="1" spc="160" dirty="0">
                <a:solidFill>
                  <a:srgbClr val="6F2F9F"/>
                </a:solidFill>
                <a:latin typeface="Tahoma"/>
                <a:cs typeface="Tahoma"/>
              </a:rPr>
              <a:t>e</a:t>
            </a:r>
            <a:r>
              <a:rPr sz="2000" b="1" spc="-60" dirty="0">
                <a:solidFill>
                  <a:srgbClr val="6F2F9F"/>
                </a:solidFill>
                <a:latin typeface="Tahoma"/>
                <a:cs typeface="Tahoma"/>
              </a:rPr>
              <a:t> </a:t>
            </a:r>
            <a:r>
              <a:rPr sz="2000" b="1" spc="114" dirty="0">
                <a:solidFill>
                  <a:srgbClr val="6F2F9F"/>
                </a:solidFill>
                <a:latin typeface="Tahoma"/>
                <a:cs typeface="Tahoma"/>
              </a:rPr>
              <a:t>a</a:t>
            </a:r>
            <a:r>
              <a:rPr sz="2000" b="1" spc="-5" dirty="0">
                <a:solidFill>
                  <a:srgbClr val="6F2F9F"/>
                </a:solidFill>
                <a:latin typeface="Tahoma"/>
                <a:cs typeface="Tahoma"/>
              </a:rPr>
              <a:t> </a:t>
            </a:r>
            <a:r>
              <a:rPr sz="2000" b="1" spc="60" dirty="0">
                <a:solidFill>
                  <a:srgbClr val="6F2F9F"/>
                </a:solidFill>
                <a:latin typeface="Tahoma"/>
                <a:cs typeface="Tahoma"/>
              </a:rPr>
              <a:t>d</a:t>
            </a:r>
            <a:r>
              <a:rPr sz="2000" b="1" spc="-75" dirty="0">
                <a:solidFill>
                  <a:srgbClr val="6F2F9F"/>
                </a:solidFill>
                <a:latin typeface="Tahoma"/>
                <a:cs typeface="Tahoma"/>
              </a:rPr>
              <a:t>ife</a:t>
            </a:r>
            <a:r>
              <a:rPr sz="2000" b="1" spc="-110" dirty="0">
                <a:solidFill>
                  <a:srgbClr val="6F2F9F"/>
                </a:solidFill>
                <a:latin typeface="Tahoma"/>
                <a:cs typeface="Tahoma"/>
              </a:rPr>
              <a:t>n</a:t>
            </a:r>
            <a:r>
              <a:rPr sz="2000" b="1" spc="60" dirty="0">
                <a:solidFill>
                  <a:srgbClr val="6F2F9F"/>
                </a:solidFill>
                <a:latin typeface="Tahoma"/>
                <a:cs typeface="Tahoma"/>
              </a:rPr>
              <a:t>d</a:t>
            </a:r>
            <a:r>
              <a:rPr sz="2000" b="1" spc="-90" dirty="0">
                <a:solidFill>
                  <a:srgbClr val="6F2F9F"/>
                </a:solidFill>
                <a:latin typeface="Tahoma"/>
                <a:cs typeface="Tahoma"/>
              </a:rPr>
              <a:t>e</a:t>
            </a:r>
            <a:r>
              <a:rPr sz="2000" b="1" spc="-60" dirty="0">
                <a:solidFill>
                  <a:srgbClr val="6F2F9F"/>
                </a:solidFill>
                <a:latin typeface="Tahoma"/>
                <a:cs typeface="Tahoma"/>
              </a:rPr>
              <a:t>r</a:t>
            </a:r>
            <a:r>
              <a:rPr sz="2000" b="1" spc="-145" dirty="0">
                <a:solidFill>
                  <a:srgbClr val="6F2F9F"/>
                </a:solidFill>
                <a:latin typeface="Tahoma"/>
                <a:cs typeface="Tahoma"/>
              </a:rPr>
              <a:t>s</a:t>
            </a:r>
            <a:r>
              <a:rPr sz="2000" b="1" spc="-130" dirty="0">
                <a:solidFill>
                  <a:srgbClr val="6F2F9F"/>
                </a:solidFill>
                <a:latin typeface="Tahoma"/>
                <a:cs typeface="Tahoma"/>
              </a:rPr>
              <a:t>i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32878" y="3745179"/>
            <a:ext cx="10687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90" dirty="0">
                <a:latin typeface="Tahoma"/>
                <a:cs typeface="Tahoma"/>
              </a:rPr>
              <a:t>(</a:t>
            </a:r>
            <a:r>
              <a:rPr sz="1200" b="1" spc="-35" dirty="0">
                <a:latin typeface="Tahoma"/>
                <a:cs typeface="Tahoma"/>
              </a:rPr>
              <a:t>Olweus</a:t>
            </a:r>
            <a:r>
              <a:rPr sz="1200" b="1" spc="-15" dirty="0">
                <a:latin typeface="Tahoma"/>
                <a:cs typeface="Tahoma"/>
              </a:rPr>
              <a:t> </a:t>
            </a:r>
            <a:r>
              <a:rPr sz="1200" b="1" spc="-100" dirty="0">
                <a:latin typeface="Tahoma"/>
                <a:cs typeface="Tahoma"/>
              </a:rPr>
              <a:t>2017)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74370" y="294589"/>
            <a:ext cx="2042795" cy="8096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3320"/>
              </a:lnSpc>
              <a:spcBef>
                <a:spcPts val="110"/>
              </a:spcBef>
            </a:pPr>
            <a:r>
              <a:rPr spc="-250" dirty="0"/>
              <a:t>BULLISMO</a:t>
            </a:r>
          </a:p>
          <a:p>
            <a:pPr marL="12700">
              <a:lnSpc>
                <a:spcPts val="2840"/>
              </a:lnSpc>
            </a:pPr>
            <a:r>
              <a:rPr sz="2400" spc="-85" dirty="0"/>
              <a:t>La</a:t>
            </a:r>
            <a:r>
              <a:rPr sz="2400" spc="-35" dirty="0"/>
              <a:t> </a:t>
            </a:r>
            <a:r>
              <a:rPr sz="2400" spc="-70" dirty="0"/>
              <a:t>definizione</a:t>
            </a:r>
            <a:endParaRPr sz="240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83808" y="1923288"/>
            <a:ext cx="2631596" cy="17701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56922" y="907310"/>
            <a:ext cx="4934286" cy="390832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4370" y="294589"/>
            <a:ext cx="2554605" cy="8096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3320"/>
              </a:lnSpc>
              <a:spcBef>
                <a:spcPts val="110"/>
              </a:spcBef>
            </a:pPr>
            <a:r>
              <a:rPr spc="-250" dirty="0"/>
              <a:t>BULLISMO</a:t>
            </a:r>
          </a:p>
          <a:p>
            <a:pPr marL="12700">
              <a:lnSpc>
                <a:spcPts val="2840"/>
              </a:lnSpc>
            </a:pPr>
            <a:r>
              <a:rPr sz="2400" spc="-105" dirty="0"/>
              <a:t>Le</a:t>
            </a:r>
            <a:r>
              <a:rPr sz="2400" spc="-35" dirty="0"/>
              <a:t> </a:t>
            </a:r>
            <a:r>
              <a:rPr sz="2400" spc="-65" dirty="0"/>
              <a:t>caratteristiche</a:t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96240" y="0"/>
            <a:ext cx="8074659" cy="5145405"/>
            <a:chOff x="396240" y="0"/>
            <a:chExt cx="8074659" cy="51454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5904" y="0"/>
              <a:ext cx="7714488" cy="514502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96240" y="124967"/>
              <a:ext cx="4752340" cy="521334"/>
            </a:xfrm>
            <a:custGeom>
              <a:avLst/>
              <a:gdLst/>
              <a:ahLst/>
              <a:cxnLst/>
              <a:rect l="l" t="t" r="r" b="b"/>
              <a:pathLst>
                <a:path w="4752340" h="521334">
                  <a:moveTo>
                    <a:pt x="4751832" y="0"/>
                  </a:moveTo>
                  <a:lnTo>
                    <a:pt x="0" y="0"/>
                  </a:lnTo>
                  <a:lnTo>
                    <a:pt x="0" y="521208"/>
                  </a:lnTo>
                  <a:lnTo>
                    <a:pt x="4751832" y="521208"/>
                  </a:lnTo>
                  <a:lnTo>
                    <a:pt x="47518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74370" y="147268"/>
            <a:ext cx="456057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340" dirty="0"/>
              <a:t>BUL</a:t>
            </a:r>
            <a:r>
              <a:rPr spc="-310" dirty="0"/>
              <a:t>L</a:t>
            </a:r>
            <a:r>
              <a:rPr spc="-165" dirty="0"/>
              <a:t>ISMO</a:t>
            </a:r>
            <a:r>
              <a:rPr spc="-65" dirty="0"/>
              <a:t> </a:t>
            </a:r>
            <a:r>
              <a:rPr spc="-30" dirty="0"/>
              <a:t>-</a:t>
            </a:r>
            <a:r>
              <a:rPr spc="-35" dirty="0"/>
              <a:t> </a:t>
            </a:r>
            <a:r>
              <a:rPr sz="2400" spc="-105" dirty="0"/>
              <a:t>Le</a:t>
            </a:r>
            <a:r>
              <a:rPr sz="2400" spc="-30" dirty="0"/>
              <a:t> </a:t>
            </a:r>
            <a:r>
              <a:rPr sz="2400" spc="-60" dirty="0"/>
              <a:t>caratteristiche</a:t>
            </a: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96240" y="0"/>
            <a:ext cx="8074659" cy="5145405"/>
            <a:chOff x="396240" y="0"/>
            <a:chExt cx="8074659" cy="51454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5904" y="0"/>
              <a:ext cx="7714488" cy="514502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96240" y="124967"/>
              <a:ext cx="4752340" cy="521334"/>
            </a:xfrm>
            <a:custGeom>
              <a:avLst/>
              <a:gdLst/>
              <a:ahLst/>
              <a:cxnLst/>
              <a:rect l="l" t="t" r="r" b="b"/>
              <a:pathLst>
                <a:path w="4752340" h="521334">
                  <a:moveTo>
                    <a:pt x="4751832" y="0"/>
                  </a:moveTo>
                  <a:lnTo>
                    <a:pt x="0" y="0"/>
                  </a:lnTo>
                  <a:lnTo>
                    <a:pt x="0" y="521208"/>
                  </a:lnTo>
                  <a:lnTo>
                    <a:pt x="4751832" y="521208"/>
                  </a:lnTo>
                  <a:lnTo>
                    <a:pt x="47518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74370" y="147268"/>
            <a:ext cx="456057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340" dirty="0"/>
              <a:t>BUL</a:t>
            </a:r>
            <a:r>
              <a:rPr spc="-310" dirty="0"/>
              <a:t>L</a:t>
            </a:r>
            <a:r>
              <a:rPr spc="-165" dirty="0"/>
              <a:t>ISMO</a:t>
            </a:r>
            <a:r>
              <a:rPr spc="-65" dirty="0"/>
              <a:t> </a:t>
            </a:r>
            <a:r>
              <a:rPr spc="-30" dirty="0"/>
              <a:t>-</a:t>
            </a:r>
            <a:r>
              <a:rPr spc="-35" dirty="0"/>
              <a:t> </a:t>
            </a:r>
            <a:r>
              <a:rPr sz="2400" spc="-105" dirty="0"/>
              <a:t>Le</a:t>
            </a:r>
            <a:r>
              <a:rPr sz="2400" spc="-30" dirty="0"/>
              <a:t> </a:t>
            </a:r>
            <a:r>
              <a:rPr sz="2400" spc="-60" dirty="0"/>
              <a:t>caratteristiche</a:t>
            </a: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96240" y="0"/>
            <a:ext cx="8135620" cy="5123815"/>
            <a:chOff x="396240" y="0"/>
            <a:chExt cx="8135620" cy="51238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6863" y="0"/>
              <a:ext cx="7714488" cy="512368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96240" y="124967"/>
              <a:ext cx="4752340" cy="521334"/>
            </a:xfrm>
            <a:custGeom>
              <a:avLst/>
              <a:gdLst/>
              <a:ahLst/>
              <a:cxnLst/>
              <a:rect l="l" t="t" r="r" b="b"/>
              <a:pathLst>
                <a:path w="4752340" h="521334">
                  <a:moveTo>
                    <a:pt x="4751832" y="0"/>
                  </a:moveTo>
                  <a:lnTo>
                    <a:pt x="0" y="0"/>
                  </a:lnTo>
                  <a:lnTo>
                    <a:pt x="0" y="521208"/>
                  </a:lnTo>
                  <a:lnTo>
                    <a:pt x="4751832" y="521208"/>
                  </a:lnTo>
                  <a:lnTo>
                    <a:pt x="47518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74370" y="147268"/>
            <a:ext cx="456057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340" dirty="0"/>
              <a:t>BUL</a:t>
            </a:r>
            <a:r>
              <a:rPr spc="-310" dirty="0"/>
              <a:t>L</a:t>
            </a:r>
            <a:r>
              <a:rPr spc="-165" dirty="0"/>
              <a:t>ISMO</a:t>
            </a:r>
            <a:r>
              <a:rPr spc="-65" dirty="0"/>
              <a:t> </a:t>
            </a:r>
            <a:r>
              <a:rPr spc="-30" dirty="0"/>
              <a:t>-</a:t>
            </a:r>
            <a:r>
              <a:rPr spc="-35" dirty="0"/>
              <a:t> </a:t>
            </a:r>
            <a:r>
              <a:rPr sz="2400" spc="-105" dirty="0"/>
              <a:t>Le</a:t>
            </a:r>
            <a:r>
              <a:rPr sz="2400" spc="-30" dirty="0"/>
              <a:t> </a:t>
            </a:r>
            <a:r>
              <a:rPr sz="2400" spc="-60" dirty="0"/>
              <a:t>caratteristiche</a:t>
            </a:r>
            <a:endParaRPr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4370" y="219836"/>
            <a:ext cx="285115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80" dirty="0"/>
              <a:t>B</a:t>
            </a:r>
            <a:r>
              <a:rPr spc="-290" dirty="0"/>
              <a:t>U</a:t>
            </a:r>
            <a:r>
              <a:rPr spc="-385" dirty="0"/>
              <a:t>LLI</a:t>
            </a:r>
            <a:r>
              <a:rPr spc="-495" dirty="0"/>
              <a:t>S</a:t>
            </a:r>
            <a:r>
              <a:rPr spc="110" dirty="0"/>
              <a:t>MO</a:t>
            </a:r>
            <a:r>
              <a:rPr spc="-60" dirty="0"/>
              <a:t> </a:t>
            </a:r>
            <a:r>
              <a:rPr spc="-380" dirty="0"/>
              <a:t>–</a:t>
            </a:r>
            <a:r>
              <a:rPr spc="-20" dirty="0"/>
              <a:t> </a:t>
            </a:r>
            <a:r>
              <a:rPr sz="2400" spc="-490" dirty="0"/>
              <a:t>I</a:t>
            </a:r>
            <a:r>
              <a:rPr sz="2400" spc="-30" dirty="0"/>
              <a:t> </a:t>
            </a:r>
            <a:r>
              <a:rPr sz="2400" spc="-125" dirty="0"/>
              <a:t>ruoli</a:t>
            </a:r>
            <a:endParaRPr sz="2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6560" y="1100327"/>
            <a:ext cx="8985799" cy="216172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939544" y="3412947"/>
            <a:ext cx="5061585" cy="1043940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R="51435" algn="ctr">
              <a:lnSpc>
                <a:spcPct val="100000"/>
              </a:lnSpc>
              <a:spcBef>
                <a:spcPts val="1180"/>
              </a:spcBef>
            </a:pPr>
            <a:r>
              <a:rPr sz="1800" spc="-310" dirty="0">
                <a:solidFill>
                  <a:srgbClr val="006FC0"/>
                </a:solidFill>
                <a:latin typeface="Verdana"/>
                <a:cs typeface="Verdana"/>
              </a:rPr>
              <a:t>I</a:t>
            </a:r>
            <a:r>
              <a:rPr sz="1800" spc="-135" dirty="0">
                <a:solidFill>
                  <a:srgbClr val="006FC0"/>
                </a:solidFill>
                <a:latin typeface="Verdana"/>
                <a:cs typeface="Verdana"/>
              </a:rPr>
              <a:t>l</a:t>
            </a:r>
            <a:r>
              <a:rPr sz="1800" spc="-18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800" spc="25" dirty="0">
                <a:solidFill>
                  <a:srgbClr val="006FC0"/>
                </a:solidFill>
                <a:latin typeface="Verdana"/>
                <a:cs typeface="Verdana"/>
              </a:rPr>
              <a:t>b</a:t>
            </a:r>
            <a:r>
              <a:rPr sz="1800" spc="30" dirty="0">
                <a:solidFill>
                  <a:srgbClr val="006FC0"/>
                </a:solidFill>
                <a:latin typeface="Verdana"/>
                <a:cs typeface="Verdana"/>
              </a:rPr>
              <a:t>u</a:t>
            </a:r>
            <a:r>
              <a:rPr sz="1800" spc="-140" dirty="0">
                <a:solidFill>
                  <a:srgbClr val="006FC0"/>
                </a:solidFill>
                <a:latin typeface="Verdana"/>
                <a:cs typeface="Verdana"/>
              </a:rPr>
              <a:t>ll</a:t>
            </a:r>
            <a:r>
              <a:rPr sz="1800" spc="-114" dirty="0">
                <a:solidFill>
                  <a:srgbClr val="006FC0"/>
                </a:solidFill>
                <a:latin typeface="Verdana"/>
                <a:cs typeface="Verdana"/>
              </a:rPr>
              <a:t>is</a:t>
            </a:r>
            <a:r>
              <a:rPr sz="1800" spc="-235" dirty="0">
                <a:solidFill>
                  <a:srgbClr val="006FC0"/>
                </a:solidFill>
                <a:latin typeface="Verdana"/>
                <a:cs typeface="Verdana"/>
              </a:rPr>
              <a:t>m</a:t>
            </a:r>
            <a:r>
              <a:rPr sz="1800" spc="85" dirty="0">
                <a:solidFill>
                  <a:srgbClr val="006FC0"/>
                </a:solidFill>
                <a:latin typeface="Verdana"/>
                <a:cs typeface="Verdana"/>
              </a:rPr>
              <a:t>o</a:t>
            </a:r>
            <a:r>
              <a:rPr sz="1800" spc="-11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800" spc="-250" dirty="0">
                <a:solidFill>
                  <a:srgbClr val="006FC0"/>
                </a:solidFill>
                <a:latin typeface="Verdana"/>
                <a:cs typeface="Verdana"/>
              </a:rPr>
              <a:t>s</a:t>
            </a:r>
            <a:r>
              <a:rPr sz="1800" spc="-130" dirty="0">
                <a:solidFill>
                  <a:srgbClr val="006FC0"/>
                </a:solidFill>
                <a:latin typeface="Verdana"/>
                <a:cs typeface="Verdana"/>
              </a:rPr>
              <a:t>i</a:t>
            </a:r>
            <a:r>
              <a:rPr sz="1800" spc="-13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800" spc="-150" dirty="0">
                <a:solidFill>
                  <a:srgbClr val="006FC0"/>
                </a:solidFill>
                <a:latin typeface="Verdana"/>
                <a:cs typeface="Verdana"/>
              </a:rPr>
              <a:t>s</a:t>
            </a:r>
            <a:r>
              <a:rPr sz="1800" spc="-185" dirty="0">
                <a:solidFill>
                  <a:srgbClr val="006FC0"/>
                </a:solidFill>
                <a:latin typeface="Verdana"/>
                <a:cs typeface="Verdana"/>
              </a:rPr>
              <a:t>v</a:t>
            </a:r>
            <a:r>
              <a:rPr sz="1800" spc="-114" dirty="0">
                <a:solidFill>
                  <a:srgbClr val="006FC0"/>
                </a:solidFill>
                <a:latin typeface="Verdana"/>
                <a:cs typeface="Verdana"/>
              </a:rPr>
              <a:t>i</a:t>
            </a:r>
            <a:r>
              <a:rPr sz="1800" spc="-60" dirty="0">
                <a:solidFill>
                  <a:srgbClr val="006FC0"/>
                </a:solidFill>
                <a:latin typeface="Verdana"/>
                <a:cs typeface="Verdana"/>
              </a:rPr>
              <a:t>l</a:t>
            </a:r>
            <a:r>
              <a:rPr sz="1800" spc="-120" dirty="0">
                <a:solidFill>
                  <a:srgbClr val="006FC0"/>
                </a:solidFill>
                <a:latin typeface="Verdana"/>
                <a:cs typeface="Verdana"/>
              </a:rPr>
              <a:t>u</a:t>
            </a:r>
            <a:r>
              <a:rPr sz="1800" spc="100" dirty="0">
                <a:solidFill>
                  <a:srgbClr val="006FC0"/>
                </a:solidFill>
                <a:latin typeface="Verdana"/>
                <a:cs typeface="Verdana"/>
              </a:rPr>
              <a:t>p</a:t>
            </a:r>
            <a:r>
              <a:rPr sz="1800" spc="95" dirty="0">
                <a:solidFill>
                  <a:srgbClr val="006FC0"/>
                </a:solidFill>
                <a:latin typeface="Verdana"/>
                <a:cs typeface="Verdana"/>
              </a:rPr>
              <a:t>p</a:t>
            </a:r>
            <a:r>
              <a:rPr sz="1800" spc="145" dirty="0">
                <a:solidFill>
                  <a:srgbClr val="006FC0"/>
                </a:solidFill>
                <a:latin typeface="Verdana"/>
                <a:cs typeface="Verdana"/>
              </a:rPr>
              <a:t>a</a:t>
            </a:r>
            <a:r>
              <a:rPr sz="1800" spc="-114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800" b="1" spc="-95" dirty="0">
                <a:solidFill>
                  <a:srgbClr val="006FC0"/>
                </a:solidFill>
                <a:latin typeface="Tahoma"/>
                <a:cs typeface="Tahoma"/>
              </a:rPr>
              <a:t>in</a:t>
            </a:r>
            <a:r>
              <a:rPr sz="1800" b="1" spc="-5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800" b="1" spc="-80" dirty="0">
                <a:solidFill>
                  <a:srgbClr val="006FC0"/>
                </a:solidFill>
                <a:latin typeface="Tahoma"/>
                <a:cs typeface="Tahoma"/>
              </a:rPr>
              <a:t>u</a:t>
            </a:r>
            <a:r>
              <a:rPr sz="1800" b="1" spc="-75" dirty="0">
                <a:solidFill>
                  <a:srgbClr val="006FC0"/>
                </a:solidFill>
                <a:latin typeface="Tahoma"/>
                <a:cs typeface="Tahoma"/>
              </a:rPr>
              <a:t>n</a:t>
            </a:r>
            <a:r>
              <a:rPr sz="1800" b="1" spc="-2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800" b="1" spc="65" dirty="0">
                <a:solidFill>
                  <a:srgbClr val="006FC0"/>
                </a:solidFill>
                <a:latin typeface="Tahoma"/>
                <a:cs typeface="Tahoma"/>
              </a:rPr>
              <a:t>g</a:t>
            </a:r>
            <a:r>
              <a:rPr sz="1800" b="1" spc="-70" dirty="0">
                <a:solidFill>
                  <a:srgbClr val="006FC0"/>
                </a:solidFill>
                <a:latin typeface="Tahoma"/>
                <a:cs typeface="Tahoma"/>
              </a:rPr>
              <a:t>ru</a:t>
            </a:r>
            <a:r>
              <a:rPr sz="1800" b="1" spc="-75" dirty="0">
                <a:solidFill>
                  <a:srgbClr val="006FC0"/>
                </a:solidFill>
                <a:latin typeface="Tahoma"/>
                <a:cs typeface="Tahoma"/>
              </a:rPr>
              <a:t>p</a:t>
            </a:r>
            <a:r>
              <a:rPr sz="1800" b="1" spc="65" dirty="0">
                <a:solidFill>
                  <a:srgbClr val="006FC0"/>
                </a:solidFill>
                <a:latin typeface="Tahoma"/>
                <a:cs typeface="Tahoma"/>
              </a:rPr>
              <a:t>p</a:t>
            </a:r>
            <a:r>
              <a:rPr sz="1800" b="1" spc="40" dirty="0">
                <a:solidFill>
                  <a:srgbClr val="006FC0"/>
                </a:solidFill>
                <a:latin typeface="Tahoma"/>
                <a:cs typeface="Tahoma"/>
              </a:rPr>
              <a:t>o</a:t>
            </a:r>
            <a:r>
              <a:rPr sz="1800" b="1" spc="-7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800" spc="100" dirty="0">
                <a:solidFill>
                  <a:srgbClr val="006FC0"/>
                </a:solidFill>
                <a:latin typeface="Verdana"/>
                <a:cs typeface="Verdana"/>
              </a:rPr>
              <a:t>d</a:t>
            </a:r>
            <a:r>
              <a:rPr sz="1800" spc="-135" dirty="0">
                <a:solidFill>
                  <a:srgbClr val="006FC0"/>
                </a:solidFill>
                <a:latin typeface="Verdana"/>
                <a:cs typeface="Verdana"/>
              </a:rPr>
              <a:t>i</a:t>
            </a:r>
            <a:r>
              <a:rPr sz="1800" spc="-13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800" spc="5" dirty="0">
                <a:solidFill>
                  <a:srgbClr val="006FC0"/>
                </a:solidFill>
                <a:latin typeface="Verdana"/>
                <a:cs typeface="Verdana"/>
              </a:rPr>
              <a:t>pa</a:t>
            </a:r>
            <a:r>
              <a:rPr sz="1800" spc="10" dirty="0">
                <a:solidFill>
                  <a:srgbClr val="006FC0"/>
                </a:solidFill>
                <a:latin typeface="Verdana"/>
                <a:cs typeface="Verdana"/>
              </a:rPr>
              <a:t>r</a:t>
            </a:r>
            <a:r>
              <a:rPr sz="1800" spc="-135" dirty="0">
                <a:solidFill>
                  <a:srgbClr val="006FC0"/>
                </a:solidFill>
                <a:latin typeface="Verdana"/>
                <a:cs typeface="Verdana"/>
              </a:rPr>
              <a:t>i</a:t>
            </a:r>
            <a:endParaRPr sz="18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085"/>
              </a:spcBef>
            </a:pPr>
            <a:r>
              <a:rPr sz="1800" spc="-80" dirty="0">
                <a:solidFill>
                  <a:srgbClr val="006FC0"/>
                </a:solidFill>
                <a:latin typeface="Verdana"/>
                <a:cs typeface="Verdana"/>
              </a:rPr>
              <a:t>in</a:t>
            </a:r>
            <a:r>
              <a:rPr sz="1800" spc="-15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800" spc="15" dirty="0">
                <a:solidFill>
                  <a:srgbClr val="006FC0"/>
                </a:solidFill>
                <a:latin typeface="Verdana"/>
                <a:cs typeface="Verdana"/>
              </a:rPr>
              <a:t>cui</a:t>
            </a:r>
            <a:r>
              <a:rPr sz="1800" spc="-14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800" b="1" spc="-25" dirty="0">
                <a:solidFill>
                  <a:srgbClr val="006FC0"/>
                </a:solidFill>
                <a:latin typeface="Tahoma"/>
                <a:cs typeface="Tahoma"/>
              </a:rPr>
              <a:t>ogni</a:t>
            </a:r>
            <a:r>
              <a:rPr sz="1800" b="1" spc="-5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Tahoma"/>
                <a:cs typeface="Tahoma"/>
              </a:rPr>
              <a:t>membro</a:t>
            </a:r>
            <a:r>
              <a:rPr sz="1800" b="1" spc="-6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800" spc="85" dirty="0">
                <a:solidFill>
                  <a:srgbClr val="006FC0"/>
                </a:solidFill>
                <a:latin typeface="Verdana"/>
                <a:cs typeface="Verdana"/>
              </a:rPr>
              <a:t>gioca</a:t>
            </a:r>
            <a:r>
              <a:rPr sz="1800" spc="-16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800" b="1" spc="-40" dirty="0">
                <a:solidFill>
                  <a:srgbClr val="006FC0"/>
                </a:solidFill>
                <a:latin typeface="Tahoma"/>
                <a:cs typeface="Tahoma"/>
              </a:rPr>
              <a:t>uno</a:t>
            </a:r>
            <a:r>
              <a:rPr sz="1800" b="1" spc="-5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006FC0"/>
                </a:solidFill>
                <a:latin typeface="Tahoma"/>
                <a:cs typeface="Tahoma"/>
              </a:rPr>
              <a:t>specifico</a:t>
            </a:r>
            <a:r>
              <a:rPr sz="1800" b="1" spc="-5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800" b="1" spc="-65" dirty="0">
                <a:solidFill>
                  <a:srgbClr val="006FC0"/>
                </a:solidFill>
                <a:latin typeface="Tahoma"/>
                <a:cs typeface="Tahoma"/>
              </a:rPr>
              <a:t>ruolo</a:t>
            </a:r>
            <a:endParaRPr sz="1800">
              <a:latin typeface="Tahoma"/>
              <a:cs typeface="Tahoma"/>
            </a:endParaRPr>
          </a:p>
          <a:p>
            <a:pPr marL="635" algn="ctr">
              <a:lnSpc>
                <a:spcPct val="100000"/>
              </a:lnSpc>
              <a:spcBef>
                <a:spcPts val="690"/>
              </a:spcBef>
            </a:pPr>
            <a:r>
              <a:rPr sz="700" spc="-35" dirty="0">
                <a:latin typeface="Verdana"/>
                <a:cs typeface="Verdana"/>
              </a:rPr>
              <a:t>(Salmivalli,</a:t>
            </a:r>
            <a:r>
              <a:rPr sz="700" spc="-13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Voeten,</a:t>
            </a:r>
            <a:r>
              <a:rPr sz="700" spc="-55" dirty="0">
                <a:latin typeface="Verdana"/>
                <a:cs typeface="Verdana"/>
              </a:rPr>
              <a:t> </a:t>
            </a:r>
            <a:r>
              <a:rPr sz="700" spc="15" dirty="0">
                <a:latin typeface="Verdana"/>
                <a:cs typeface="Verdana"/>
              </a:rPr>
              <a:t>&amp;</a:t>
            </a:r>
            <a:r>
              <a:rPr sz="700" spc="-50" dirty="0">
                <a:latin typeface="Verdana"/>
                <a:cs typeface="Verdana"/>
              </a:rPr>
              <a:t> </a:t>
            </a:r>
            <a:r>
              <a:rPr sz="700" spc="-40" dirty="0">
                <a:latin typeface="Verdana"/>
                <a:cs typeface="Verdana"/>
              </a:rPr>
              <a:t>Poskiparta2011;</a:t>
            </a:r>
            <a:r>
              <a:rPr sz="700" spc="-75" dirty="0">
                <a:latin typeface="Verdana"/>
                <a:cs typeface="Verdana"/>
              </a:rPr>
              <a:t> </a:t>
            </a:r>
            <a:r>
              <a:rPr sz="700" spc="-25" dirty="0">
                <a:latin typeface="Verdana"/>
                <a:cs typeface="Verdana"/>
              </a:rPr>
              <a:t>Kärnä,</a:t>
            </a:r>
            <a:r>
              <a:rPr sz="700" spc="-55" dirty="0">
                <a:latin typeface="Verdana"/>
                <a:cs typeface="Verdana"/>
              </a:rPr>
              <a:t> </a:t>
            </a:r>
            <a:r>
              <a:rPr sz="700" spc="-35" dirty="0">
                <a:latin typeface="Verdana"/>
                <a:cs typeface="Verdana"/>
              </a:rPr>
              <a:t>Salmivalli,</a:t>
            </a:r>
            <a:r>
              <a:rPr sz="700" spc="-100" dirty="0">
                <a:latin typeface="Verdana"/>
                <a:cs typeface="Verdana"/>
              </a:rPr>
              <a:t> </a:t>
            </a:r>
            <a:r>
              <a:rPr sz="700" spc="-20" dirty="0">
                <a:latin typeface="Verdana"/>
                <a:cs typeface="Verdana"/>
              </a:rPr>
              <a:t>Poskiparta,</a:t>
            </a:r>
            <a:r>
              <a:rPr sz="700" spc="-80" dirty="0">
                <a:latin typeface="Verdana"/>
                <a:cs typeface="Verdana"/>
              </a:rPr>
              <a:t> </a:t>
            </a:r>
            <a:r>
              <a:rPr sz="700" spc="15" dirty="0">
                <a:latin typeface="Verdana"/>
                <a:cs typeface="Verdana"/>
              </a:rPr>
              <a:t>&amp;</a:t>
            </a:r>
            <a:r>
              <a:rPr sz="700" spc="-5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Voeten,</a:t>
            </a:r>
            <a:r>
              <a:rPr sz="700" spc="-75" dirty="0">
                <a:latin typeface="Verdana"/>
                <a:cs typeface="Verdana"/>
              </a:rPr>
              <a:t> </a:t>
            </a:r>
            <a:r>
              <a:rPr sz="700" spc="-65" dirty="0">
                <a:latin typeface="Verdana"/>
                <a:cs typeface="Verdana"/>
              </a:rPr>
              <a:t>2008)</a:t>
            </a:r>
            <a:endParaRPr sz="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5341" y="932312"/>
            <a:ext cx="2156354" cy="407337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4370" y="219836"/>
            <a:ext cx="374269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80" dirty="0"/>
              <a:t>B</a:t>
            </a:r>
            <a:r>
              <a:rPr spc="-290" dirty="0"/>
              <a:t>U</a:t>
            </a:r>
            <a:r>
              <a:rPr spc="-385" dirty="0"/>
              <a:t>LLI</a:t>
            </a:r>
            <a:r>
              <a:rPr spc="-495" dirty="0"/>
              <a:t>S</a:t>
            </a:r>
            <a:r>
              <a:rPr spc="110" dirty="0"/>
              <a:t>MO</a:t>
            </a:r>
            <a:r>
              <a:rPr spc="-60" dirty="0"/>
              <a:t> </a:t>
            </a:r>
            <a:r>
              <a:rPr spc="-30" dirty="0"/>
              <a:t>-</a:t>
            </a:r>
            <a:r>
              <a:rPr spc="-35" dirty="0"/>
              <a:t> </a:t>
            </a:r>
            <a:r>
              <a:rPr sz="2400" spc="-105" dirty="0"/>
              <a:t>Le</a:t>
            </a:r>
            <a:r>
              <a:rPr sz="2400" spc="-30" dirty="0"/>
              <a:t> </a:t>
            </a:r>
            <a:r>
              <a:rPr sz="2400" spc="-40" dirty="0"/>
              <a:t>tipologie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2491232" y="1093793"/>
            <a:ext cx="6357620" cy="3896360"/>
          </a:xfrm>
          <a:prstGeom prst="rect">
            <a:avLst/>
          </a:prstGeom>
        </p:spPr>
        <p:txBody>
          <a:bodyPr vert="horz" wrap="square" lIns="0" tIns="1746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75"/>
              </a:spcBef>
            </a:pPr>
            <a:r>
              <a:rPr sz="2000" b="1" spc="-180" dirty="0">
                <a:solidFill>
                  <a:srgbClr val="6F2F9F"/>
                </a:solidFill>
                <a:latin typeface="Tahoma"/>
                <a:cs typeface="Tahoma"/>
              </a:rPr>
              <a:t>FISICO</a:t>
            </a:r>
            <a:r>
              <a:rPr sz="2000" spc="-180" dirty="0">
                <a:solidFill>
                  <a:srgbClr val="4F81BC"/>
                </a:solidFill>
                <a:latin typeface="Verdana"/>
                <a:cs typeface="Verdana"/>
              </a:rPr>
              <a:t>:</a:t>
            </a:r>
            <a:r>
              <a:rPr sz="2000" spc="75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600" spc="35" dirty="0">
                <a:solidFill>
                  <a:srgbClr val="4F81BC"/>
                </a:solidFill>
                <a:latin typeface="Verdana"/>
                <a:cs typeface="Verdana"/>
              </a:rPr>
              <a:t>calci,</a:t>
            </a:r>
            <a:r>
              <a:rPr sz="1600" spc="5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4F81BC"/>
                </a:solidFill>
                <a:latin typeface="Verdana"/>
                <a:cs typeface="Verdana"/>
              </a:rPr>
              <a:t>pugni,</a:t>
            </a:r>
            <a:r>
              <a:rPr sz="1600" spc="10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600" spc="-85" dirty="0">
                <a:solidFill>
                  <a:srgbClr val="4F81BC"/>
                </a:solidFill>
                <a:latin typeface="Verdana"/>
                <a:cs typeface="Verdana"/>
              </a:rPr>
              <a:t>strattoni,</a:t>
            </a:r>
            <a:r>
              <a:rPr sz="1600" spc="40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600" spc="30" dirty="0">
                <a:solidFill>
                  <a:srgbClr val="4F81BC"/>
                </a:solidFill>
                <a:latin typeface="Verdana"/>
                <a:cs typeface="Verdana"/>
              </a:rPr>
              <a:t>calci,</a:t>
            </a:r>
            <a:r>
              <a:rPr sz="1600" spc="5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600" spc="-80" dirty="0">
                <a:solidFill>
                  <a:srgbClr val="4F81BC"/>
                </a:solidFill>
                <a:latin typeface="Verdana"/>
                <a:cs typeface="Verdana"/>
              </a:rPr>
              <a:t>furto,</a:t>
            </a:r>
            <a:r>
              <a:rPr sz="1600" spc="35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600" spc="20" dirty="0">
                <a:solidFill>
                  <a:srgbClr val="4F81BC"/>
                </a:solidFill>
                <a:latin typeface="Verdana"/>
                <a:cs typeface="Verdana"/>
              </a:rPr>
              <a:t>danneggiamento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50"/>
              </a:spcBef>
            </a:pPr>
            <a:r>
              <a:rPr sz="1600" spc="95" dirty="0">
                <a:solidFill>
                  <a:srgbClr val="4F81BC"/>
                </a:solidFill>
                <a:latin typeface="Verdana"/>
                <a:cs typeface="Verdana"/>
              </a:rPr>
              <a:t>d</a:t>
            </a:r>
            <a:r>
              <a:rPr sz="1600" spc="100" dirty="0">
                <a:solidFill>
                  <a:srgbClr val="4F81BC"/>
                </a:solidFill>
                <a:latin typeface="Verdana"/>
                <a:cs typeface="Verdana"/>
              </a:rPr>
              <a:t>e</a:t>
            </a:r>
            <a:r>
              <a:rPr sz="1600" spc="-25" dirty="0">
                <a:solidFill>
                  <a:srgbClr val="4F81BC"/>
                </a:solidFill>
                <a:latin typeface="Verdana"/>
                <a:cs typeface="Verdana"/>
              </a:rPr>
              <a:t>g</a:t>
            </a:r>
            <a:r>
              <a:rPr sz="1600" spc="20" dirty="0">
                <a:solidFill>
                  <a:srgbClr val="4F81BC"/>
                </a:solidFill>
                <a:latin typeface="Verdana"/>
                <a:cs typeface="Verdana"/>
              </a:rPr>
              <a:t>l</a:t>
            </a:r>
            <a:r>
              <a:rPr sz="1600" spc="-120" dirty="0">
                <a:solidFill>
                  <a:srgbClr val="4F81BC"/>
                </a:solidFill>
                <a:latin typeface="Verdana"/>
                <a:cs typeface="Verdana"/>
              </a:rPr>
              <a:t>i</a:t>
            </a:r>
            <a:r>
              <a:rPr sz="1600" spc="-185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600" spc="85" dirty="0">
                <a:solidFill>
                  <a:srgbClr val="4F81BC"/>
                </a:solidFill>
                <a:latin typeface="Verdana"/>
                <a:cs typeface="Verdana"/>
              </a:rPr>
              <a:t>og</a:t>
            </a:r>
            <a:r>
              <a:rPr sz="1600" spc="75" dirty="0">
                <a:solidFill>
                  <a:srgbClr val="4F81BC"/>
                </a:solidFill>
                <a:latin typeface="Verdana"/>
                <a:cs typeface="Verdana"/>
              </a:rPr>
              <a:t>g</a:t>
            </a:r>
            <a:r>
              <a:rPr sz="1600" spc="95" dirty="0">
                <a:solidFill>
                  <a:srgbClr val="4F81BC"/>
                </a:solidFill>
                <a:latin typeface="Verdana"/>
                <a:cs typeface="Verdana"/>
              </a:rPr>
              <a:t>e</a:t>
            </a:r>
            <a:r>
              <a:rPr sz="1600" spc="-105" dirty="0">
                <a:solidFill>
                  <a:srgbClr val="4F81BC"/>
                </a:solidFill>
                <a:latin typeface="Verdana"/>
                <a:cs typeface="Verdana"/>
              </a:rPr>
              <a:t>tt</a:t>
            </a:r>
            <a:r>
              <a:rPr sz="1600" spc="-120" dirty="0">
                <a:solidFill>
                  <a:srgbClr val="4F81BC"/>
                </a:solidFill>
                <a:latin typeface="Verdana"/>
                <a:cs typeface="Verdana"/>
              </a:rPr>
              <a:t>i</a:t>
            </a:r>
            <a:r>
              <a:rPr sz="1600" spc="-140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600" spc="100" dirty="0">
                <a:solidFill>
                  <a:srgbClr val="4F81BC"/>
                </a:solidFill>
                <a:latin typeface="Verdana"/>
                <a:cs typeface="Verdana"/>
              </a:rPr>
              <a:t>p</a:t>
            </a:r>
            <a:r>
              <a:rPr sz="1600" spc="95" dirty="0">
                <a:solidFill>
                  <a:srgbClr val="4F81BC"/>
                </a:solidFill>
                <a:latin typeface="Verdana"/>
                <a:cs typeface="Verdana"/>
              </a:rPr>
              <a:t>e</a:t>
            </a:r>
            <a:r>
              <a:rPr sz="1600" spc="-185" dirty="0">
                <a:solidFill>
                  <a:srgbClr val="4F81BC"/>
                </a:solidFill>
                <a:latin typeface="Verdana"/>
                <a:cs typeface="Verdana"/>
              </a:rPr>
              <a:t>r</a:t>
            </a:r>
            <a:r>
              <a:rPr sz="1600" spc="-229" dirty="0">
                <a:solidFill>
                  <a:srgbClr val="4F81BC"/>
                </a:solidFill>
                <a:latin typeface="Verdana"/>
                <a:cs typeface="Verdana"/>
              </a:rPr>
              <a:t>s</a:t>
            </a:r>
            <a:r>
              <a:rPr sz="1600" spc="60" dirty="0">
                <a:solidFill>
                  <a:srgbClr val="4F81BC"/>
                </a:solidFill>
                <a:latin typeface="Verdana"/>
                <a:cs typeface="Verdana"/>
              </a:rPr>
              <a:t>on</a:t>
            </a:r>
            <a:r>
              <a:rPr sz="1600" spc="65" dirty="0">
                <a:solidFill>
                  <a:srgbClr val="4F81BC"/>
                </a:solidFill>
                <a:latin typeface="Verdana"/>
                <a:cs typeface="Verdana"/>
              </a:rPr>
              <a:t>a</a:t>
            </a:r>
            <a:r>
              <a:rPr sz="1600" spc="-110" dirty="0">
                <a:solidFill>
                  <a:srgbClr val="4F81BC"/>
                </a:solidFill>
                <a:latin typeface="Verdana"/>
                <a:cs typeface="Verdana"/>
              </a:rPr>
              <a:t>l</a:t>
            </a:r>
            <a:r>
              <a:rPr sz="1600" spc="-120" dirty="0">
                <a:solidFill>
                  <a:srgbClr val="4F81BC"/>
                </a:solidFill>
                <a:latin typeface="Verdana"/>
                <a:cs typeface="Verdana"/>
              </a:rPr>
              <a:t>i</a:t>
            </a:r>
            <a:r>
              <a:rPr sz="1600" spc="-185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600" spc="95" dirty="0">
                <a:solidFill>
                  <a:srgbClr val="4F81BC"/>
                </a:solidFill>
                <a:latin typeface="Verdana"/>
                <a:cs typeface="Verdana"/>
              </a:rPr>
              <a:t>d</a:t>
            </a:r>
            <a:r>
              <a:rPr sz="1600" spc="100" dirty="0">
                <a:solidFill>
                  <a:srgbClr val="4F81BC"/>
                </a:solidFill>
                <a:latin typeface="Verdana"/>
                <a:cs typeface="Verdana"/>
              </a:rPr>
              <a:t>e</a:t>
            </a:r>
            <a:r>
              <a:rPr sz="1600" spc="-85" dirty="0">
                <a:solidFill>
                  <a:srgbClr val="4F81BC"/>
                </a:solidFill>
                <a:latin typeface="Verdana"/>
                <a:cs typeface="Verdana"/>
              </a:rPr>
              <a:t>l</a:t>
            </a:r>
            <a:r>
              <a:rPr sz="1600" spc="-110" dirty="0">
                <a:solidFill>
                  <a:srgbClr val="4F81BC"/>
                </a:solidFill>
                <a:latin typeface="Verdana"/>
                <a:cs typeface="Verdana"/>
              </a:rPr>
              <a:t>l</a:t>
            </a:r>
            <a:r>
              <a:rPr sz="1600" spc="135" dirty="0">
                <a:solidFill>
                  <a:srgbClr val="4F81BC"/>
                </a:solidFill>
                <a:latin typeface="Verdana"/>
                <a:cs typeface="Verdana"/>
              </a:rPr>
              <a:t>a</a:t>
            </a:r>
            <a:r>
              <a:rPr sz="1600" spc="-195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600" spc="-125" dirty="0">
                <a:solidFill>
                  <a:srgbClr val="4F81BC"/>
                </a:solidFill>
                <a:latin typeface="Verdana"/>
                <a:cs typeface="Verdana"/>
              </a:rPr>
              <a:t>v</a:t>
            </a:r>
            <a:r>
              <a:rPr sz="1600" spc="-25" dirty="0">
                <a:solidFill>
                  <a:srgbClr val="4F81BC"/>
                </a:solidFill>
                <a:latin typeface="Verdana"/>
                <a:cs typeface="Verdana"/>
              </a:rPr>
              <a:t>i</a:t>
            </a:r>
            <a:r>
              <a:rPr sz="1600" spc="-105" dirty="0">
                <a:solidFill>
                  <a:srgbClr val="4F81BC"/>
                </a:solidFill>
                <a:latin typeface="Verdana"/>
                <a:cs typeface="Verdana"/>
              </a:rPr>
              <a:t>tt</a:t>
            </a:r>
            <a:r>
              <a:rPr sz="1600" spc="-85" dirty="0">
                <a:solidFill>
                  <a:srgbClr val="4F81BC"/>
                </a:solidFill>
                <a:latin typeface="Verdana"/>
                <a:cs typeface="Verdana"/>
              </a:rPr>
              <a:t>i</a:t>
            </a:r>
            <a:r>
              <a:rPr sz="1600" spc="55" dirty="0">
                <a:solidFill>
                  <a:srgbClr val="4F81BC"/>
                </a:solidFill>
                <a:latin typeface="Verdana"/>
                <a:cs typeface="Verdana"/>
              </a:rPr>
              <a:t>m</a:t>
            </a:r>
            <a:r>
              <a:rPr sz="1600" spc="40" dirty="0">
                <a:solidFill>
                  <a:srgbClr val="4F81BC"/>
                </a:solidFill>
                <a:latin typeface="Verdana"/>
                <a:cs typeface="Verdana"/>
              </a:rPr>
              <a:t>a</a:t>
            </a:r>
            <a:r>
              <a:rPr sz="1600" spc="-140" dirty="0">
                <a:solidFill>
                  <a:srgbClr val="4F81BC"/>
                </a:solidFill>
                <a:latin typeface="Verdana"/>
                <a:cs typeface="Verdana"/>
              </a:rPr>
              <a:t>.</a:t>
            </a:r>
            <a:endParaRPr sz="16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9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2000" b="1" spc="-180" dirty="0">
                <a:solidFill>
                  <a:srgbClr val="6F2F9F"/>
                </a:solidFill>
                <a:latin typeface="Tahoma"/>
                <a:cs typeface="Tahoma"/>
              </a:rPr>
              <a:t>VERBALE</a:t>
            </a:r>
            <a:r>
              <a:rPr sz="2000" spc="-180" dirty="0">
                <a:solidFill>
                  <a:srgbClr val="4F81BC"/>
                </a:solidFill>
                <a:latin typeface="Verdana"/>
                <a:cs typeface="Verdana"/>
              </a:rPr>
              <a:t>:</a:t>
            </a:r>
            <a:r>
              <a:rPr sz="2000" spc="-120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600" spc="-30" dirty="0">
                <a:solidFill>
                  <a:srgbClr val="4F81BC"/>
                </a:solidFill>
                <a:latin typeface="Verdana"/>
                <a:cs typeface="Verdana"/>
              </a:rPr>
              <a:t>offese,</a:t>
            </a:r>
            <a:r>
              <a:rPr sz="1600" spc="-160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600" spc="35" dirty="0">
                <a:solidFill>
                  <a:srgbClr val="4F81BC"/>
                </a:solidFill>
                <a:latin typeface="Verdana"/>
                <a:cs typeface="Verdana"/>
              </a:rPr>
              <a:t>minacce,</a:t>
            </a:r>
            <a:r>
              <a:rPr sz="1600" spc="-190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4F81BC"/>
                </a:solidFill>
                <a:latin typeface="Verdana"/>
                <a:cs typeface="Verdana"/>
              </a:rPr>
              <a:t>soprannomi</a:t>
            </a:r>
            <a:r>
              <a:rPr sz="1600" spc="-175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4F81BC"/>
                </a:solidFill>
                <a:latin typeface="Verdana"/>
                <a:cs typeface="Verdana"/>
              </a:rPr>
              <a:t>denigratori</a:t>
            </a:r>
            <a:r>
              <a:rPr sz="1600" spc="-180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600" spc="90" dirty="0">
                <a:solidFill>
                  <a:srgbClr val="4F81BC"/>
                </a:solidFill>
                <a:latin typeface="Verdana"/>
                <a:cs typeface="Verdana"/>
              </a:rPr>
              <a:t>e</a:t>
            </a:r>
            <a:r>
              <a:rPr sz="1600" spc="-140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4F81BC"/>
                </a:solidFill>
                <a:latin typeface="Verdana"/>
                <a:cs typeface="Verdana"/>
              </a:rPr>
              <a:t>prese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50"/>
              </a:spcBef>
            </a:pPr>
            <a:r>
              <a:rPr sz="1600" spc="-10" dirty="0">
                <a:solidFill>
                  <a:srgbClr val="4F81BC"/>
                </a:solidFill>
                <a:latin typeface="Verdana"/>
                <a:cs typeface="Verdana"/>
              </a:rPr>
              <a:t>i</a:t>
            </a:r>
            <a:r>
              <a:rPr sz="1600" spc="-105" dirty="0">
                <a:solidFill>
                  <a:srgbClr val="4F81BC"/>
                </a:solidFill>
                <a:latin typeface="Verdana"/>
                <a:cs typeface="Verdana"/>
              </a:rPr>
              <a:t>n</a:t>
            </a:r>
            <a:r>
              <a:rPr sz="1600" spc="-175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4F81BC"/>
                </a:solidFill>
                <a:latin typeface="Verdana"/>
                <a:cs typeface="Verdana"/>
              </a:rPr>
              <a:t>g</a:t>
            </a:r>
            <a:r>
              <a:rPr sz="1600" spc="20" dirty="0">
                <a:solidFill>
                  <a:srgbClr val="4F81BC"/>
                </a:solidFill>
                <a:latin typeface="Verdana"/>
                <a:cs typeface="Verdana"/>
              </a:rPr>
              <a:t>i</a:t>
            </a:r>
            <a:r>
              <a:rPr sz="1600" spc="-50" dirty="0">
                <a:solidFill>
                  <a:srgbClr val="4F81BC"/>
                </a:solidFill>
                <a:latin typeface="Verdana"/>
                <a:cs typeface="Verdana"/>
              </a:rPr>
              <a:t>r</a:t>
            </a:r>
            <a:r>
              <a:rPr sz="1600" spc="-75" dirty="0">
                <a:solidFill>
                  <a:srgbClr val="4F81BC"/>
                </a:solidFill>
                <a:latin typeface="Verdana"/>
                <a:cs typeface="Verdana"/>
              </a:rPr>
              <a:t>o</a:t>
            </a:r>
            <a:r>
              <a:rPr sz="1600" spc="-140" dirty="0">
                <a:solidFill>
                  <a:srgbClr val="4F81BC"/>
                </a:solidFill>
                <a:latin typeface="Verdana"/>
                <a:cs typeface="Verdana"/>
              </a:rPr>
              <a:t>.</a:t>
            </a:r>
            <a:endParaRPr sz="16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9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50">
              <a:latin typeface="Verdana"/>
              <a:cs typeface="Verdana"/>
            </a:endParaRPr>
          </a:p>
          <a:p>
            <a:pPr marL="84455" marR="772160">
              <a:lnSpc>
                <a:spcPct val="143800"/>
              </a:lnSpc>
            </a:pPr>
            <a:r>
              <a:rPr sz="2000" b="1" spc="-254" dirty="0">
                <a:solidFill>
                  <a:srgbClr val="6F2F9F"/>
                </a:solidFill>
                <a:latin typeface="Tahoma"/>
                <a:cs typeface="Tahoma"/>
              </a:rPr>
              <a:t>INDIRETTO</a:t>
            </a:r>
            <a:r>
              <a:rPr sz="2000" spc="-254" dirty="0">
                <a:solidFill>
                  <a:srgbClr val="4F81BC"/>
                </a:solidFill>
                <a:latin typeface="Verdana"/>
                <a:cs typeface="Verdana"/>
              </a:rPr>
              <a:t>:</a:t>
            </a:r>
            <a:r>
              <a:rPr sz="2000" spc="-105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4F81BC"/>
                </a:solidFill>
                <a:latin typeface="Verdana"/>
                <a:cs typeface="Verdana"/>
              </a:rPr>
              <a:t>esclusione</a:t>
            </a:r>
            <a:r>
              <a:rPr sz="1600" spc="-185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4F81BC"/>
                </a:solidFill>
                <a:latin typeface="Verdana"/>
                <a:cs typeface="Verdana"/>
              </a:rPr>
              <a:t>sociale,</a:t>
            </a:r>
            <a:r>
              <a:rPr sz="1600" spc="-185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600" spc="-30" dirty="0">
                <a:solidFill>
                  <a:srgbClr val="4F81BC"/>
                </a:solidFill>
                <a:latin typeface="Verdana"/>
                <a:cs typeface="Verdana"/>
              </a:rPr>
              <a:t>pettegolezzi,</a:t>
            </a:r>
            <a:r>
              <a:rPr sz="1600" spc="-204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600" spc="-30" dirty="0">
                <a:solidFill>
                  <a:srgbClr val="4F81BC"/>
                </a:solidFill>
                <a:latin typeface="Verdana"/>
                <a:cs typeface="Verdana"/>
              </a:rPr>
              <a:t>diffusione </a:t>
            </a:r>
            <a:r>
              <a:rPr sz="1600" spc="-550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4F81BC"/>
                </a:solidFill>
                <a:latin typeface="Verdana"/>
                <a:cs typeface="Verdana"/>
              </a:rPr>
              <a:t>di</a:t>
            </a:r>
            <a:r>
              <a:rPr sz="1600" spc="-120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600" spc="195" dirty="0">
                <a:solidFill>
                  <a:srgbClr val="4F81BC"/>
                </a:solidFill>
                <a:latin typeface="Verdana"/>
                <a:cs typeface="Verdana"/>
              </a:rPr>
              <a:t>c</a:t>
            </a:r>
            <a:r>
              <a:rPr sz="1600" spc="135" dirty="0">
                <a:solidFill>
                  <a:srgbClr val="4F81BC"/>
                </a:solidFill>
                <a:latin typeface="Verdana"/>
                <a:cs typeface="Verdana"/>
              </a:rPr>
              <a:t>a</a:t>
            </a:r>
            <a:r>
              <a:rPr sz="1600" spc="-85" dirty="0">
                <a:solidFill>
                  <a:srgbClr val="4F81BC"/>
                </a:solidFill>
                <a:latin typeface="Verdana"/>
                <a:cs typeface="Verdana"/>
              </a:rPr>
              <a:t>l</a:t>
            </a:r>
            <a:r>
              <a:rPr sz="1600" spc="-30" dirty="0">
                <a:solidFill>
                  <a:srgbClr val="4F81BC"/>
                </a:solidFill>
                <a:latin typeface="Verdana"/>
                <a:cs typeface="Verdana"/>
              </a:rPr>
              <a:t>u</a:t>
            </a:r>
            <a:r>
              <a:rPr sz="1600" spc="-35" dirty="0">
                <a:solidFill>
                  <a:srgbClr val="4F81BC"/>
                </a:solidFill>
                <a:latin typeface="Verdana"/>
                <a:cs typeface="Verdana"/>
              </a:rPr>
              <a:t>n</a:t>
            </a:r>
            <a:r>
              <a:rPr sz="1600" spc="-55" dirty="0">
                <a:solidFill>
                  <a:srgbClr val="4F81BC"/>
                </a:solidFill>
                <a:latin typeface="Verdana"/>
                <a:cs typeface="Verdana"/>
              </a:rPr>
              <a:t>n</a:t>
            </a:r>
            <a:r>
              <a:rPr sz="1600" spc="-110" dirty="0">
                <a:solidFill>
                  <a:srgbClr val="4F81BC"/>
                </a:solidFill>
                <a:latin typeface="Verdana"/>
                <a:cs typeface="Verdana"/>
              </a:rPr>
              <a:t>i</a:t>
            </a:r>
            <a:r>
              <a:rPr sz="1600" spc="75" dirty="0">
                <a:solidFill>
                  <a:srgbClr val="4F81BC"/>
                </a:solidFill>
                <a:latin typeface="Verdana"/>
                <a:cs typeface="Verdana"/>
              </a:rPr>
              <a:t>e</a:t>
            </a:r>
            <a:r>
              <a:rPr sz="1600" spc="-140" dirty="0">
                <a:solidFill>
                  <a:srgbClr val="4F81BC"/>
                </a:solidFill>
                <a:latin typeface="Verdana"/>
                <a:cs typeface="Verdana"/>
              </a:rPr>
              <a:t>,</a:t>
            </a:r>
            <a:r>
              <a:rPr sz="1600" spc="-190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600" spc="25" dirty="0">
                <a:solidFill>
                  <a:srgbClr val="4F81BC"/>
                </a:solidFill>
                <a:latin typeface="Verdana"/>
                <a:cs typeface="Verdana"/>
              </a:rPr>
              <a:t>me</a:t>
            </a:r>
            <a:r>
              <a:rPr sz="1600" spc="-110" dirty="0">
                <a:solidFill>
                  <a:srgbClr val="4F81BC"/>
                </a:solidFill>
                <a:latin typeface="Verdana"/>
                <a:cs typeface="Verdana"/>
              </a:rPr>
              <a:t>tt</a:t>
            </a:r>
            <a:r>
              <a:rPr sz="1600" spc="95" dirty="0">
                <a:solidFill>
                  <a:srgbClr val="4F81BC"/>
                </a:solidFill>
                <a:latin typeface="Verdana"/>
                <a:cs typeface="Verdana"/>
              </a:rPr>
              <a:t>e</a:t>
            </a:r>
            <a:r>
              <a:rPr sz="1600" spc="-55" dirty="0">
                <a:solidFill>
                  <a:srgbClr val="4F81BC"/>
                </a:solidFill>
                <a:latin typeface="Verdana"/>
                <a:cs typeface="Verdana"/>
              </a:rPr>
              <a:t>re</a:t>
            </a:r>
            <a:r>
              <a:rPr sz="1600" spc="-165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600" spc="-15" dirty="0">
                <a:solidFill>
                  <a:srgbClr val="4F81BC"/>
                </a:solidFill>
                <a:latin typeface="Verdana"/>
                <a:cs typeface="Verdana"/>
              </a:rPr>
              <a:t>i</a:t>
            </a:r>
            <a:r>
              <a:rPr sz="1600" spc="-105" dirty="0">
                <a:solidFill>
                  <a:srgbClr val="4F81BC"/>
                </a:solidFill>
                <a:latin typeface="Verdana"/>
                <a:cs typeface="Verdana"/>
              </a:rPr>
              <a:t>n</a:t>
            </a:r>
            <a:r>
              <a:rPr sz="1600" spc="-155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4F81BC"/>
                </a:solidFill>
                <a:latin typeface="Verdana"/>
                <a:cs typeface="Verdana"/>
              </a:rPr>
              <a:t>g</a:t>
            </a:r>
            <a:r>
              <a:rPr sz="1600" spc="25" dirty="0">
                <a:solidFill>
                  <a:srgbClr val="4F81BC"/>
                </a:solidFill>
                <a:latin typeface="Verdana"/>
                <a:cs typeface="Verdana"/>
              </a:rPr>
              <a:t>i</a:t>
            </a:r>
            <a:r>
              <a:rPr sz="1600" spc="-60" dirty="0">
                <a:solidFill>
                  <a:srgbClr val="4F81BC"/>
                </a:solidFill>
                <a:latin typeface="Verdana"/>
                <a:cs typeface="Verdana"/>
              </a:rPr>
              <a:t>ro</a:t>
            </a:r>
            <a:r>
              <a:rPr sz="1600" spc="-180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600" spc="195" dirty="0">
                <a:solidFill>
                  <a:srgbClr val="4F81BC"/>
                </a:solidFill>
                <a:latin typeface="Verdana"/>
                <a:cs typeface="Verdana"/>
              </a:rPr>
              <a:t>c</a:t>
            </a:r>
            <a:r>
              <a:rPr sz="1600" spc="135" dirty="0">
                <a:solidFill>
                  <a:srgbClr val="4F81BC"/>
                </a:solidFill>
                <a:latin typeface="Verdana"/>
                <a:cs typeface="Verdana"/>
              </a:rPr>
              <a:t>a</a:t>
            </a:r>
            <a:r>
              <a:rPr sz="1600" spc="-110" dirty="0">
                <a:solidFill>
                  <a:srgbClr val="4F81BC"/>
                </a:solidFill>
                <a:latin typeface="Verdana"/>
                <a:cs typeface="Verdana"/>
              </a:rPr>
              <a:t>tt</a:t>
            </a:r>
            <a:r>
              <a:rPr sz="1600" spc="-85" dirty="0">
                <a:solidFill>
                  <a:srgbClr val="4F81BC"/>
                </a:solidFill>
                <a:latin typeface="Verdana"/>
                <a:cs typeface="Verdana"/>
              </a:rPr>
              <a:t>i</a:t>
            </a:r>
            <a:r>
              <a:rPr sz="1600" spc="10" dirty="0">
                <a:solidFill>
                  <a:srgbClr val="4F81BC"/>
                </a:solidFill>
                <a:latin typeface="Verdana"/>
                <a:cs typeface="Verdana"/>
              </a:rPr>
              <a:t>v</a:t>
            </a:r>
            <a:r>
              <a:rPr sz="1600" spc="15" dirty="0">
                <a:solidFill>
                  <a:srgbClr val="4F81BC"/>
                </a:solidFill>
                <a:latin typeface="Verdana"/>
                <a:cs typeface="Verdana"/>
              </a:rPr>
              <a:t>e</a:t>
            </a:r>
            <a:r>
              <a:rPr sz="1600" spc="-145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600" spc="25" dirty="0">
                <a:solidFill>
                  <a:srgbClr val="4F81BC"/>
                </a:solidFill>
                <a:latin typeface="Verdana"/>
                <a:cs typeface="Verdana"/>
              </a:rPr>
              <a:t>voc</a:t>
            </a:r>
            <a:r>
              <a:rPr sz="1600" spc="45" dirty="0">
                <a:solidFill>
                  <a:srgbClr val="4F81BC"/>
                </a:solidFill>
                <a:latin typeface="Verdana"/>
                <a:cs typeface="Verdana"/>
              </a:rPr>
              <a:t>i</a:t>
            </a:r>
            <a:r>
              <a:rPr sz="1600" spc="-140" dirty="0">
                <a:solidFill>
                  <a:srgbClr val="4F81BC"/>
                </a:solidFill>
                <a:latin typeface="Verdana"/>
                <a:cs typeface="Verdana"/>
              </a:rPr>
              <a:t>.</a:t>
            </a:r>
            <a:endParaRPr sz="1600">
              <a:latin typeface="Verdana"/>
              <a:cs typeface="Verdana"/>
            </a:endParaRPr>
          </a:p>
          <a:p>
            <a:pPr marR="5080" algn="r">
              <a:lnSpc>
                <a:spcPct val="100000"/>
              </a:lnSpc>
              <a:spcBef>
                <a:spcPts val="1635"/>
              </a:spcBef>
            </a:pPr>
            <a:r>
              <a:rPr sz="1000" spc="40" dirty="0">
                <a:latin typeface="Verdana"/>
                <a:cs typeface="Verdana"/>
              </a:rPr>
              <a:t>M</a:t>
            </a:r>
            <a:r>
              <a:rPr sz="1000" spc="45" dirty="0">
                <a:latin typeface="Verdana"/>
                <a:cs typeface="Verdana"/>
              </a:rPr>
              <a:t>e</a:t>
            </a:r>
            <a:r>
              <a:rPr sz="1000" spc="-15" dirty="0">
                <a:latin typeface="Verdana"/>
                <a:cs typeface="Verdana"/>
              </a:rPr>
              <a:t>n</a:t>
            </a:r>
            <a:r>
              <a:rPr sz="1000" spc="45" dirty="0">
                <a:latin typeface="Verdana"/>
                <a:cs typeface="Verdana"/>
              </a:rPr>
              <a:t>e</a:t>
            </a:r>
            <a:r>
              <a:rPr sz="1000" spc="-140" dirty="0">
                <a:latin typeface="Verdana"/>
                <a:cs typeface="Verdana"/>
              </a:rPr>
              <a:t>s</a:t>
            </a:r>
            <a:r>
              <a:rPr sz="1000" spc="-65" dirty="0">
                <a:latin typeface="Verdana"/>
                <a:cs typeface="Verdana"/>
              </a:rPr>
              <a:t>i</a:t>
            </a:r>
            <a:r>
              <a:rPr sz="1000" spc="-15" dirty="0">
                <a:latin typeface="Verdana"/>
                <a:cs typeface="Verdana"/>
              </a:rPr>
              <a:t>n</a:t>
            </a:r>
            <a:r>
              <a:rPr sz="1000" spc="-60" dirty="0">
                <a:latin typeface="Verdana"/>
                <a:cs typeface="Verdana"/>
              </a:rPr>
              <a:t>i</a:t>
            </a:r>
            <a:r>
              <a:rPr sz="1000" spc="-85" dirty="0">
                <a:latin typeface="Verdana"/>
                <a:cs typeface="Verdana"/>
              </a:rPr>
              <a:t>,</a:t>
            </a:r>
            <a:r>
              <a:rPr sz="1000" spc="-105" dirty="0">
                <a:latin typeface="Verdana"/>
                <a:cs typeface="Verdana"/>
              </a:rPr>
              <a:t> </a:t>
            </a:r>
            <a:r>
              <a:rPr sz="1000" spc="25" dirty="0">
                <a:latin typeface="Verdana"/>
                <a:cs typeface="Verdana"/>
              </a:rPr>
              <a:t>No</a:t>
            </a:r>
            <a:r>
              <a:rPr sz="1000" spc="125" dirty="0">
                <a:latin typeface="Verdana"/>
                <a:cs typeface="Verdana"/>
              </a:rPr>
              <a:t>c</a:t>
            </a:r>
            <a:r>
              <a:rPr sz="1000" spc="45" dirty="0">
                <a:latin typeface="Verdana"/>
                <a:cs typeface="Verdana"/>
              </a:rPr>
              <a:t>e</a:t>
            </a:r>
            <a:r>
              <a:rPr sz="1000" spc="-15" dirty="0">
                <a:latin typeface="Verdana"/>
                <a:cs typeface="Verdana"/>
              </a:rPr>
              <a:t>n</a:t>
            </a:r>
            <a:r>
              <a:rPr sz="1000" spc="-65" dirty="0">
                <a:latin typeface="Verdana"/>
                <a:cs typeface="Verdana"/>
              </a:rPr>
              <a:t>ti</a:t>
            </a:r>
            <a:r>
              <a:rPr sz="1000" spc="-15" dirty="0">
                <a:latin typeface="Verdana"/>
                <a:cs typeface="Verdana"/>
              </a:rPr>
              <a:t>n</a:t>
            </a:r>
            <a:r>
              <a:rPr sz="1000" spc="-65" dirty="0">
                <a:latin typeface="Verdana"/>
                <a:cs typeface="Verdana"/>
              </a:rPr>
              <a:t>i</a:t>
            </a:r>
            <a:r>
              <a:rPr sz="1000" spc="-85" dirty="0">
                <a:latin typeface="Verdana"/>
                <a:cs typeface="Verdana"/>
              </a:rPr>
              <a:t>,</a:t>
            </a:r>
            <a:r>
              <a:rPr sz="1000" spc="-145" dirty="0">
                <a:latin typeface="Verdana"/>
                <a:cs typeface="Verdana"/>
              </a:rPr>
              <a:t> </a:t>
            </a:r>
            <a:r>
              <a:rPr sz="1000" spc="-10" dirty="0">
                <a:latin typeface="Verdana"/>
                <a:cs typeface="Verdana"/>
              </a:rPr>
              <a:t>P</a:t>
            </a:r>
            <a:r>
              <a:rPr sz="1000" spc="-65" dirty="0">
                <a:latin typeface="Verdana"/>
                <a:cs typeface="Verdana"/>
              </a:rPr>
              <a:t>ll</a:t>
            </a:r>
            <a:r>
              <a:rPr sz="1000" spc="90" dirty="0">
                <a:latin typeface="Verdana"/>
                <a:cs typeface="Verdana"/>
              </a:rPr>
              <a:t>a</a:t>
            </a:r>
            <a:r>
              <a:rPr sz="1000" spc="65" dirty="0">
                <a:latin typeface="Verdana"/>
                <a:cs typeface="Verdana"/>
              </a:rPr>
              <a:t>d</a:t>
            </a:r>
            <a:r>
              <a:rPr sz="1000" spc="-65" dirty="0">
                <a:latin typeface="Verdana"/>
                <a:cs typeface="Verdana"/>
              </a:rPr>
              <a:t>i</a:t>
            </a:r>
            <a:r>
              <a:rPr sz="1000" spc="-35" dirty="0">
                <a:latin typeface="Verdana"/>
                <a:cs typeface="Verdana"/>
              </a:rPr>
              <a:t>n</a:t>
            </a:r>
            <a:r>
              <a:rPr sz="1000" spc="70" dirty="0">
                <a:latin typeface="Verdana"/>
                <a:cs typeface="Verdana"/>
              </a:rPr>
              <a:t>o</a:t>
            </a:r>
            <a:r>
              <a:rPr sz="1000" spc="-85" dirty="0">
                <a:latin typeface="Verdana"/>
                <a:cs typeface="Verdana"/>
              </a:rPr>
              <a:t>,</a:t>
            </a:r>
            <a:r>
              <a:rPr sz="1000" spc="-175" dirty="0">
                <a:latin typeface="Verdana"/>
                <a:cs typeface="Verdana"/>
              </a:rPr>
              <a:t> </a:t>
            </a:r>
            <a:r>
              <a:rPr sz="1000" spc="-90" dirty="0">
                <a:latin typeface="Verdana"/>
                <a:cs typeface="Verdana"/>
              </a:rPr>
              <a:t>2015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8540" y="327736"/>
            <a:ext cx="52762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40" dirty="0"/>
              <a:t>SCHERZO</a:t>
            </a:r>
            <a:r>
              <a:rPr sz="2400" spc="-60" dirty="0"/>
              <a:t>,</a:t>
            </a:r>
            <a:r>
              <a:rPr sz="2400" spc="-35" dirty="0"/>
              <a:t> </a:t>
            </a:r>
            <a:r>
              <a:rPr sz="2400" spc="-265" dirty="0"/>
              <a:t>LITIGIO</a:t>
            </a:r>
            <a:r>
              <a:rPr sz="2400" spc="-135" dirty="0"/>
              <a:t>,</a:t>
            </a:r>
            <a:r>
              <a:rPr sz="2400" spc="-15" dirty="0"/>
              <a:t> </a:t>
            </a:r>
            <a:r>
              <a:rPr sz="2400" spc="-215" dirty="0"/>
              <a:t>BULLISMO</a:t>
            </a:r>
            <a:r>
              <a:rPr sz="2400" spc="-100" dirty="0"/>
              <a:t>,</a:t>
            </a:r>
            <a:r>
              <a:rPr sz="2400" spc="-35" dirty="0"/>
              <a:t> </a:t>
            </a:r>
            <a:r>
              <a:rPr sz="2400" spc="-155" dirty="0"/>
              <a:t>REATO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618540" y="1003249"/>
            <a:ext cx="7840980" cy="323024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500" spc="-30" dirty="0">
                <a:solidFill>
                  <a:srgbClr val="4F81BC"/>
                </a:solidFill>
                <a:latin typeface="Verdana"/>
                <a:cs typeface="Verdana"/>
              </a:rPr>
              <a:t>Lo</a:t>
            </a:r>
            <a:r>
              <a:rPr sz="1500" spc="210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500" b="1" spc="-25" dirty="0">
                <a:solidFill>
                  <a:srgbClr val="6F2F9F"/>
                </a:solidFill>
                <a:latin typeface="Tahoma"/>
                <a:cs typeface="Tahoma"/>
              </a:rPr>
              <a:t>scherzo</a:t>
            </a:r>
            <a:r>
              <a:rPr sz="1500" b="1" spc="280" dirty="0">
                <a:solidFill>
                  <a:srgbClr val="6F2F9F"/>
                </a:solidFill>
                <a:latin typeface="Tahoma"/>
                <a:cs typeface="Tahoma"/>
              </a:rPr>
              <a:t> </a:t>
            </a:r>
            <a:r>
              <a:rPr sz="1500" spc="90" dirty="0">
                <a:solidFill>
                  <a:srgbClr val="4F81BC"/>
                </a:solidFill>
                <a:latin typeface="Verdana"/>
                <a:cs typeface="Verdana"/>
              </a:rPr>
              <a:t>è</a:t>
            </a:r>
            <a:r>
              <a:rPr sz="1500" spc="225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500" spc="-35" dirty="0">
                <a:solidFill>
                  <a:srgbClr val="4F81BC"/>
                </a:solidFill>
                <a:latin typeface="Verdana"/>
                <a:cs typeface="Verdana"/>
              </a:rPr>
              <a:t>un</a:t>
            </a:r>
            <a:r>
              <a:rPr sz="1500" spc="210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500" spc="10" dirty="0">
                <a:solidFill>
                  <a:srgbClr val="4F81BC"/>
                </a:solidFill>
                <a:latin typeface="Verdana"/>
                <a:cs typeface="Verdana"/>
              </a:rPr>
              <a:t>evento</a:t>
            </a:r>
            <a:r>
              <a:rPr sz="1500" spc="220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500" spc="-35" dirty="0">
                <a:solidFill>
                  <a:srgbClr val="4F81BC"/>
                </a:solidFill>
                <a:latin typeface="Verdana"/>
                <a:cs typeface="Verdana"/>
              </a:rPr>
              <a:t>divertente,</a:t>
            </a:r>
            <a:r>
              <a:rPr sz="1500" spc="190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500" spc="80" dirty="0">
                <a:solidFill>
                  <a:srgbClr val="4F81BC"/>
                </a:solidFill>
                <a:latin typeface="Verdana"/>
                <a:cs typeface="Verdana"/>
              </a:rPr>
              <a:t>che</a:t>
            </a:r>
            <a:r>
              <a:rPr sz="1500" spc="220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4F81BC"/>
                </a:solidFill>
                <a:latin typeface="Verdana"/>
                <a:cs typeface="Verdana"/>
              </a:rPr>
              <a:t>non</a:t>
            </a:r>
            <a:r>
              <a:rPr sz="1500" spc="215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500" spc="45" dirty="0">
                <a:solidFill>
                  <a:srgbClr val="4F81BC"/>
                </a:solidFill>
                <a:latin typeface="Verdana"/>
                <a:cs typeface="Verdana"/>
              </a:rPr>
              <a:t>ha</a:t>
            </a:r>
            <a:r>
              <a:rPr sz="1500" spc="220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500" spc="-30" dirty="0">
                <a:solidFill>
                  <a:srgbClr val="4F81BC"/>
                </a:solidFill>
                <a:latin typeface="Verdana"/>
                <a:cs typeface="Verdana"/>
              </a:rPr>
              <a:t>l’intenzione</a:t>
            </a:r>
            <a:r>
              <a:rPr sz="1500" spc="229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500" spc="-20" dirty="0">
                <a:solidFill>
                  <a:srgbClr val="4F81BC"/>
                </a:solidFill>
                <a:latin typeface="Verdana"/>
                <a:cs typeface="Verdana"/>
              </a:rPr>
              <a:t>di</a:t>
            </a:r>
            <a:r>
              <a:rPr sz="1500" spc="229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500" spc="-65" dirty="0">
                <a:solidFill>
                  <a:srgbClr val="4F81BC"/>
                </a:solidFill>
                <a:latin typeface="Verdana"/>
                <a:cs typeface="Verdana"/>
              </a:rPr>
              <a:t>ferire</a:t>
            </a:r>
            <a:r>
              <a:rPr sz="1500" spc="225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500" spc="90" dirty="0">
                <a:solidFill>
                  <a:srgbClr val="4F81BC"/>
                </a:solidFill>
                <a:latin typeface="Verdana"/>
                <a:cs typeface="Verdana"/>
              </a:rPr>
              <a:t>e</a:t>
            </a:r>
            <a:r>
              <a:rPr sz="1500" spc="225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4F81BC"/>
                </a:solidFill>
                <a:latin typeface="Verdana"/>
                <a:cs typeface="Verdana"/>
              </a:rPr>
              <a:t>ammette</a:t>
            </a:r>
            <a:endParaRPr sz="15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500" spc="-5" dirty="0">
                <a:solidFill>
                  <a:srgbClr val="4F81BC"/>
                </a:solidFill>
                <a:latin typeface="Verdana"/>
                <a:cs typeface="Verdana"/>
              </a:rPr>
              <a:t>reciprocità.</a:t>
            </a: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50">
              <a:latin typeface="Verdana"/>
              <a:cs typeface="Verdana"/>
            </a:endParaRPr>
          </a:p>
          <a:p>
            <a:pPr marL="12700" marR="5080" algn="just">
              <a:lnSpc>
                <a:spcPct val="100000"/>
              </a:lnSpc>
            </a:pPr>
            <a:r>
              <a:rPr sz="1500" spc="-204" dirty="0">
                <a:solidFill>
                  <a:srgbClr val="4F81BC"/>
                </a:solidFill>
                <a:latin typeface="Verdana"/>
                <a:cs typeface="Verdana"/>
              </a:rPr>
              <a:t>Il</a:t>
            </a:r>
            <a:r>
              <a:rPr sz="1500" spc="-60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500" b="1" spc="-70" dirty="0">
                <a:solidFill>
                  <a:srgbClr val="6F2F9F"/>
                </a:solidFill>
                <a:latin typeface="Tahoma"/>
                <a:cs typeface="Tahoma"/>
              </a:rPr>
              <a:t>litigio</a:t>
            </a:r>
            <a:r>
              <a:rPr sz="1500" b="1" spc="-10" dirty="0">
                <a:solidFill>
                  <a:srgbClr val="6F2F9F"/>
                </a:solidFill>
                <a:latin typeface="Tahoma"/>
                <a:cs typeface="Tahoma"/>
              </a:rPr>
              <a:t> </a:t>
            </a:r>
            <a:r>
              <a:rPr sz="1500" spc="85" dirty="0">
                <a:solidFill>
                  <a:srgbClr val="4F81BC"/>
                </a:solidFill>
                <a:latin typeface="Verdana"/>
                <a:cs typeface="Verdana"/>
              </a:rPr>
              <a:t>è</a:t>
            </a:r>
            <a:r>
              <a:rPr sz="1500" spc="-90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500" spc="-35" dirty="0">
                <a:solidFill>
                  <a:srgbClr val="4F81BC"/>
                </a:solidFill>
                <a:latin typeface="Verdana"/>
                <a:cs typeface="Verdana"/>
              </a:rPr>
              <a:t>un</a:t>
            </a:r>
            <a:r>
              <a:rPr sz="1500" spc="-105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500" spc="-60" dirty="0">
                <a:solidFill>
                  <a:srgbClr val="4F81BC"/>
                </a:solidFill>
                <a:latin typeface="Verdana"/>
                <a:cs typeface="Verdana"/>
              </a:rPr>
              <a:t>dissidio</a:t>
            </a:r>
            <a:r>
              <a:rPr sz="1500" spc="-90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500" spc="30" dirty="0">
                <a:solidFill>
                  <a:srgbClr val="4F81BC"/>
                </a:solidFill>
                <a:latin typeface="Verdana"/>
                <a:cs typeface="Verdana"/>
              </a:rPr>
              <a:t>occasionale</a:t>
            </a:r>
            <a:r>
              <a:rPr sz="1500" spc="-80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500" spc="80" dirty="0">
                <a:solidFill>
                  <a:srgbClr val="4F81BC"/>
                </a:solidFill>
                <a:latin typeface="Verdana"/>
                <a:cs typeface="Verdana"/>
              </a:rPr>
              <a:t>che</a:t>
            </a:r>
            <a:r>
              <a:rPr sz="1500" spc="-90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500" spc="30" dirty="0">
                <a:solidFill>
                  <a:srgbClr val="4F81BC"/>
                </a:solidFill>
                <a:latin typeface="Verdana"/>
                <a:cs typeface="Verdana"/>
              </a:rPr>
              <a:t>nasce</a:t>
            </a:r>
            <a:r>
              <a:rPr sz="1500" spc="-114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500" spc="-40" dirty="0">
                <a:solidFill>
                  <a:srgbClr val="4F81BC"/>
                </a:solidFill>
                <a:latin typeface="Verdana"/>
                <a:cs typeface="Verdana"/>
              </a:rPr>
              <a:t>intorno</a:t>
            </a:r>
            <a:r>
              <a:rPr sz="1500" spc="-105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500" spc="110" dirty="0">
                <a:solidFill>
                  <a:srgbClr val="4F81BC"/>
                </a:solidFill>
                <a:latin typeface="Verdana"/>
                <a:cs typeface="Verdana"/>
              </a:rPr>
              <a:t>ad</a:t>
            </a:r>
            <a:r>
              <a:rPr sz="1500" spc="-95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500" spc="15" dirty="0">
                <a:solidFill>
                  <a:srgbClr val="4F81BC"/>
                </a:solidFill>
                <a:latin typeface="Verdana"/>
                <a:cs typeface="Verdana"/>
              </a:rPr>
              <a:t>una</a:t>
            </a:r>
            <a:r>
              <a:rPr sz="1500" spc="-114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500" spc="-20" dirty="0">
                <a:solidFill>
                  <a:srgbClr val="4F81BC"/>
                </a:solidFill>
                <a:latin typeface="Verdana"/>
                <a:cs typeface="Verdana"/>
              </a:rPr>
              <a:t>incomprensione,</a:t>
            </a:r>
            <a:r>
              <a:rPr sz="1500" spc="-110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500" spc="110" dirty="0">
                <a:solidFill>
                  <a:srgbClr val="4F81BC"/>
                </a:solidFill>
                <a:latin typeface="Verdana"/>
                <a:cs typeface="Verdana"/>
              </a:rPr>
              <a:t>ad</a:t>
            </a:r>
            <a:r>
              <a:rPr sz="1500" spc="-95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500" spc="15" dirty="0">
                <a:solidFill>
                  <a:srgbClr val="4F81BC"/>
                </a:solidFill>
                <a:latin typeface="Verdana"/>
                <a:cs typeface="Verdana"/>
              </a:rPr>
              <a:t>una </a:t>
            </a:r>
            <a:r>
              <a:rPr sz="1500" spc="-515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500" spc="-35" dirty="0">
                <a:solidFill>
                  <a:srgbClr val="4F81BC"/>
                </a:solidFill>
                <a:latin typeface="Verdana"/>
                <a:cs typeface="Verdana"/>
              </a:rPr>
              <a:t>differenza, </a:t>
            </a:r>
            <a:r>
              <a:rPr sz="1500" spc="114" dirty="0">
                <a:solidFill>
                  <a:srgbClr val="4F81BC"/>
                </a:solidFill>
                <a:latin typeface="Verdana"/>
                <a:cs typeface="Verdana"/>
              </a:rPr>
              <a:t>ad </a:t>
            </a:r>
            <a:r>
              <a:rPr sz="1500" spc="15" dirty="0">
                <a:solidFill>
                  <a:srgbClr val="4F81BC"/>
                </a:solidFill>
                <a:latin typeface="Verdana"/>
                <a:cs typeface="Verdana"/>
              </a:rPr>
              <a:t>una </a:t>
            </a:r>
            <a:r>
              <a:rPr sz="1500" dirty="0">
                <a:solidFill>
                  <a:srgbClr val="4F81BC"/>
                </a:solidFill>
                <a:latin typeface="Verdana"/>
                <a:cs typeface="Verdana"/>
              </a:rPr>
              <a:t>competizione </a:t>
            </a:r>
            <a:r>
              <a:rPr sz="1500" spc="-200" dirty="0">
                <a:solidFill>
                  <a:srgbClr val="4F81BC"/>
                </a:solidFill>
                <a:latin typeface="Verdana"/>
                <a:cs typeface="Verdana"/>
              </a:rPr>
              <a:t>–</a:t>
            </a:r>
            <a:r>
              <a:rPr sz="1500" spc="-195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500" spc="114" dirty="0">
                <a:solidFill>
                  <a:srgbClr val="4F81BC"/>
                </a:solidFill>
                <a:latin typeface="Verdana"/>
                <a:cs typeface="Verdana"/>
              </a:rPr>
              <a:t>ad </a:t>
            </a:r>
            <a:r>
              <a:rPr sz="1500" spc="-20" dirty="0">
                <a:solidFill>
                  <a:srgbClr val="4F81BC"/>
                </a:solidFill>
                <a:latin typeface="Verdana"/>
                <a:cs typeface="Verdana"/>
              </a:rPr>
              <a:t>esempio, </a:t>
            </a:r>
            <a:r>
              <a:rPr sz="1500" spc="-5" dirty="0">
                <a:solidFill>
                  <a:srgbClr val="4F81BC"/>
                </a:solidFill>
                <a:latin typeface="Verdana"/>
                <a:cs typeface="Verdana"/>
              </a:rPr>
              <a:t>amorosa </a:t>
            </a:r>
            <a:r>
              <a:rPr sz="1500" spc="-200" dirty="0">
                <a:solidFill>
                  <a:srgbClr val="4F81BC"/>
                </a:solidFill>
                <a:latin typeface="Verdana"/>
                <a:cs typeface="Verdana"/>
              </a:rPr>
              <a:t>– </a:t>
            </a:r>
            <a:r>
              <a:rPr sz="1500" spc="55" dirty="0">
                <a:solidFill>
                  <a:srgbClr val="4F81BC"/>
                </a:solidFill>
                <a:latin typeface="Verdana"/>
                <a:cs typeface="Verdana"/>
              </a:rPr>
              <a:t>ma </a:t>
            </a:r>
            <a:r>
              <a:rPr sz="1500" spc="-10" dirty="0">
                <a:solidFill>
                  <a:srgbClr val="4F81BC"/>
                </a:solidFill>
                <a:latin typeface="Verdana"/>
                <a:cs typeface="Verdana"/>
              </a:rPr>
              <a:t>non </a:t>
            </a:r>
            <a:r>
              <a:rPr sz="1500" spc="90" dirty="0">
                <a:solidFill>
                  <a:srgbClr val="4F81BC"/>
                </a:solidFill>
                <a:latin typeface="Verdana"/>
                <a:cs typeface="Verdana"/>
              </a:rPr>
              <a:t>è </a:t>
            </a:r>
            <a:r>
              <a:rPr sz="1500" spc="-35" dirty="0">
                <a:solidFill>
                  <a:srgbClr val="4F81BC"/>
                </a:solidFill>
                <a:latin typeface="Verdana"/>
                <a:cs typeface="Verdana"/>
              </a:rPr>
              <a:t>ripetuto </a:t>
            </a:r>
            <a:r>
              <a:rPr sz="1500" spc="-30" dirty="0">
                <a:solidFill>
                  <a:srgbClr val="4F81BC"/>
                </a:solidFill>
                <a:latin typeface="Verdana"/>
                <a:cs typeface="Verdana"/>
              </a:rPr>
              <a:t>nel </a:t>
            </a:r>
            <a:r>
              <a:rPr sz="1500" spc="-25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4F81BC"/>
                </a:solidFill>
                <a:latin typeface="Verdana"/>
                <a:cs typeface="Verdana"/>
              </a:rPr>
              <a:t>tempo. </a:t>
            </a:r>
            <a:r>
              <a:rPr sz="1500" spc="-5" dirty="0">
                <a:solidFill>
                  <a:srgbClr val="4F81BC"/>
                </a:solidFill>
                <a:latin typeface="Verdana"/>
                <a:cs typeface="Verdana"/>
              </a:rPr>
              <a:t>Due </a:t>
            </a:r>
            <a:r>
              <a:rPr sz="1500" spc="-15" dirty="0">
                <a:solidFill>
                  <a:srgbClr val="4F81BC"/>
                </a:solidFill>
                <a:latin typeface="Verdana"/>
                <a:cs typeface="Verdana"/>
              </a:rPr>
              <a:t>persone </a:t>
            </a:r>
            <a:r>
              <a:rPr sz="1500" spc="-25" dirty="0">
                <a:solidFill>
                  <a:srgbClr val="4F81BC"/>
                </a:solidFill>
                <a:latin typeface="Verdana"/>
                <a:cs typeface="Verdana"/>
              </a:rPr>
              <a:t>possono </a:t>
            </a:r>
            <a:r>
              <a:rPr sz="1500" spc="-40" dirty="0">
                <a:solidFill>
                  <a:srgbClr val="4F81BC"/>
                </a:solidFill>
                <a:latin typeface="Verdana"/>
                <a:cs typeface="Verdana"/>
              </a:rPr>
              <a:t>litigare </a:t>
            </a:r>
            <a:r>
              <a:rPr sz="1500" spc="65" dirty="0">
                <a:solidFill>
                  <a:srgbClr val="4F81BC"/>
                </a:solidFill>
                <a:latin typeface="Verdana"/>
                <a:cs typeface="Verdana"/>
              </a:rPr>
              <a:t>anche </a:t>
            </a:r>
            <a:r>
              <a:rPr sz="1500" spc="-15" dirty="0">
                <a:solidFill>
                  <a:srgbClr val="4F81BC"/>
                </a:solidFill>
                <a:latin typeface="Verdana"/>
                <a:cs typeface="Verdana"/>
              </a:rPr>
              <a:t>molto </a:t>
            </a:r>
            <a:r>
              <a:rPr sz="1500" spc="-10" dirty="0">
                <a:solidFill>
                  <a:srgbClr val="4F81BC"/>
                </a:solidFill>
                <a:latin typeface="Verdana"/>
                <a:cs typeface="Verdana"/>
              </a:rPr>
              <a:t>aspramente </a:t>
            </a:r>
            <a:r>
              <a:rPr sz="1500" spc="-35" dirty="0">
                <a:solidFill>
                  <a:srgbClr val="4F81BC"/>
                </a:solidFill>
                <a:latin typeface="Verdana"/>
                <a:cs typeface="Verdana"/>
              </a:rPr>
              <a:t>senza </a:t>
            </a:r>
            <a:r>
              <a:rPr sz="1500" dirty="0">
                <a:solidFill>
                  <a:srgbClr val="4F81BC"/>
                </a:solidFill>
                <a:latin typeface="Verdana"/>
                <a:cs typeface="Verdana"/>
              </a:rPr>
              <a:t>per </a:t>
            </a:r>
            <a:r>
              <a:rPr sz="1500" spc="-15" dirty="0">
                <a:solidFill>
                  <a:srgbClr val="4F81BC"/>
                </a:solidFill>
                <a:latin typeface="Verdana"/>
                <a:cs typeface="Verdana"/>
              </a:rPr>
              <a:t>questo </a:t>
            </a:r>
            <a:r>
              <a:rPr sz="1500" spc="-10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500" spc="-70" dirty="0">
                <a:solidFill>
                  <a:srgbClr val="4F81BC"/>
                </a:solidFill>
                <a:latin typeface="Verdana"/>
                <a:cs typeface="Verdana"/>
              </a:rPr>
              <a:t>rivolgersi</a:t>
            </a:r>
            <a:r>
              <a:rPr sz="1500" spc="-105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500" spc="5" dirty="0">
                <a:solidFill>
                  <a:srgbClr val="4F81BC"/>
                </a:solidFill>
                <a:latin typeface="Verdana"/>
                <a:cs typeface="Verdana"/>
              </a:rPr>
              <a:t>delle</a:t>
            </a:r>
            <a:r>
              <a:rPr sz="1500" spc="-135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4F81BC"/>
                </a:solidFill>
                <a:latin typeface="Verdana"/>
                <a:cs typeface="Verdana"/>
              </a:rPr>
              <a:t>prepotenze,</a:t>
            </a:r>
            <a:r>
              <a:rPr sz="1500" spc="-210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500" spc="85" dirty="0">
                <a:solidFill>
                  <a:srgbClr val="4F81BC"/>
                </a:solidFill>
                <a:latin typeface="Verdana"/>
                <a:cs typeface="Verdana"/>
              </a:rPr>
              <a:t>e</a:t>
            </a:r>
            <a:r>
              <a:rPr sz="1500" spc="-114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500" spc="15" dirty="0">
                <a:solidFill>
                  <a:srgbClr val="4F81BC"/>
                </a:solidFill>
                <a:latin typeface="Verdana"/>
                <a:cs typeface="Verdana"/>
              </a:rPr>
              <a:t>poi</a:t>
            </a:r>
            <a:r>
              <a:rPr sz="1500" spc="-105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500" spc="-70" dirty="0">
                <a:solidFill>
                  <a:srgbClr val="4F81BC"/>
                </a:solidFill>
                <a:latin typeface="Verdana"/>
                <a:cs typeface="Verdana"/>
              </a:rPr>
              <a:t>chiarirsi</a:t>
            </a:r>
            <a:r>
              <a:rPr sz="1500" spc="-100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500" spc="85" dirty="0">
                <a:solidFill>
                  <a:srgbClr val="4F81BC"/>
                </a:solidFill>
                <a:latin typeface="Verdana"/>
                <a:cs typeface="Verdana"/>
              </a:rPr>
              <a:t>e</a:t>
            </a:r>
            <a:r>
              <a:rPr sz="1500" spc="-185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500" spc="-35" dirty="0">
                <a:solidFill>
                  <a:srgbClr val="4F81BC"/>
                </a:solidFill>
                <a:latin typeface="Verdana"/>
                <a:cs typeface="Verdana"/>
              </a:rPr>
              <a:t>tornare</a:t>
            </a:r>
            <a:r>
              <a:rPr sz="1500" spc="-114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500" spc="130" dirty="0">
                <a:solidFill>
                  <a:srgbClr val="4F81BC"/>
                </a:solidFill>
                <a:latin typeface="Verdana"/>
                <a:cs typeface="Verdana"/>
              </a:rPr>
              <a:t>a</a:t>
            </a:r>
            <a:r>
              <a:rPr sz="1500" spc="-120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500" spc="-45" dirty="0">
                <a:solidFill>
                  <a:srgbClr val="4F81BC"/>
                </a:solidFill>
                <a:latin typeface="Verdana"/>
                <a:cs typeface="Verdana"/>
              </a:rPr>
              <a:t>rapportarsi</a:t>
            </a:r>
            <a:r>
              <a:rPr sz="1500" spc="-130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500" spc="-55" dirty="0">
                <a:solidFill>
                  <a:srgbClr val="4F81BC"/>
                </a:solidFill>
                <a:latin typeface="Verdana"/>
                <a:cs typeface="Verdana"/>
              </a:rPr>
              <a:t>in</a:t>
            </a:r>
            <a:r>
              <a:rPr sz="1500" spc="-175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500" spc="50" dirty="0">
                <a:solidFill>
                  <a:srgbClr val="4F81BC"/>
                </a:solidFill>
                <a:latin typeface="Verdana"/>
                <a:cs typeface="Verdana"/>
              </a:rPr>
              <a:t>modo</a:t>
            </a:r>
            <a:r>
              <a:rPr sz="1500" spc="-150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500" spc="-45" dirty="0">
                <a:solidFill>
                  <a:srgbClr val="4F81BC"/>
                </a:solidFill>
                <a:latin typeface="Verdana"/>
                <a:cs typeface="Verdana"/>
              </a:rPr>
              <a:t>sereno.</a:t>
            </a: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50">
              <a:latin typeface="Verdana"/>
              <a:cs typeface="Verdana"/>
            </a:endParaRPr>
          </a:p>
          <a:p>
            <a:pPr marL="12700" marR="5715" algn="just">
              <a:lnSpc>
                <a:spcPct val="100000"/>
              </a:lnSpc>
            </a:pPr>
            <a:r>
              <a:rPr sz="1500" spc="-204" dirty="0">
                <a:solidFill>
                  <a:srgbClr val="4F81BC"/>
                </a:solidFill>
                <a:latin typeface="Verdana"/>
                <a:cs typeface="Verdana"/>
              </a:rPr>
              <a:t>Il</a:t>
            </a:r>
            <a:r>
              <a:rPr sz="1500" spc="-85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500" b="1" spc="-45" dirty="0">
                <a:solidFill>
                  <a:srgbClr val="6F2F9F"/>
                </a:solidFill>
                <a:latin typeface="Tahoma"/>
                <a:cs typeface="Tahoma"/>
              </a:rPr>
              <a:t>bullismo</a:t>
            </a:r>
            <a:r>
              <a:rPr sz="1500" b="1" spc="-10" dirty="0">
                <a:solidFill>
                  <a:srgbClr val="6F2F9F"/>
                </a:solidFill>
                <a:latin typeface="Tahoma"/>
                <a:cs typeface="Tahoma"/>
              </a:rPr>
              <a:t> </a:t>
            </a:r>
            <a:r>
              <a:rPr sz="1500" spc="85" dirty="0">
                <a:solidFill>
                  <a:srgbClr val="4F81BC"/>
                </a:solidFill>
                <a:latin typeface="Verdana"/>
                <a:cs typeface="Verdana"/>
              </a:rPr>
              <a:t>è</a:t>
            </a:r>
            <a:r>
              <a:rPr sz="1500" spc="-90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500" spc="15" dirty="0">
                <a:solidFill>
                  <a:srgbClr val="4F81BC"/>
                </a:solidFill>
                <a:latin typeface="Verdana"/>
                <a:cs typeface="Verdana"/>
              </a:rPr>
              <a:t>una</a:t>
            </a:r>
            <a:r>
              <a:rPr sz="1500" spc="-90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500" spc="-30" dirty="0">
                <a:solidFill>
                  <a:srgbClr val="4F81BC"/>
                </a:solidFill>
                <a:latin typeface="Verdana"/>
                <a:cs typeface="Verdana"/>
              </a:rPr>
              <a:t>relazione</a:t>
            </a:r>
            <a:r>
              <a:rPr sz="1500" spc="-85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500" spc="5" dirty="0">
                <a:solidFill>
                  <a:srgbClr val="4F81BC"/>
                </a:solidFill>
                <a:latin typeface="Verdana"/>
                <a:cs typeface="Verdana"/>
              </a:rPr>
              <a:t>fatta</a:t>
            </a:r>
            <a:r>
              <a:rPr sz="1500" spc="-90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4F81BC"/>
                </a:solidFill>
                <a:latin typeface="Verdana"/>
                <a:cs typeface="Verdana"/>
              </a:rPr>
              <a:t>di</a:t>
            </a:r>
            <a:r>
              <a:rPr sz="1500" spc="-60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4F81BC"/>
                </a:solidFill>
                <a:latin typeface="Verdana"/>
                <a:cs typeface="Verdana"/>
              </a:rPr>
              <a:t>prepotenze</a:t>
            </a:r>
            <a:r>
              <a:rPr sz="1500" spc="-100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500" spc="-45" dirty="0">
                <a:solidFill>
                  <a:srgbClr val="4F81BC"/>
                </a:solidFill>
                <a:latin typeface="Verdana"/>
                <a:cs typeface="Verdana"/>
              </a:rPr>
              <a:t>ripetute,</a:t>
            </a:r>
            <a:r>
              <a:rPr sz="1500" spc="-95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500" spc="-30" dirty="0">
                <a:solidFill>
                  <a:srgbClr val="4F81BC"/>
                </a:solidFill>
                <a:latin typeface="Verdana"/>
                <a:cs typeface="Verdana"/>
              </a:rPr>
              <a:t>sempre</a:t>
            </a:r>
            <a:r>
              <a:rPr sz="1500" spc="-90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500" spc="-50" dirty="0">
                <a:solidFill>
                  <a:srgbClr val="4F81BC"/>
                </a:solidFill>
                <a:latin typeface="Verdana"/>
                <a:cs typeface="Verdana"/>
              </a:rPr>
              <a:t>tra</a:t>
            </a:r>
            <a:r>
              <a:rPr sz="1500" spc="-90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4F81BC"/>
                </a:solidFill>
                <a:latin typeface="Verdana"/>
                <a:cs typeface="Verdana"/>
              </a:rPr>
              <a:t>le</a:t>
            </a:r>
            <a:r>
              <a:rPr sz="1500" spc="-90" dirty="0">
                <a:solidFill>
                  <a:srgbClr val="4F81BC"/>
                </a:solidFill>
                <a:latin typeface="Verdana"/>
                <a:cs typeface="Verdana"/>
              </a:rPr>
              <a:t> stesse </a:t>
            </a:r>
            <a:r>
              <a:rPr sz="1500" spc="-30" dirty="0">
                <a:solidFill>
                  <a:srgbClr val="4F81BC"/>
                </a:solidFill>
                <a:latin typeface="Verdana"/>
                <a:cs typeface="Verdana"/>
              </a:rPr>
              <a:t>persone, </a:t>
            </a:r>
            <a:r>
              <a:rPr sz="1500" spc="-515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500" spc="-55" dirty="0">
                <a:solidFill>
                  <a:srgbClr val="4F81BC"/>
                </a:solidFill>
                <a:latin typeface="Verdana"/>
                <a:cs typeface="Verdana"/>
              </a:rPr>
              <a:t>in</a:t>
            </a:r>
            <a:r>
              <a:rPr sz="1500" spc="-130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500" spc="15" dirty="0">
                <a:solidFill>
                  <a:srgbClr val="4F81BC"/>
                </a:solidFill>
                <a:latin typeface="Verdana"/>
                <a:cs typeface="Verdana"/>
              </a:rPr>
              <a:t>una</a:t>
            </a:r>
            <a:r>
              <a:rPr sz="1500" spc="-114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500" spc="-50" dirty="0">
                <a:solidFill>
                  <a:srgbClr val="4F81BC"/>
                </a:solidFill>
                <a:latin typeface="Verdana"/>
                <a:cs typeface="Verdana"/>
              </a:rPr>
              <a:t>situazione</a:t>
            </a:r>
            <a:r>
              <a:rPr sz="1500" spc="-114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500" spc="-20" dirty="0">
                <a:solidFill>
                  <a:srgbClr val="4F81BC"/>
                </a:solidFill>
                <a:latin typeface="Verdana"/>
                <a:cs typeface="Verdana"/>
              </a:rPr>
              <a:t>di</a:t>
            </a:r>
            <a:r>
              <a:rPr sz="1500" spc="-85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500" spc="-65" dirty="0">
                <a:solidFill>
                  <a:srgbClr val="4F81BC"/>
                </a:solidFill>
                <a:latin typeface="Verdana"/>
                <a:cs typeface="Verdana"/>
              </a:rPr>
              <a:t>squilibrio</a:t>
            </a:r>
            <a:r>
              <a:rPr sz="1500" spc="-114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500" spc="-20" dirty="0">
                <a:solidFill>
                  <a:srgbClr val="4F81BC"/>
                </a:solidFill>
                <a:latin typeface="Verdana"/>
                <a:cs typeface="Verdana"/>
              </a:rPr>
              <a:t>di</a:t>
            </a:r>
            <a:r>
              <a:rPr sz="1500" spc="-80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500" spc="-65" dirty="0">
                <a:solidFill>
                  <a:srgbClr val="4F81BC"/>
                </a:solidFill>
                <a:latin typeface="Verdana"/>
                <a:cs typeface="Verdana"/>
              </a:rPr>
              <a:t>forze,</a:t>
            </a:r>
            <a:r>
              <a:rPr sz="1500" spc="-145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500" spc="50" dirty="0">
                <a:solidFill>
                  <a:srgbClr val="4F81BC"/>
                </a:solidFill>
                <a:latin typeface="Verdana"/>
                <a:cs typeface="Verdana"/>
              </a:rPr>
              <a:t>dove</a:t>
            </a:r>
            <a:r>
              <a:rPr sz="1500" spc="-114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500" spc="15" dirty="0">
                <a:solidFill>
                  <a:srgbClr val="4F81BC"/>
                </a:solidFill>
                <a:latin typeface="Verdana"/>
                <a:cs typeface="Verdana"/>
              </a:rPr>
              <a:t>chi</a:t>
            </a:r>
            <a:r>
              <a:rPr sz="1500" spc="-80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500" spc="45" dirty="0">
                <a:solidFill>
                  <a:srgbClr val="4F81BC"/>
                </a:solidFill>
                <a:latin typeface="Verdana"/>
                <a:cs typeface="Verdana"/>
              </a:rPr>
              <a:t>ha</a:t>
            </a:r>
            <a:r>
              <a:rPr sz="1500" spc="-145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500" spc="-110" dirty="0">
                <a:solidFill>
                  <a:srgbClr val="4F81BC"/>
                </a:solidFill>
                <a:latin typeface="Verdana"/>
                <a:cs typeface="Verdana"/>
              </a:rPr>
              <a:t>il</a:t>
            </a:r>
            <a:r>
              <a:rPr sz="1500" spc="-85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500" spc="5" dirty="0">
                <a:solidFill>
                  <a:srgbClr val="4F81BC"/>
                </a:solidFill>
                <a:latin typeface="Verdana"/>
                <a:cs typeface="Verdana"/>
              </a:rPr>
              <a:t>potere</a:t>
            </a:r>
            <a:r>
              <a:rPr sz="1500" spc="-135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4F81BC"/>
                </a:solidFill>
                <a:latin typeface="Verdana"/>
                <a:cs typeface="Verdana"/>
              </a:rPr>
              <a:t>lo</a:t>
            </a:r>
            <a:r>
              <a:rPr sz="1500" spc="-120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500" spc="-80" dirty="0">
                <a:solidFill>
                  <a:srgbClr val="4F81BC"/>
                </a:solidFill>
                <a:latin typeface="Verdana"/>
                <a:cs typeface="Verdana"/>
              </a:rPr>
              <a:t>utilizza</a:t>
            </a:r>
            <a:r>
              <a:rPr sz="1500" spc="-130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500" spc="-5" dirty="0">
                <a:solidFill>
                  <a:srgbClr val="4F81BC"/>
                </a:solidFill>
                <a:latin typeface="Verdana"/>
                <a:cs typeface="Verdana"/>
              </a:rPr>
              <a:t>volutamente</a:t>
            </a:r>
            <a:r>
              <a:rPr sz="1500" spc="-110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4F81BC"/>
                </a:solidFill>
                <a:latin typeface="Verdana"/>
                <a:cs typeface="Verdana"/>
              </a:rPr>
              <a:t>per </a:t>
            </a:r>
            <a:r>
              <a:rPr sz="1500" spc="-515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500" spc="-55" dirty="0">
                <a:solidFill>
                  <a:srgbClr val="4F81BC"/>
                </a:solidFill>
                <a:latin typeface="Verdana"/>
                <a:cs typeface="Verdana"/>
              </a:rPr>
              <a:t>ferire</a:t>
            </a:r>
            <a:r>
              <a:rPr sz="1500" spc="-195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500" spc="-95" dirty="0">
                <a:solidFill>
                  <a:srgbClr val="4F81BC"/>
                </a:solidFill>
                <a:latin typeface="Verdana"/>
                <a:cs typeface="Verdana"/>
              </a:rPr>
              <a:t>il</a:t>
            </a:r>
            <a:r>
              <a:rPr sz="1500" spc="-160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4F81BC"/>
                </a:solidFill>
                <a:latin typeface="Verdana"/>
                <a:cs typeface="Verdana"/>
              </a:rPr>
              <a:t>più</a:t>
            </a:r>
            <a:r>
              <a:rPr sz="1500" spc="-150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500" spc="30" dirty="0">
                <a:solidFill>
                  <a:srgbClr val="4F81BC"/>
                </a:solidFill>
                <a:latin typeface="Verdana"/>
                <a:cs typeface="Verdana"/>
              </a:rPr>
              <a:t>debole.</a:t>
            </a: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50">
              <a:latin typeface="Verdana"/>
              <a:cs typeface="Verdana"/>
            </a:endParaRPr>
          </a:p>
          <a:p>
            <a:pPr marL="12700" algn="just">
              <a:lnSpc>
                <a:spcPct val="100000"/>
              </a:lnSpc>
            </a:pPr>
            <a:r>
              <a:rPr sz="1500" spc="-85" dirty="0">
                <a:solidFill>
                  <a:srgbClr val="4F81BC"/>
                </a:solidFill>
                <a:latin typeface="Verdana"/>
                <a:cs typeface="Verdana"/>
              </a:rPr>
              <a:t>Un</a:t>
            </a:r>
            <a:r>
              <a:rPr sz="1500" spc="210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500" spc="15" dirty="0">
                <a:solidFill>
                  <a:srgbClr val="4F81BC"/>
                </a:solidFill>
                <a:latin typeface="Verdana"/>
                <a:cs typeface="Verdana"/>
              </a:rPr>
              <a:t>comportamento</a:t>
            </a:r>
            <a:r>
              <a:rPr sz="1500" spc="229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4F81BC"/>
                </a:solidFill>
                <a:latin typeface="Verdana"/>
                <a:cs typeface="Verdana"/>
              </a:rPr>
              <a:t>configura</a:t>
            </a:r>
            <a:r>
              <a:rPr sz="1500" spc="229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500" spc="-50" dirty="0">
                <a:solidFill>
                  <a:srgbClr val="4F81BC"/>
                </a:solidFill>
                <a:latin typeface="Verdana"/>
                <a:cs typeface="Verdana"/>
              </a:rPr>
              <a:t>un</a:t>
            </a:r>
            <a:r>
              <a:rPr sz="1500" spc="215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500" b="1" spc="-30" dirty="0">
                <a:solidFill>
                  <a:srgbClr val="6F2F9F"/>
                </a:solidFill>
                <a:latin typeface="Tahoma"/>
                <a:cs typeface="Tahoma"/>
              </a:rPr>
              <a:t>reato</a:t>
            </a:r>
            <a:r>
              <a:rPr sz="1500" b="1" spc="305" dirty="0">
                <a:solidFill>
                  <a:srgbClr val="6F2F9F"/>
                </a:solidFill>
                <a:latin typeface="Tahoma"/>
                <a:cs typeface="Tahoma"/>
              </a:rPr>
              <a:t> </a:t>
            </a:r>
            <a:r>
              <a:rPr sz="1500" spc="-65" dirty="0">
                <a:solidFill>
                  <a:srgbClr val="4F81BC"/>
                </a:solidFill>
                <a:latin typeface="Verdana"/>
                <a:cs typeface="Verdana"/>
              </a:rPr>
              <a:t>se</a:t>
            </a:r>
            <a:r>
              <a:rPr sz="1500" spc="200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500" spc="-15" dirty="0">
                <a:solidFill>
                  <a:srgbClr val="4F81BC"/>
                </a:solidFill>
                <a:latin typeface="Verdana"/>
                <a:cs typeface="Verdana"/>
              </a:rPr>
              <a:t>infrange</a:t>
            </a:r>
            <a:r>
              <a:rPr sz="1500" spc="220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500" spc="10" dirty="0">
                <a:solidFill>
                  <a:srgbClr val="4F81BC"/>
                </a:solidFill>
                <a:latin typeface="Verdana"/>
                <a:cs typeface="Verdana"/>
              </a:rPr>
              <a:t>una</a:t>
            </a:r>
            <a:r>
              <a:rPr sz="1500" spc="220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500" spc="-20" dirty="0">
                <a:solidFill>
                  <a:srgbClr val="4F81BC"/>
                </a:solidFill>
                <a:latin typeface="Verdana"/>
                <a:cs typeface="Verdana"/>
              </a:rPr>
              <a:t>norma</a:t>
            </a:r>
            <a:r>
              <a:rPr sz="1500" spc="204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500" spc="-20" dirty="0">
                <a:solidFill>
                  <a:srgbClr val="4F81BC"/>
                </a:solidFill>
                <a:latin typeface="Verdana"/>
                <a:cs typeface="Verdana"/>
              </a:rPr>
              <a:t>giuridica.</a:t>
            </a:r>
            <a:r>
              <a:rPr sz="1500" spc="190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4F81BC"/>
                </a:solidFill>
                <a:latin typeface="Verdana"/>
                <a:cs typeface="Verdana"/>
              </a:rPr>
              <a:t>Questo</a:t>
            </a:r>
            <a:endParaRPr sz="1500">
              <a:latin typeface="Verdana"/>
              <a:cs typeface="Verdana"/>
            </a:endParaRPr>
          </a:p>
          <a:p>
            <a:pPr marL="12700" algn="just">
              <a:lnSpc>
                <a:spcPct val="100000"/>
              </a:lnSpc>
            </a:pPr>
            <a:r>
              <a:rPr sz="1500" spc="45" dirty="0">
                <a:solidFill>
                  <a:srgbClr val="4F81BC"/>
                </a:solidFill>
                <a:latin typeface="Verdana"/>
                <a:cs typeface="Verdana"/>
              </a:rPr>
              <a:t>può</a:t>
            </a:r>
            <a:r>
              <a:rPr sz="1500" spc="-130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500" spc="90" dirty="0">
                <a:solidFill>
                  <a:srgbClr val="4F81BC"/>
                </a:solidFill>
                <a:latin typeface="Verdana"/>
                <a:cs typeface="Verdana"/>
              </a:rPr>
              <a:t>accadere</a:t>
            </a:r>
            <a:r>
              <a:rPr sz="1500" spc="-160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500" spc="80" dirty="0">
                <a:solidFill>
                  <a:srgbClr val="4F81BC"/>
                </a:solidFill>
                <a:latin typeface="Verdana"/>
                <a:cs typeface="Verdana"/>
              </a:rPr>
              <a:t>con</a:t>
            </a:r>
            <a:r>
              <a:rPr sz="1500" spc="-130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500" spc="-45" dirty="0">
                <a:solidFill>
                  <a:srgbClr val="4F81BC"/>
                </a:solidFill>
                <a:latin typeface="Verdana"/>
                <a:cs typeface="Verdana"/>
              </a:rPr>
              <a:t>atti</a:t>
            </a:r>
            <a:r>
              <a:rPr sz="1500" spc="-110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4F81BC"/>
                </a:solidFill>
                <a:latin typeface="Verdana"/>
                <a:cs typeface="Verdana"/>
              </a:rPr>
              <a:t>di</a:t>
            </a:r>
            <a:r>
              <a:rPr sz="1500" spc="-130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500" spc="-50" dirty="0">
                <a:solidFill>
                  <a:srgbClr val="4F81BC"/>
                </a:solidFill>
                <a:latin typeface="Verdana"/>
                <a:cs typeface="Verdana"/>
              </a:rPr>
              <a:t>bullismo</a:t>
            </a:r>
            <a:r>
              <a:rPr sz="1500" spc="-195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500" spc="55" dirty="0">
                <a:solidFill>
                  <a:srgbClr val="4F81BC"/>
                </a:solidFill>
                <a:latin typeface="Verdana"/>
                <a:cs typeface="Verdana"/>
              </a:rPr>
              <a:t>ma</a:t>
            </a:r>
            <a:r>
              <a:rPr sz="1500" spc="-145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500" spc="65" dirty="0">
                <a:solidFill>
                  <a:srgbClr val="4F81BC"/>
                </a:solidFill>
                <a:latin typeface="Verdana"/>
                <a:cs typeface="Verdana"/>
              </a:rPr>
              <a:t>anche</a:t>
            </a:r>
            <a:r>
              <a:rPr sz="1500" spc="-140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500" spc="80" dirty="0">
                <a:solidFill>
                  <a:srgbClr val="4F81BC"/>
                </a:solidFill>
                <a:latin typeface="Verdana"/>
                <a:cs typeface="Verdana"/>
              </a:rPr>
              <a:t>con</a:t>
            </a:r>
            <a:r>
              <a:rPr sz="1500" spc="-130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500" spc="-30" dirty="0">
                <a:solidFill>
                  <a:srgbClr val="4F81BC"/>
                </a:solidFill>
                <a:latin typeface="Verdana"/>
                <a:cs typeface="Verdana"/>
              </a:rPr>
              <a:t>azioni</a:t>
            </a:r>
            <a:r>
              <a:rPr sz="1500" spc="-105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500" spc="-30" dirty="0">
                <a:solidFill>
                  <a:srgbClr val="4F81BC"/>
                </a:solidFill>
                <a:latin typeface="Verdana"/>
                <a:cs typeface="Verdana"/>
              </a:rPr>
              <a:t>all’interno</a:t>
            </a:r>
            <a:r>
              <a:rPr sz="1500" spc="-165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4F81BC"/>
                </a:solidFill>
                <a:latin typeface="Verdana"/>
                <a:cs typeface="Verdana"/>
              </a:rPr>
              <a:t>di</a:t>
            </a:r>
            <a:r>
              <a:rPr sz="1500" spc="-130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500" spc="-20" dirty="0">
                <a:solidFill>
                  <a:srgbClr val="4F81BC"/>
                </a:solidFill>
                <a:latin typeface="Verdana"/>
                <a:cs typeface="Verdana"/>
              </a:rPr>
              <a:t>semplici</a:t>
            </a:r>
            <a:r>
              <a:rPr sz="1500" spc="-175" dirty="0">
                <a:solidFill>
                  <a:srgbClr val="4F81BC"/>
                </a:solidFill>
                <a:latin typeface="Verdana"/>
                <a:cs typeface="Verdana"/>
              </a:rPr>
              <a:t> </a:t>
            </a:r>
            <a:r>
              <a:rPr sz="1500" spc="-75" dirty="0">
                <a:solidFill>
                  <a:srgbClr val="4F81BC"/>
                </a:solidFill>
                <a:latin typeface="Verdana"/>
                <a:cs typeface="Verdana"/>
              </a:rPr>
              <a:t>litigi.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98697" y="4660493"/>
            <a:ext cx="515683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i="1" dirty="0">
                <a:latin typeface="Calibri"/>
                <a:cs typeface="Calibri"/>
              </a:rPr>
              <a:t>Alessandro</a:t>
            </a:r>
            <a:r>
              <a:rPr sz="1050" i="1" spc="-35" dirty="0">
                <a:latin typeface="Calibri"/>
                <a:cs typeface="Calibri"/>
              </a:rPr>
              <a:t> </a:t>
            </a:r>
            <a:r>
              <a:rPr sz="1050" i="1" dirty="0">
                <a:latin typeface="Calibri"/>
                <a:cs typeface="Calibri"/>
              </a:rPr>
              <a:t>Chiarelli,</a:t>
            </a:r>
            <a:r>
              <a:rPr sz="1050" i="1" spc="-40" dirty="0">
                <a:latin typeface="Calibri"/>
                <a:cs typeface="Calibri"/>
              </a:rPr>
              <a:t> </a:t>
            </a:r>
            <a:r>
              <a:rPr sz="1050" i="1" dirty="0">
                <a:latin typeface="Calibri"/>
                <a:cs typeface="Calibri"/>
              </a:rPr>
              <a:t>coordinatore</a:t>
            </a:r>
            <a:r>
              <a:rPr sz="1050" i="1" spc="-70" dirty="0">
                <a:latin typeface="Calibri"/>
                <a:cs typeface="Calibri"/>
              </a:rPr>
              <a:t> </a:t>
            </a:r>
            <a:r>
              <a:rPr sz="1050" i="1" spc="-5" dirty="0">
                <a:latin typeface="Calibri"/>
                <a:cs typeface="Calibri"/>
              </a:rPr>
              <a:t>dell’Ufficio</a:t>
            </a:r>
            <a:r>
              <a:rPr sz="1050" i="1" spc="15" dirty="0">
                <a:latin typeface="Calibri"/>
                <a:cs typeface="Calibri"/>
              </a:rPr>
              <a:t> </a:t>
            </a:r>
            <a:r>
              <a:rPr sz="1050" i="1" spc="5" dirty="0">
                <a:latin typeface="Calibri"/>
                <a:cs typeface="Calibri"/>
              </a:rPr>
              <a:t>Minori</a:t>
            </a:r>
            <a:r>
              <a:rPr sz="1050" i="1" spc="-45" dirty="0">
                <a:latin typeface="Calibri"/>
                <a:cs typeface="Calibri"/>
              </a:rPr>
              <a:t> </a:t>
            </a:r>
            <a:r>
              <a:rPr sz="1050" i="1" dirty="0">
                <a:latin typeface="Calibri"/>
                <a:cs typeface="Calibri"/>
              </a:rPr>
              <a:t>della</a:t>
            </a:r>
            <a:r>
              <a:rPr sz="1050" i="1" spc="-35" dirty="0">
                <a:latin typeface="Calibri"/>
                <a:cs typeface="Calibri"/>
              </a:rPr>
              <a:t> </a:t>
            </a:r>
            <a:r>
              <a:rPr sz="1050" i="1" dirty="0">
                <a:latin typeface="Calibri"/>
                <a:cs typeface="Calibri"/>
              </a:rPr>
              <a:t>Questura</a:t>
            </a:r>
            <a:r>
              <a:rPr sz="1050" i="1" spc="-35" dirty="0">
                <a:latin typeface="Calibri"/>
                <a:cs typeface="Calibri"/>
              </a:rPr>
              <a:t> </a:t>
            </a:r>
            <a:r>
              <a:rPr sz="1050" i="1" dirty="0">
                <a:latin typeface="Calibri"/>
                <a:cs typeface="Calibri"/>
              </a:rPr>
              <a:t>di</a:t>
            </a:r>
            <a:r>
              <a:rPr sz="1050" i="1" spc="-15" dirty="0">
                <a:latin typeface="Calibri"/>
                <a:cs typeface="Calibri"/>
              </a:rPr>
              <a:t> </a:t>
            </a:r>
            <a:r>
              <a:rPr sz="1050" i="1" dirty="0">
                <a:latin typeface="Calibri"/>
                <a:cs typeface="Calibri"/>
              </a:rPr>
              <a:t>Ferrara</a:t>
            </a:r>
            <a:r>
              <a:rPr sz="1050" i="1" spc="15" dirty="0">
                <a:latin typeface="Calibri"/>
                <a:cs typeface="Calibri"/>
              </a:rPr>
              <a:t> </a:t>
            </a:r>
            <a:r>
              <a:rPr sz="1050" i="1" dirty="0">
                <a:latin typeface="Calibri"/>
                <a:cs typeface="Calibri"/>
              </a:rPr>
              <a:t>-</a:t>
            </a:r>
            <a:r>
              <a:rPr sz="1050" i="1" spc="20" dirty="0">
                <a:latin typeface="Calibri"/>
                <a:cs typeface="Calibri"/>
              </a:rPr>
              <a:t> </a:t>
            </a:r>
            <a:r>
              <a:rPr sz="1050" i="1" dirty="0">
                <a:latin typeface="Calibri"/>
                <a:cs typeface="Calibri"/>
              </a:rPr>
              <a:t>Polizia</a:t>
            </a:r>
            <a:r>
              <a:rPr sz="1050" i="1" spc="-30" dirty="0">
                <a:latin typeface="Calibri"/>
                <a:cs typeface="Calibri"/>
              </a:rPr>
              <a:t> </a:t>
            </a:r>
            <a:r>
              <a:rPr sz="1050" i="1" dirty="0">
                <a:latin typeface="Calibri"/>
                <a:cs typeface="Calibri"/>
              </a:rPr>
              <a:t>di</a:t>
            </a:r>
            <a:r>
              <a:rPr sz="1050" i="1" spc="-20" dirty="0">
                <a:latin typeface="Calibri"/>
                <a:cs typeface="Calibri"/>
              </a:rPr>
              <a:t> </a:t>
            </a:r>
            <a:r>
              <a:rPr sz="1050" i="1" dirty="0">
                <a:latin typeface="Calibri"/>
                <a:cs typeface="Calibri"/>
              </a:rPr>
              <a:t>Stato.</a:t>
            </a:r>
            <a:endParaRPr sz="10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48ED4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1061</Words>
  <Application>Microsoft Office PowerPoint</Application>
  <PresentationFormat>Personalizzato</PresentationFormat>
  <Paragraphs>108</Paragraphs>
  <Slides>19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4" baseType="lpstr">
      <vt:lpstr>Arial MT</vt:lpstr>
      <vt:lpstr>Calibri</vt:lpstr>
      <vt:lpstr>Tahoma</vt:lpstr>
      <vt:lpstr>Verdana</vt:lpstr>
      <vt:lpstr>Office Theme</vt:lpstr>
      <vt:lpstr>Presentazione standard di PowerPoint</vt:lpstr>
      <vt:lpstr>BULLISMO La definizione</vt:lpstr>
      <vt:lpstr>BULLISMO Le caratteristiche</vt:lpstr>
      <vt:lpstr>BULLISMO - Le caratteristiche</vt:lpstr>
      <vt:lpstr>BULLISMO - Le caratteristiche</vt:lpstr>
      <vt:lpstr>BULLISMO - Le caratteristiche</vt:lpstr>
      <vt:lpstr>BULLISMO – I ruoli</vt:lpstr>
      <vt:lpstr>BULLISMO - Le tipologie</vt:lpstr>
      <vt:lpstr>SCHERZO, LITIGIO, BULLISMO, REATO</vt:lpstr>
      <vt:lpstr>SCHERZO, LITIGIO, BULLISMO, REATO</vt:lpstr>
      <vt:lpstr>SCHERZO, LITIGIO, BULLISMO, REATO</vt:lpstr>
      <vt:lpstr>SCHERZO, LITIGIO, BULLISMO, REATO</vt:lpstr>
      <vt:lpstr>SCHERZO, LITIGIO, BULLISMO, REATO</vt:lpstr>
      <vt:lpstr>CYBERBULLISMO</vt:lpstr>
      <vt:lpstr>CYBERBULLISMO La definizione</vt:lpstr>
      <vt:lpstr>CYBERBULLISMO - Le tipologie</vt:lpstr>
      <vt:lpstr>CYBERBULLISMO Le caratteristiche</vt:lpstr>
      <vt:lpstr>CYBERBULLISMO Le caratteristiche</vt:lpstr>
      <vt:lpstr>In ogni storia di bullismo non c’è mai un vincitore e nemmeno un vinto c’è  solo un soggetto debole che se la prende con uno ancora più debole e  approfitta dell’incompetenza e dell’analfabetismo emotivo che domina  l’ambiente in cui entrambi vivono e si muovono per affermare un potere  fittizio, fatto di degrado, umiliazione, solitudine e omertà.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in ppt - BULLISMO e CYBERBULLISMO</dc:title>
  <dc:creator>Utente</dc:creator>
  <cp:lastModifiedBy>Pierro Maria Rosaria</cp:lastModifiedBy>
  <cp:revision>24</cp:revision>
  <dcterms:created xsi:type="dcterms:W3CDTF">2022-02-12T14:51:12Z</dcterms:created>
  <dcterms:modified xsi:type="dcterms:W3CDTF">2022-02-15T17:58:24Z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2020-01-30T00:00:00Z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2022-02-12T00:00:00Z</vt:filetime>
  </property>
</Properties>
</file>