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07/02/2022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ULLISMO E CYBERBULLISMO: I RISCHI DI UN FENOMENO IN AUMENTO – Centro  Clinico Spazio I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BULLISMO E CYBERBULLISMO: I RISCHI DI UN FENOMENO IN AUMENTO – Centro  Clinico Spazio I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BULLISMO E CYBERBULLISMO: I RISCHI DI UN FENOMENO IN AUMENTO – Centro  Clinico Spazio I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2" name="AutoShape 8" descr="BULLISMO E CYBERBULLISMO: I RISCHI DI UN FENOMENO IN AUMENTO – Centro  Clinico Spazio I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143108" y="500042"/>
            <a:ext cx="5286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sz="2400" b="1" dirty="0" smtClean="0">
                <a:solidFill>
                  <a:srgbClr val="FF0000"/>
                </a:solidFill>
              </a:rPr>
              <a:t>cyber bullismo </a:t>
            </a:r>
            <a:r>
              <a:rPr lang="it-IT" dirty="0" smtClean="0"/>
              <a:t>è la manifestazione in Rete di un fenomeno più ampio e meglio conosciuto come bullismo.</a:t>
            </a:r>
            <a:endParaRPr lang="it-IT" dirty="0"/>
          </a:p>
        </p:txBody>
      </p:sp>
      <p:pic>
        <p:nvPicPr>
          <p:cNvPr id="1034" name="Picture 10" descr="Bullismo e cyberbullismo: più di 4 ragazzi su 10 l&amp;#39;hanno subito - Terre des  Hom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667847" y="-1214469"/>
            <a:ext cx="890269" cy="500066"/>
          </a:xfrm>
          <a:prstGeom prst="rect">
            <a:avLst/>
          </a:prstGeom>
          <a:noFill/>
        </p:spPr>
      </p:pic>
      <p:pic>
        <p:nvPicPr>
          <p:cNvPr id="1036" name="Picture 12" descr="BULLISMO E CYBERBULLISMO: I RISCHI DI UN FENOMENO IN AUMENTO – Centro  Clinico Spazio I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5357850" cy="2705093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/>
        </p:nvSpPr>
        <p:spPr>
          <a:xfrm>
            <a:off x="6072198" y="1714488"/>
            <a:ext cx="27860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È espressione di scarsa tolleranza e non accettazione verso chi è diverso per etnia, per religione, per caratteristiche psicofisiche, per genere, per identità di genere, per orientamento sessuale e per particolari realtà familiari.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0034" y="428604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bullismo è spesso difficilmente individuabile, perlomeno precocemente, perché fino al 50% delle vittime non ne parla con i genitori e fino al 60% non ne parla mai, oppure lo fa raramente con gli insegnanti per paura di possibili ripercussioni o per vergogna</a:t>
            </a:r>
            <a:r>
              <a:rPr lang="it-IT" dirty="0" smtClean="0"/>
              <a:t>.</a:t>
            </a:r>
            <a:endParaRPr lang="it-IT" dirty="0" smtClean="0"/>
          </a:p>
        </p:txBody>
      </p:sp>
      <p:pic>
        <p:nvPicPr>
          <p:cNvPr id="14338" name="Picture 2" descr="Cyberbullismo e bullismo, cosa è necessario sapere :: Associazione  professionale Proteo Fare Sap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00504"/>
            <a:ext cx="5214974" cy="2453399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9644098" y="5072074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714876" y="928670"/>
            <a:ext cx="4214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Proprio per la continua evoluzione della rete e delle nuove tecnologie, </a:t>
            </a:r>
            <a:r>
              <a:rPr lang="it-IT" b="1" dirty="0" smtClean="0"/>
              <a:t>le forme di manifestazione del </a:t>
            </a:r>
            <a:r>
              <a:rPr lang="it-IT" b="1" dirty="0" err="1" smtClean="0"/>
              <a:t>cyberbullismo</a:t>
            </a:r>
            <a:r>
              <a:rPr lang="it-IT" dirty="0" smtClean="0"/>
              <a:t> possono variare ed aumentare nel </a:t>
            </a:r>
            <a:r>
              <a:rPr lang="it-IT" dirty="0" smtClean="0"/>
              <a:t>tempo. Si </a:t>
            </a:r>
            <a:r>
              <a:rPr lang="it-IT" dirty="0" smtClean="0"/>
              <a:t>passa dai più comuni come l’</a:t>
            </a:r>
            <a:r>
              <a:rPr lang="it-IT" i="1" dirty="0" err="1" smtClean="0"/>
              <a:t>harassment</a:t>
            </a:r>
            <a:r>
              <a:rPr lang="it-IT" dirty="0" smtClean="0"/>
              <a:t> e </a:t>
            </a:r>
            <a:r>
              <a:rPr lang="it-IT" i="1" dirty="0" err="1" smtClean="0"/>
              <a:t>denigration</a:t>
            </a:r>
            <a:r>
              <a:rPr lang="it-IT" dirty="0" smtClean="0"/>
              <a:t> fino a forme più particolari ed articolate come il </a:t>
            </a:r>
            <a:r>
              <a:rPr lang="it-IT" i="1" dirty="0" err="1" smtClean="0"/>
              <a:t>revenge</a:t>
            </a:r>
            <a:r>
              <a:rPr lang="it-IT" i="1" dirty="0" smtClean="0"/>
              <a:t> </a:t>
            </a:r>
            <a:r>
              <a:rPr lang="it-IT" i="1" dirty="0" err="1" smtClean="0"/>
              <a:t>porn</a:t>
            </a:r>
            <a:r>
              <a:rPr lang="it-IT" i="1" dirty="0" smtClean="0"/>
              <a:t> </a:t>
            </a:r>
            <a:r>
              <a:rPr lang="it-IT" dirty="0" smtClean="0"/>
              <a:t>o </a:t>
            </a:r>
            <a:r>
              <a:rPr lang="it-IT" dirty="0" smtClean="0"/>
              <a:t>l’</a:t>
            </a:r>
            <a:r>
              <a:rPr lang="it-IT" i="1" dirty="0" err="1" smtClean="0"/>
              <a:t>impersonation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99</TotalTime>
  <Words>119</Words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Astro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8</cp:revision>
  <dcterms:created xsi:type="dcterms:W3CDTF">2022-02-07T18:22:44Z</dcterms:created>
  <dcterms:modified xsi:type="dcterms:W3CDTF">2022-02-07T20:12:17Z</dcterms:modified>
</cp:coreProperties>
</file>