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7" d="100"/>
          <a:sy n="57" d="100"/>
        </p:scale>
        <p:origin x="15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24.03.2022</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8619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24.03.2022</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2446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24.03.2022</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0268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24.03.2022</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63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t>24.03.2022</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5773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t>24.03.2022</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8408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t>24.03.2022</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7479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t>24.03.2022</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3178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t>24.03.2022</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89409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24.03.2022</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36581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24.03.2022</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68857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t>24.03.2022</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WBCEsNUYKjk?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5" descr="Immagine che contiene testo&#10;&#10;Descrizione generata automaticamente">
            <a:extLst>
              <a:ext uri="{FF2B5EF4-FFF2-40B4-BE49-F238E27FC236}">
                <a16:creationId xmlns:a16="http://schemas.microsoft.com/office/drawing/2014/main" id="{B9945F22-3573-5BE4-25F4-230DD5A62BC5}"/>
              </a:ext>
            </a:extLst>
          </p:cNvPr>
          <p:cNvPicPr>
            <a:picLocks noChangeAspect="1"/>
          </p:cNvPicPr>
          <p:nvPr/>
        </p:nvPicPr>
        <p:blipFill>
          <a:blip r:embed="rId2"/>
          <a:stretch>
            <a:fillRect/>
          </a:stretch>
        </p:blipFill>
        <p:spPr>
          <a:xfrm>
            <a:off x="1115683" y="176268"/>
            <a:ext cx="9486179" cy="5815352"/>
          </a:xfrm>
          <a:prstGeom prst="rect">
            <a:avLst/>
          </a:prstGeom>
        </p:spPr>
      </p:pic>
      <p:sp>
        <p:nvSpPr>
          <p:cNvPr id="2" name="Titolo 1"/>
          <p:cNvSpPr>
            <a:spLocks noGrp="1"/>
          </p:cNvSpPr>
          <p:nvPr>
            <p:ph type="ctrTitle"/>
          </p:nvPr>
        </p:nvSpPr>
        <p:spPr>
          <a:xfrm>
            <a:off x="2487281" y="1007345"/>
            <a:ext cx="6671097" cy="3810957"/>
          </a:xfrm>
        </p:spPr>
        <p:txBody>
          <a:bodyPr>
            <a:normAutofit fontScale="90000"/>
          </a:bodyPr>
          <a:lstStyle/>
          <a:p>
            <a:br>
              <a:rPr lang="de-DE" dirty="0">
                <a:cs typeface="Calibri Light"/>
              </a:rPr>
            </a:br>
            <a:br>
              <a:rPr lang="de-DE" dirty="0">
                <a:cs typeface="Calibri Light"/>
              </a:rPr>
            </a:br>
            <a:br>
              <a:rPr lang="de-DE" dirty="0">
                <a:cs typeface="Calibri Light"/>
              </a:rPr>
            </a:br>
            <a:br>
              <a:rPr lang="de-DE" dirty="0">
                <a:cs typeface="Calibri Light"/>
              </a:rPr>
            </a:br>
            <a:br>
              <a:rPr lang="de-DE" dirty="0">
                <a:cs typeface="Calibri Light"/>
              </a:rPr>
            </a:br>
            <a:br>
              <a:rPr lang="de-DE" dirty="0">
                <a:cs typeface="Calibri Light"/>
              </a:rPr>
            </a:br>
            <a:br>
              <a:rPr lang="de-DE" dirty="0">
                <a:cs typeface="Calibri Light"/>
              </a:rPr>
            </a:br>
            <a:br>
              <a:rPr lang="de-DE" dirty="0">
                <a:cs typeface="Calibri Light"/>
              </a:rPr>
            </a:br>
            <a:br>
              <a:rPr lang="de-DE" dirty="0">
                <a:cs typeface="Calibri Light"/>
              </a:rPr>
            </a:br>
            <a:br>
              <a:rPr lang="de-DE" dirty="0">
                <a:cs typeface="Calibri Light"/>
              </a:rPr>
            </a:br>
            <a:endParaRPr lang="de-DE"/>
          </a:p>
        </p:txBody>
      </p:sp>
      <p:sp>
        <p:nvSpPr>
          <p:cNvPr id="3" name="Sottotitolo 2"/>
          <p:cNvSpPr>
            <a:spLocks noGrp="1"/>
          </p:cNvSpPr>
          <p:nvPr>
            <p:ph type="subTitle" idx="1"/>
          </p:nvPr>
        </p:nvSpPr>
        <p:spPr>
          <a:xfrm>
            <a:off x="1524000" y="3070075"/>
            <a:ext cx="9144000" cy="2187725"/>
          </a:xfrm>
        </p:spPr>
        <p:txBody>
          <a:bodyPr vert="horz" lIns="91440" tIns="45720" rIns="91440" bIns="45720" rtlCol="0" anchor="t">
            <a:normAutofit/>
          </a:bodyPr>
          <a:lstStyle/>
          <a:p>
            <a:r>
              <a:rPr lang="de-DE" sz="3200" b="1" i="1" dirty="0">
                <a:cs typeface="Calibri"/>
              </a:rPr>
              <a:t>Di Mariano </a:t>
            </a:r>
            <a:r>
              <a:rPr lang="de-DE" sz="3200" b="1" i="1" dirty="0" err="1">
                <a:cs typeface="Calibri"/>
              </a:rPr>
              <a:t>Carginale</a:t>
            </a:r>
            <a:endParaRPr lang="de-DE" sz="3200" b="1" i="1" dirty="0" err="1"/>
          </a:p>
        </p:txBody>
      </p:sp>
      <p:sp>
        <p:nvSpPr>
          <p:cNvPr id="4" name="CasellaDiTesto 3">
            <a:extLst>
              <a:ext uri="{FF2B5EF4-FFF2-40B4-BE49-F238E27FC236}">
                <a16:creationId xmlns:a16="http://schemas.microsoft.com/office/drawing/2014/main" id="{3480B468-2F9B-C498-E566-5A81E57670EC}"/>
              </a:ext>
            </a:extLst>
          </p:cNvPr>
          <p:cNvSpPr txBox="1"/>
          <p:nvPr/>
        </p:nvSpPr>
        <p:spPr>
          <a:xfrm flipH="1">
            <a:off x="-4293078" y="2932650"/>
            <a:ext cx="31802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a:t>Fare clic per inserire testo</a:t>
            </a:r>
          </a:p>
        </p:txBody>
      </p:sp>
      <p:sp>
        <p:nvSpPr>
          <p:cNvPr id="6" name="CasellaDiTesto 5">
            <a:extLst>
              <a:ext uri="{FF2B5EF4-FFF2-40B4-BE49-F238E27FC236}">
                <a16:creationId xmlns:a16="http://schemas.microsoft.com/office/drawing/2014/main" id="{A890A65E-3654-EA40-063F-A20236BE2408}"/>
              </a:ext>
            </a:extLst>
          </p:cNvPr>
          <p:cNvSpPr txBox="1"/>
          <p:nvPr/>
        </p:nvSpPr>
        <p:spPr>
          <a:xfrm>
            <a:off x="1892063" y="626853"/>
            <a:ext cx="7228931"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de-DE" sz="3200" dirty="0">
                <a:latin typeface="Calibri Light"/>
              </a:rPr>
              <a:t>17 MARZO 1861: </a:t>
            </a:r>
            <a:r>
              <a:rPr lang="it-IT" sz="3200" dirty="0">
                <a:latin typeface="Calibri Light"/>
                <a:cs typeface="Calibri Light"/>
              </a:rPr>
              <a:t>​</a:t>
            </a:r>
            <a:endParaRPr lang="it-IT" sz="3200" dirty="0" err="1">
              <a:latin typeface="Calibri" panose="020F0502020204030204"/>
              <a:cs typeface="Calibri"/>
            </a:endParaRPr>
          </a:p>
          <a:p>
            <a:pPr algn="ctr"/>
            <a:r>
              <a:rPr lang="it-IT" sz="3200" dirty="0">
                <a:latin typeface="Calibri Light"/>
              </a:rPr>
              <a:t>L</a:t>
            </a:r>
            <a:r>
              <a:rPr lang="de-DE" sz="3200" dirty="0">
                <a:latin typeface="Calibri Light"/>
              </a:rPr>
              <a:t>A PROCLAMAZIONE DEL </a:t>
            </a:r>
            <a:r>
              <a:rPr lang="it-IT" sz="3200" dirty="0">
                <a:latin typeface="Calibri Light"/>
                <a:cs typeface="Calibri Light"/>
              </a:rPr>
              <a:t>​</a:t>
            </a:r>
            <a:r>
              <a:rPr lang="de-DE" sz="3200" dirty="0">
                <a:latin typeface="Calibri Light"/>
              </a:rPr>
              <a:t>REGNO D'ITALIA</a:t>
            </a:r>
            <a:endParaRPr lang="it-IT" sz="3200" dirty="0">
              <a:cs typeface="Calibri"/>
            </a:endParaRPr>
          </a:p>
        </p:txBody>
      </p:sp>
    </p:spTree>
    <p:extLst>
      <p:ext uri="{BB962C8B-B14F-4D97-AF65-F5344CB8AC3E}">
        <p14:creationId xmlns:p14="http://schemas.microsoft.com/office/powerpoint/2010/main" val="39625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95AE87-5787-F254-E4F0-7CE9CDCCB84A}"/>
              </a:ext>
            </a:extLst>
          </p:cNvPr>
          <p:cNvSpPr>
            <a:spLocks noGrp="1"/>
          </p:cNvSpPr>
          <p:nvPr>
            <p:ph type="title"/>
          </p:nvPr>
        </p:nvSpPr>
        <p:spPr>
          <a:xfrm flipH="1">
            <a:off x="-5683370" y="-2495969"/>
            <a:ext cx="756249" cy="577940"/>
          </a:xfrm>
        </p:spPr>
        <p:txBody>
          <a:bodyPr>
            <a:normAutofit fontScale="90000"/>
          </a:bodyPr>
          <a:lstStyle/>
          <a:p>
            <a:endParaRPr lang="it-IT"/>
          </a:p>
        </p:txBody>
      </p:sp>
      <p:sp>
        <p:nvSpPr>
          <p:cNvPr id="3" name="Segnaposto contenuto 2">
            <a:extLst>
              <a:ext uri="{FF2B5EF4-FFF2-40B4-BE49-F238E27FC236}">
                <a16:creationId xmlns:a16="http://schemas.microsoft.com/office/drawing/2014/main" id="{BBE29DC2-5992-42A8-580F-3E0C254A5CFE}"/>
              </a:ext>
            </a:extLst>
          </p:cNvPr>
          <p:cNvSpPr>
            <a:spLocks noGrp="1"/>
          </p:cNvSpPr>
          <p:nvPr>
            <p:ph idx="1"/>
          </p:nvPr>
        </p:nvSpPr>
        <p:spPr>
          <a:xfrm>
            <a:off x="550654" y="301627"/>
            <a:ext cx="7913298" cy="6263525"/>
          </a:xfrm>
        </p:spPr>
        <p:txBody>
          <a:bodyPr vert="horz" lIns="91440" tIns="45720" rIns="91440" bIns="45720" rtlCol="0" anchor="t">
            <a:normAutofit/>
          </a:bodyPr>
          <a:lstStyle/>
          <a:p>
            <a:pPr marL="0" indent="0" algn="just">
              <a:buNone/>
            </a:pPr>
            <a:r>
              <a:rPr lang="it-IT" dirty="0">
                <a:ea typeface="+mn-lt"/>
                <a:cs typeface="+mn-lt"/>
              </a:rPr>
              <a:t>Il giorno 17 marzo 1861 era domenica. VITTORIO EMANUELE II DIVENTA PRIMO RE D'ITALIA</a:t>
            </a:r>
            <a:endParaRPr lang="it-IT" dirty="0">
              <a:cs typeface="Calibri" panose="020F0502020204030204"/>
            </a:endParaRPr>
          </a:p>
          <a:p>
            <a:pPr marL="0" indent="0" algn="just">
              <a:buNone/>
            </a:pPr>
            <a:r>
              <a:rPr lang="it-IT" dirty="0">
                <a:ea typeface="+mn-lt"/>
                <a:cs typeface="+mn-lt"/>
              </a:rPr>
              <a:t>A Torino il neo costituito Parlamento proclama ufficialmente il nuovo Regno d'Italia: Vittorio Emanuele II di Savoia è il primo re d'Italia; presidente del primo Governo del Regno unitario è Camillo Benso di Cavour. Il processo di unificazione continuò con la 3^ guerra d'indipendenza (1866), la seconda spedizione di Garibaldi verso Roma (1867) e l'annessione di Roma (1870). Con la 1^ guerra mondiale (1915-1918) si concluse il processo di unificazione nazionale che portò all'Italia dei giorni nostri. </a:t>
            </a:r>
            <a:endParaRPr lang="it-IT">
              <a:cs typeface="Calibri"/>
            </a:endParaRPr>
          </a:p>
        </p:txBody>
      </p:sp>
      <p:pic>
        <p:nvPicPr>
          <p:cNvPr id="4" name="Immagine 4">
            <a:extLst>
              <a:ext uri="{FF2B5EF4-FFF2-40B4-BE49-F238E27FC236}">
                <a16:creationId xmlns:a16="http://schemas.microsoft.com/office/drawing/2014/main" id="{E902AC8F-41F1-9C89-CE28-87203EAF273C}"/>
              </a:ext>
            </a:extLst>
          </p:cNvPr>
          <p:cNvPicPr>
            <a:picLocks noChangeAspect="1"/>
          </p:cNvPicPr>
          <p:nvPr/>
        </p:nvPicPr>
        <p:blipFill>
          <a:blip r:embed="rId2"/>
          <a:stretch>
            <a:fillRect/>
          </a:stretch>
        </p:blipFill>
        <p:spPr>
          <a:xfrm>
            <a:off x="8706929" y="726435"/>
            <a:ext cx="2815086" cy="2299619"/>
          </a:xfrm>
          <a:prstGeom prst="rect">
            <a:avLst/>
          </a:prstGeom>
        </p:spPr>
      </p:pic>
      <p:pic>
        <p:nvPicPr>
          <p:cNvPr id="5" name="Immagine 5" descr="Immagine che contiene testo&#10;&#10;Descrizione generata automaticamente">
            <a:extLst>
              <a:ext uri="{FF2B5EF4-FFF2-40B4-BE49-F238E27FC236}">
                <a16:creationId xmlns:a16="http://schemas.microsoft.com/office/drawing/2014/main" id="{804F4F31-DE4C-9C96-7192-25E178E882BF}"/>
              </a:ext>
            </a:extLst>
          </p:cNvPr>
          <p:cNvPicPr>
            <a:picLocks noChangeAspect="1"/>
          </p:cNvPicPr>
          <p:nvPr/>
        </p:nvPicPr>
        <p:blipFill>
          <a:blip r:embed="rId3"/>
          <a:stretch>
            <a:fillRect/>
          </a:stretch>
        </p:blipFill>
        <p:spPr>
          <a:xfrm>
            <a:off x="9095117" y="3327576"/>
            <a:ext cx="2053087" cy="950470"/>
          </a:xfrm>
          <a:prstGeom prst="rect">
            <a:avLst/>
          </a:prstGeom>
        </p:spPr>
      </p:pic>
    </p:spTree>
    <p:extLst>
      <p:ext uri="{BB962C8B-B14F-4D97-AF65-F5344CB8AC3E}">
        <p14:creationId xmlns:p14="http://schemas.microsoft.com/office/powerpoint/2010/main" val="295477829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2F1BE-2FA8-6B73-38B8-82FC2E3AA289}"/>
              </a:ext>
            </a:extLst>
          </p:cNvPr>
          <p:cNvSpPr>
            <a:spLocks noGrp="1"/>
          </p:cNvSpPr>
          <p:nvPr>
            <p:ph type="title"/>
          </p:nvPr>
        </p:nvSpPr>
        <p:spPr>
          <a:xfrm flipH="1">
            <a:off x="-4188124" y="365125"/>
            <a:ext cx="3286664" cy="1339940"/>
          </a:xfrm>
        </p:spPr>
        <p:txBody>
          <a:bodyPr/>
          <a:lstStyle/>
          <a:p>
            <a:endParaRPr lang="it-IT"/>
          </a:p>
        </p:txBody>
      </p:sp>
      <p:sp>
        <p:nvSpPr>
          <p:cNvPr id="3" name="Segnaposto contenuto 2">
            <a:extLst>
              <a:ext uri="{FF2B5EF4-FFF2-40B4-BE49-F238E27FC236}">
                <a16:creationId xmlns:a16="http://schemas.microsoft.com/office/drawing/2014/main" id="{52593AA4-A741-4B38-E130-D8E6A153E0DD}"/>
              </a:ext>
            </a:extLst>
          </p:cNvPr>
          <p:cNvSpPr>
            <a:spLocks noGrp="1"/>
          </p:cNvSpPr>
          <p:nvPr>
            <p:ph idx="1"/>
          </p:nvPr>
        </p:nvSpPr>
        <p:spPr>
          <a:xfrm>
            <a:off x="708804" y="546041"/>
            <a:ext cx="6561827" cy="6177262"/>
          </a:xfrm>
        </p:spPr>
        <p:txBody>
          <a:bodyPr vert="horz" lIns="91440" tIns="45720" rIns="91440" bIns="45720" rtlCol="0" anchor="t">
            <a:normAutofit fontScale="92500" lnSpcReduction="10000"/>
          </a:bodyPr>
          <a:lstStyle/>
          <a:p>
            <a:pPr marL="0" indent="0" algn="just">
              <a:buNone/>
            </a:pPr>
            <a:r>
              <a:rPr lang="it-IT" dirty="0">
                <a:latin typeface="Calibri"/>
              </a:rPr>
              <a:t>La storia dell’Italia è lunga. Per molti secoli la nostra penisola era formata da tanti piccoli stati, indipendenti tra loro. Nel corso dell’Ottocento alcuni intellettuali sentirono la necessità di rendere l’Italia un paese unito. Nacquero, così,  società segrete, come la Carboneria, e soprattutto il movimento che portò alla liberazione del Paese e alla sua unificazione: il Risorgimento. Le conseguenze del Risorgimento furono le tre Guerre di Indipendenza, che portarono al17 marzo 1861 quando il parlamento nazionale riunito a Torino, capitale del regno di Sardegna, proclamò la nascita del Regno D’Italia e Vittorio Emanuele II fu il primo re. L'unificazione si concluse nel 1918, con l'annessione dei territori  fino ad allora sotto il controllo straniero.</a:t>
            </a:r>
            <a:r>
              <a:rPr lang="it-IT" dirty="0">
                <a:latin typeface="Calibri"/>
                <a:ea typeface="Calibri"/>
                <a:cs typeface="Calibri"/>
              </a:rPr>
              <a:t>​</a:t>
            </a:r>
            <a:endParaRPr lang="it-IT" dirty="0">
              <a:cs typeface="Calibri"/>
            </a:endParaRPr>
          </a:p>
        </p:txBody>
      </p:sp>
      <p:pic>
        <p:nvPicPr>
          <p:cNvPr id="4" name="Immagine 4" descr="Immagine che contiene testo, persona, esterni, gruppo&#10;&#10;Descrizione generata automaticamente">
            <a:extLst>
              <a:ext uri="{FF2B5EF4-FFF2-40B4-BE49-F238E27FC236}">
                <a16:creationId xmlns:a16="http://schemas.microsoft.com/office/drawing/2014/main" id="{384615CB-A906-122E-9E18-03E79BED78AE}"/>
              </a:ext>
            </a:extLst>
          </p:cNvPr>
          <p:cNvPicPr>
            <a:picLocks noChangeAspect="1"/>
          </p:cNvPicPr>
          <p:nvPr/>
        </p:nvPicPr>
        <p:blipFill>
          <a:blip r:embed="rId2"/>
          <a:stretch>
            <a:fillRect/>
          </a:stretch>
        </p:blipFill>
        <p:spPr>
          <a:xfrm>
            <a:off x="7920846" y="716981"/>
            <a:ext cx="2705100" cy="1685925"/>
          </a:xfrm>
          <a:prstGeom prst="rect">
            <a:avLst/>
          </a:prstGeom>
        </p:spPr>
      </p:pic>
      <p:pic>
        <p:nvPicPr>
          <p:cNvPr id="5" name="Immagine 5" descr="Immagine che contiene testo, uomo, libro, persona&#10;&#10;Descrizione generata automaticamente">
            <a:extLst>
              <a:ext uri="{FF2B5EF4-FFF2-40B4-BE49-F238E27FC236}">
                <a16:creationId xmlns:a16="http://schemas.microsoft.com/office/drawing/2014/main" id="{8AF0B614-FC2B-3D18-B186-61B6DD51FB23}"/>
              </a:ext>
            </a:extLst>
          </p:cNvPr>
          <p:cNvPicPr>
            <a:picLocks noChangeAspect="1"/>
          </p:cNvPicPr>
          <p:nvPr/>
        </p:nvPicPr>
        <p:blipFill>
          <a:blip r:embed="rId3"/>
          <a:stretch>
            <a:fillRect/>
          </a:stretch>
        </p:blipFill>
        <p:spPr>
          <a:xfrm>
            <a:off x="7815533" y="2408053"/>
            <a:ext cx="2915728" cy="4040347"/>
          </a:xfrm>
          <a:prstGeom prst="rect">
            <a:avLst/>
          </a:prstGeom>
        </p:spPr>
      </p:pic>
    </p:spTree>
    <p:extLst>
      <p:ext uri="{BB962C8B-B14F-4D97-AF65-F5344CB8AC3E}">
        <p14:creationId xmlns:p14="http://schemas.microsoft.com/office/powerpoint/2010/main" val="16225958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857EA8-5CB8-A65E-6D4F-E2CDAC74A403}"/>
              </a:ext>
            </a:extLst>
          </p:cNvPr>
          <p:cNvSpPr>
            <a:spLocks noGrp="1"/>
          </p:cNvSpPr>
          <p:nvPr>
            <p:ph type="title"/>
          </p:nvPr>
        </p:nvSpPr>
        <p:spPr/>
        <p:txBody>
          <a:bodyPr/>
          <a:lstStyle/>
          <a:p>
            <a:pPr algn="ctr"/>
            <a:r>
              <a:rPr lang="it-IT" b="1" dirty="0">
                <a:cs typeface="Calibri Light"/>
              </a:rPr>
              <a:t>INNO NAZIONALE DI GOFFREDO MAMELI:</a:t>
            </a:r>
            <a:br>
              <a:rPr lang="it-IT" b="1" dirty="0">
                <a:cs typeface="Calibri Light"/>
              </a:rPr>
            </a:br>
            <a:r>
              <a:rPr lang="it-IT" b="1" dirty="0">
                <a:cs typeface="Calibri Light"/>
              </a:rPr>
              <a:t>     FRATELLI D'ITALIA</a:t>
            </a:r>
          </a:p>
        </p:txBody>
      </p:sp>
      <p:pic>
        <p:nvPicPr>
          <p:cNvPr id="4" name="Elementi multimediali online 3" title="Fratelli D'Italia - Versione Completa - Inno Nazionale Italiano - con testo">
            <a:hlinkClick r:id="" action="ppaction://media"/>
            <a:extLst>
              <a:ext uri="{FF2B5EF4-FFF2-40B4-BE49-F238E27FC236}">
                <a16:creationId xmlns:a16="http://schemas.microsoft.com/office/drawing/2014/main" id="{B8172763-6E41-65C7-E54C-7558521649D9}"/>
              </a:ext>
            </a:extLst>
          </p:cNvPr>
          <p:cNvPicPr>
            <a:picLocks noGrp="1" noRot="1" noChangeAspect="1"/>
          </p:cNvPicPr>
          <p:nvPr>
            <p:ph idx="1"/>
            <a:videoFile r:link="rId1"/>
          </p:nvPr>
        </p:nvPicPr>
        <p:blipFill>
          <a:blip r:embed="rId3"/>
          <a:stretch>
            <a:fillRect/>
          </a:stretch>
        </p:blipFill>
        <p:spPr>
          <a:xfrm>
            <a:off x="3810000" y="2286794"/>
            <a:ext cx="4572000" cy="3429000"/>
          </a:xfrm>
        </p:spPr>
      </p:pic>
    </p:spTree>
    <p:extLst>
      <p:ext uri="{BB962C8B-B14F-4D97-AF65-F5344CB8AC3E}">
        <p14:creationId xmlns:p14="http://schemas.microsoft.com/office/powerpoint/2010/main" val="119874105"/>
      </p:ext>
    </p:extLst>
  </p:cSld>
  <p:clrMapOvr>
    <a:masterClrMapping/>
  </p:clrMapOvr>
  <p:transition spd="slow">
    <p:wipe/>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Widescreen</PresentationFormat>
  <Paragraphs>9</Paragraphs>
  <Slides>4</Slides>
  <Notes>0</Notes>
  <HiddenSlides>0</HiddenSlides>
  <MMClips>1</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Calibri Light</vt:lpstr>
      <vt:lpstr>Tema di Office</vt:lpstr>
      <vt:lpstr>          </vt:lpstr>
      <vt:lpstr>Presentazione standard di PowerPoint</vt:lpstr>
      <vt:lpstr>Presentazione standard di PowerPoint</vt:lpstr>
      <vt:lpstr>INNO NAZIONALE DI GOFFREDO MAMELI:      FRATELLI D'ITALIA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Vincenza Simeoli</dc:creator>
  <cp:lastModifiedBy>Vincenza Simeoli</cp:lastModifiedBy>
  <cp:revision>142</cp:revision>
  <dcterms:created xsi:type="dcterms:W3CDTF">2022-03-23T18:09:06Z</dcterms:created>
  <dcterms:modified xsi:type="dcterms:W3CDTF">2022-03-24T08:40:00Z</dcterms:modified>
</cp:coreProperties>
</file>