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BBBC-EF82-41C3-BEE7-C23A79D1A3F1}" type="datetimeFigureOut">
              <a:rPr lang="it-IT" smtClean="0"/>
              <a:t>19/03/2022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72FC-3522-4D87-B980-9E0B93001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87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BBBC-EF82-41C3-BEE7-C23A79D1A3F1}" type="datetimeFigureOut">
              <a:rPr lang="it-IT" smtClean="0"/>
              <a:t>19/03/2022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72FC-3522-4D87-B980-9E0B93001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882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BBBC-EF82-41C3-BEE7-C23A79D1A3F1}" type="datetimeFigureOut">
              <a:rPr lang="it-IT" smtClean="0"/>
              <a:t>19/03/2022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72FC-3522-4D87-B980-9E0B93001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49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BBBC-EF82-41C3-BEE7-C23A79D1A3F1}" type="datetimeFigureOut">
              <a:rPr lang="it-IT" smtClean="0"/>
              <a:t>19/03/2022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72FC-3522-4D87-B980-9E0B93001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BBBC-EF82-41C3-BEE7-C23A79D1A3F1}" type="datetimeFigureOut">
              <a:rPr lang="it-IT" smtClean="0"/>
              <a:t>19/03/2022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72FC-3522-4D87-B980-9E0B93001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833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BBBC-EF82-41C3-BEE7-C23A79D1A3F1}" type="datetimeFigureOut">
              <a:rPr lang="it-IT" smtClean="0"/>
              <a:t>19/03/2022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72FC-3522-4D87-B980-9E0B93001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740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BBBC-EF82-41C3-BEE7-C23A79D1A3F1}" type="datetimeFigureOut">
              <a:rPr lang="it-IT" smtClean="0"/>
              <a:t>19/03/2022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72FC-3522-4D87-B980-9E0B93001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73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BBBC-EF82-41C3-BEE7-C23A79D1A3F1}" type="datetimeFigureOut">
              <a:rPr lang="it-IT" smtClean="0"/>
              <a:t>19/03/2022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72FC-3522-4D87-B980-9E0B93001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90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BBBC-EF82-41C3-BEE7-C23A79D1A3F1}" type="datetimeFigureOut">
              <a:rPr lang="it-IT" smtClean="0"/>
              <a:t>19/03/2022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72FC-3522-4D87-B980-9E0B93001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4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BBBC-EF82-41C3-BEE7-C23A79D1A3F1}" type="datetimeFigureOut">
              <a:rPr lang="it-IT" smtClean="0"/>
              <a:t>19/03/2022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72FC-3522-4D87-B980-9E0B93001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5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BBBC-EF82-41C3-BEE7-C23A79D1A3F1}" type="datetimeFigureOut">
              <a:rPr lang="it-IT" smtClean="0"/>
              <a:t>19/03/2022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72FC-3522-4D87-B980-9E0B93001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73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EBBBC-EF82-41C3-BEE7-C23A79D1A3F1}" type="datetimeFigureOut">
              <a:rPr lang="it-IT" smtClean="0"/>
              <a:t>19/03/2022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C72FC-3522-4D87-B980-9E0B93001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51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3220" y="5219113"/>
            <a:ext cx="11718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La Giornata Mondiale del Bambino fu istituita nel 1959, e oggi è celebrata in 145 paesi, con data che variano da stato in stato. In Italia la Giornata Mondiale del Bambino si celebra il 20 Novembre. In questa giornata si celebrano i dieci diritti che ogni bambino possiede, e spetta ad ogni persona sulla Terra far si che questi diritti vengano rispettati. </a:t>
            </a:r>
          </a:p>
        </p:txBody>
      </p:sp>
      <p:pic>
        <p:nvPicPr>
          <p:cNvPr id="2" name="Lyrics - Michael Jackson_ We Are the World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932" y="328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93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6933" y="3721071"/>
            <a:ext cx="51266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Si, gli articoli 12 e 13 la Convenzione sui diritti dell’infanzia sancisce il diritto dei bambini a esprimersi e rendere nota la propria opinione, nel pieno rispetto della libertà di espressione, garantita anche agli adulti.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443067" y="801858"/>
            <a:ext cx="4086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Sai che abbiamo anche il Diritto ad esprimere le nostre opinioni?</a:t>
            </a:r>
          </a:p>
        </p:txBody>
      </p:sp>
    </p:spTree>
    <p:extLst>
      <p:ext uri="{BB962C8B-B14F-4D97-AF65-F5344CB8AC3E}">
        <p14:creationId xmlns:p14="http://schemas.microsoft.com/office/powerpoint/2010/main" val="32472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906043" y="4272677"/>
            <a:ext cx="405149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effectLst>
                  <a:glow rad="127000">
                    <a:schemeClr val="bg1"/>
                  </a:glow>
                </a:effectLst>
              </a:rPr>
              <a:t>Nessun bambino deve mai lavorare. È compito di ognuno di noi proteggere i più piccoli dal lavoro minorile, dallo sfruttamento, da ogni forma di crudeltà, dall'abbandono.</a:t>
            </a:r>
          </a:p>
          <a:p>
            <a:endParaRPr lang="it-IT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0"/>
            <a:ext cx="5092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effectLst>
                  <a:glow rad="127000">
                    <a:schemeClr val="bg1"/>
                  </a:glow>
                </a:effectLst>
              </a:rPr>
              <a:t>Diritto a non lavorare</a:t>
            </a:r>
          </a:p>
        </p:txBody>
      </p:sp>
    </p:spTree>
    <p:extLst>
      <p:ext uri="{BB962C8B-B14F-4D97-AF65-F5344CB8AC3E}">
        <p14:creationId xmlns:p14="http://schemas.microsoft.com/office/powerpoint/2010/main" val="20260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-98474" y="140675"/>
            <a:ext cx="3657600" cy="584775"/>
          </a:xfrm>
          <a:prstGeom prst="rect">
            <a:avLst/>
          </a:prstGeom>
          <a:noFill/>
          <a:effectLst>
            <a:glow rad="508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Diritto al gioco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57200" y="908330"/>
            <a:ext cx="2771335" cy="4031873"/>
          </a:xfrm>
          <a:prstGeom prst="rect">
            <a:avLst/>
          </a:prstGeom>
          <a:noFill/>
          <a:effectLst>
            <a:glow rad="50800">
              <a:schemeClr val="accent5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it-IT" sz="3200" b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Il gioco è il primo diritto fondamentale dei bambini, che devono crescere divertendosi insieme.</a:t>
            </a:r>
          </a:p>
        </p:txBody>
      </p:sp>
    </p:spTree>
    <p:extLst>
      <p:ext uri="{BB962C8B-B14F-4D97-AF65-F5344CB8AC3E}">
        <p14:creationId xmlns:p14="http://schemas.microsoft.com/office/powerpoint/2010/main" val="28622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95753" y="6200727"/>
            <a:ext cx="10199077" cy="461665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it-IT" sz="2400" b="1" dirty="0"/>
              <a:t>Ogni bambino ha anche il diritto di poter mangiare in modo sano e adeguato.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149969" y="281354"/>
            <a:ext cx="278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Diritto al cibo</a:t>
            </a:r>
          </a:p>
        </p:txBody>
      </p:sp>
    </p:spTree>
    <p:extLst>
      <p:ext uri="{BB962C8B-B14F-4D97-AF65-F5344CB8AC3E}">
        <p14:creationId xmlns:p14="http://schemas.microsoft.com/office/powerpoint/2010/main" val="12915319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397218" y="0"/>
            <a:ext cx="268692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800" b="1" dirty="0"/>
              <a:t>Tutti i bambini devono poter avere un tetto sopra la testa, una casa che li protegga dal freddo e dove possono crescere con la famiglia, in un clima di comprensione, tolleranza, amicizia, amore e protezione.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055075" y="5542670"/>
            <a:ext cx="692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/>
              <a:t>Diritto alla casa</a:t>
            </a:r>
          </a:p>
        </p:txBody>
      </p:sp>
    </p:spTree>
    <p:extLst>
      <p:ext uri="{BB962C8B-B14F-4D97-AF65-F5344CB8AC3E}">
        <p14:creationId xmlns:p14="http://schemas.microsoft.com/office/powerpoint/2010/main" val="3163069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350498"/>
            <a:ext cx="253218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Anche il diritto alla salute dei bambini è sacrosanto. Si intende il benessere fisico, ma anche quello mentale e sociale, per dei piccoli cittadini che spesso sono più vulnerabili alle malattie.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922497" y="0"/>
            <a:ext cx="18569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Diritto alla salute</a:t>
            </a:r>
          </a:p>
        </p:txBody>
      </p:sp>
    </p:spTree>
    <p:extLst>
      <p:ext uri="{BB962C8B-B14F-4D97-AF65-F5344CB8AC3E}">
        <p14:creationId xmlns:p14="http://schemas.microsoft.com/office/powerpoint/2010/main" val="313741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665698" y="0"/>
            <a:ext cx="36716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effectLst>
                  <a:glow rad="127000">
                    <a:schemeClr val="bg1"/>
                  </a:glow>
                </a:effectLst>
              </a:rPr>
              <a:t>Ogni bambino ha diritto di andare a scuola, di essere istruito, indipendentemente dal sesso, dalla religione, dalla nazionalità e da qualsiasi altra condizione. L'accesso dei bambini all’educazione deve essere universale e garantito a tutti, senza discriminazioni di alcun tipo.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671668" y="0"/>
            <a:ext cx="3938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glow rad="127000">
                    <a:schemeClr val="bg1"/>
                  </a:glow>
                </a:effectLst>
              </a:rPr>
              <a:t>Diritto all’educazione</a:t>
            </a:r>
          </a:p>
        </p:txBody>
      </p:sp>
    </p:spTree>
    <p:extLst>
      <p:ext uri="{BB962C8B-B14F-4D97-AF65-F5344CB8AC3E}">
        <p14:creationId xmlns:p14="http://schemas.microsoft.com/office/powerpoint/2010/main" val="2541630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" y="193823"/>
            <a:ext cx="7287066" cy="1200329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it-IT" sz="2400" b="1" dirty="0">
                <a:effectLst>
                  <a:glow rad="127000">
                    <a:schemeClr val="bg1"/>
                  </a:glow>
                </a:effectLst>
              </a:rPr>
              <a:t>Il bambino per crescere ha bisogno di amore e comprensione. E ha bisogno di una famiglia, di affetto, di sicurezza.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059593" y="193823"/>
            <a:ext cx="4628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glow rad="127000">
                    <a:schemeClr val="bg1"/>
                  </a:glow>
                </a:effectLst>
              </a:rPr>
              <a:t>Diritto alla famiglia</a:t>
            </a:r>
          </a:p>
        </p:txBody>
      </p:sp>
    </p:spTree>
    <p:extLst>
      <p:ext uri="{BB962C8B-B14F-4D97-AF65-F5344CB8AC3E}">
        <p14:creationId xmlns:p14="http://schemas.microsoft.com/office/powerpoint/2010/main" val="3509033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580098" y="336676"/>
            <a:ext cx="26119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Fin dalla nascita ogni bambino deve avere un nome e un cognome, deve essere registrato riportando anche la data di nascita.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86068" y="44288"/>
            <a:ext cx="395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Diritto alla nazionalità</a:t>
            </a:r>
          </a:p>
        </p:txBody>
      </p:sp>
    </p:spTree>
    <p:extLst>
      <p:ext uri="{BB962C8B-B14F-4D97-AF65-F5344CB8AC3E}">
        <p14:creationId xmlns:p14="http://schemas.microsoft.com/office/powerpoint/2010/main" val="35611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087730" y="2109206"/>
            <a:ext cx="27432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effectLst>
                  <a:glow rad="127000">
                    <a:schemeClr val="bg1"/>
                  </a:glow>
                </a:effectLst>
              </a:rPr>
              <a:t>Tutti i bambini sono uguali. Non devono più esistere discriminazioni per la razza, la nazionalità o la religione. Ogni fanciullo deve essere trattato allo stesso modo.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087730" y="675250"/>
            <a:ext cx="3104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effectLst>
                  <a:glow rad="127000">
                    <a:schemeClr val="bg1"/>
                  </a:glow>
                </a:effectLst>
              </a:rPr>
              <a:t>Diritto all’uguaglianza</a:t>
            </a:r>
          </a:p>
        </p:txBody>
      </p:sp>
    </p:spTree>
    <p:extLst>
      <p:ext uri="{BB962C8B-B14F-4D97-AF65-F5344CB8AC3E}">
        <p14:creationId xmlns:p14="http://schemas.microsoft.com/office/powerpoint/2010/main" val="310412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406</Words>
  <Application>Microsoft Office PowerPoint</Application>
  <PresentationFormat>Widescreen</PresentationFormat>
  <Paragraphs>21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Vincenza Simeoli</cp:lastModifiedBy>
  <cp:revision>16</cp:revision>
  <dcterms:created xsi:type="dcterms:W3CDTF">2021-11-18T17:46:42Z</dcterms:created>
  <dcterms:modified xsi:type="dcterms:W3CDTF">2022-03-19T07:51:39Z</dcterms:modified>
</cp:coreProperties>
</file>