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63" r:id="rId4"/>
    <p:sldId id="258" r:id="rId5"/>
    <p:sldId id="257" r:id="rId6"/>
    <p:sldId id="261" r:id="rId7"/>
    <p:sldId id="260" r:id="rId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mpaq" initials="C" lastIdx="1" clrIdx="0">
    <p:extLst>
      <p:ext uri="{19B8F6BF-5375-455C-9EA6-DF929625EA0E}">
        <p15:presenceInfo xmlns:p15="http://schemas.microsoft.com/office/powerpoint/2012/main" userId="Compaq"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77" autoAdjust="0"/>
    <p:restoredTop sz="94660"/>
  </p:normalViewPr>
  <p:slideViewPr>
    <p:cSldViewPr snapToGrid="0">
      <p:cViewPr varScale="1">
        <p:scale>
          <a:sx n="61" d="100"/>
          <a:sy n="61" d="100"/>
        </p:scale>
        <p:origin x="103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2-10T17:08:47.356" idx="1">
    <p:pos x="10" y="10"/>
    <p:text/>
    <p:extLst>
      <p:ext uri="{C676402C-5697-4E1C-873F-D02D1690AC5C}">
        <p15:threadingInfo xmlns:p15="http://schemas.microsoft.com/office/powerpoint/2012/main" timeZoneBias="-6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569034-3721-42D2-8B3C-98908E91DC4A}"/>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EDA4DE3B-6EB5-4059-81FB-427A9A1E2C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4DB7D7D8-A75E-443D-82E7-3AD8FE363A37}"/>
              </a:ext>
            </a:extLst>
          </p:cNvPr>
          <p:cNvSpPr>
            <a:spLocks noGrp="1"/>
          </p:cNvSpPr>
          <p:nvPr>
            <p:ph type="dt" sz="half" idx="10"/>
          </p:nvPr>
        </p:nvSpPr>
        <p:spPr/>
        <p:txBody>
          <a:bodyPr/>
          <a:lstStyle/>
          <a:p>
            <a:fld id="{2592C713-1FAB-4969-A19D-F132C52A0565}" type="datetimeFigureOut">
              <a:rPr lang="it-IT" smtClean="0"/>
              <a:t>19/03/2022</a:t>
            </a:fld>
            <a:endParaRPr lang="it-IT"/>
          </a:p>
        </p:txBody>
      </p:sp>
      <p:sp>
        <p:nvSpPr>
          <p:cNvPr id="5" name="Segnaposto piè di pagina 4">
            <a:extLst>
              <a:ext uri="{FF2B5EF4-FFF2-40B4-BE49-F238E27FC236}">
                <a16:creationId xmlns:a16="http://schemas.microsoft.com/office/drawing/2014/main" id="{6FCE5017-0D02-41A6-A8BF-34CB27C4EA6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0E0A163-B418-4E8A-B95E-C88CB8EE66B8}"/>
              </a:ext>
            </a:extLst>
          </p:cNvPr>
          <p:cNvSpPr>
            <a:spLocks noGrp="1"/>
          </p:cNvSpPr>
          <p:nvPr>
            <p:ph type="sldNum" sz="quarter" idx="12"/>
          </p:nvPr>
        </p:nvSpPr>
        <p:spPr/>
        <p:txBody>
          <a:bodyPr/>
          <a:lstStyle/>
          <a:p>
            <a:fld id="{B96F3F0C-6332-4C56-A1C5-E2338665D817}" type="slidenum">
              <a:rPr lang="it-IT" smtClean="0"/>
              <a:t>‹N›</a:t>
            </a:fld>
            <a:endParaRPr lang="it-IT"/>
          </a:p>
        </p:txBody>
      </p:sp>
    </p:spTree>
    <p:extLst>
      <p:ext uri="{BB962C8B-B14F-4D97-AF65-F5344CB8AC3E}">
        <p14:creationId xmlns:p14="http://schemas.microsoft.com/office/powerpoint/2010/main" val="389733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4B3BB8-6A21-4E51-B852-7E392AE2CB71}"/>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D091BA9A-DCE8-4727-9BEA-CB0EC29D6AD1}"/>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4853915-8557-4D5C-8FE3-47030C79924F}"/>
              </a:ext>
            </a:extLst>
          </p:cNvPr>
          <p:cNvSpPr>
            <a:spLocks noGrp="1"/>
          </p:cNvSpPr>
          <p:nvPr>
            <p:ph type="dt" sz="half" idx="10"/>
          </p:nvPr>
        </p:nvSpPr>
        <p:spPr/>
        <p:txBody>
          <a:bodyPr/>
          <a:lstStyle/>
          <a:p>
            <a:fld id="{2592C713-1FAB-4969-A19D-F132C52A0565}" type="datetimeFigureOut">
              <a:rPr lang="it-IT" smtClean="0"/>
              <a:t>19/03/2022</a:t>
            </a:fld>
            <a:endParaRPr lang="it-IT"/>
          </a:p>
        </p:txBody>
      </p:sp>
      <p:sp>
        <p:nvSpPr>
          <p:cNvPr id="5" name="Segnaposto piè di pagina 4">
            <a:extLst>
              <a:ext uri="{FF2B5EF4-FFF2-40B4-BE49-F238E27FC236}">
                <a16:creationId xmlns:a16="http://schemas.microsoft.com/office/drawing/2014/main" id="{C6D24817-6A4E-40B7-B841-E4E7EF1BBA0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E08CEF8-997C-4068-9C0C-7D39E972C146}"/>
              </a:ext>
            </a:extLst>
          </p:cNvPr>
          <p:cNvSpPr>
            <a:spLocks noGrp="1"/>
          </p:cNvSpPr>
          <p:nvPr>
            <p:ph type="sldNum" sz="quarter" idx="12"/>
          </p:nvPr>
        </p:nvSpPr>
        <p:spPr/>
        <p:txBody>
          <a:bodyPr/>
          <a:lstStyle/>
          <a:p>
            <a:fld id="{B96F3F0C-6332-4C56-A1C5-E2338665D817}" type="slidenum">
              <a:rPr lang="it-IT" smtClean="0"/>
              <a:t>‹N›</a:t>
            </a:fld>
            <a:endParaRPr lang="it-IT"/>
          </a:p>
        </p:txBody>
      </p:sp>
    </p:spTree>
    <p:extLst>
      <p:ext uri="{BB962C8B-B14F-4D97-AF65-F5344CB8AC3E}">
        <p14:creationId xmlns:p14="http://schemas.microsoft.com/office/powerpoint/2010/main" val="1374008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D22AA690-36B6-476E-A2B6-E055B323966D}"/>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29E698F-48B7-41D3-8C4B-F596E17AC568}"/>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2EA0F46-211E-4320-B13B-CB85C1191069}"/>
              </a:ext>
            </a:extLst>
          </p:cNvPr>
          <p:cNvSpPr>
            <a:spLocks noGrp="1"/>
          </p:cNvSpPr>
          <p:nvPr>
            <p:ph type="dt" sz="half" idx="10"/>
          </p:nvPr>
        </p:nvSpPr>
        <p:spPr/>
        <p:txBody>
          <a:bodyPr/>
          <a:lstStyle/>
          <a:p>
            <a:fld id="{2592C713-1FAB-4969-A19D-F132C52A0565}" type="datetimeFigureOut">
              <a:rPr lang="it-IT" smtClean="0"/>
              <a:t>19/03/2022</a:t>
            </a:fld>
            <a:endParaRPr lang="it-IT"/>
          </a:p>
        </p:txBody>
      </p:sp>
      <p:sp>
        <p:nvSpPr>
          <p:cNvPr id="5" name="Segnaposto piè di pagina 4">
            <a:extLst>
              <a:ext uri="{FF2B5EF4-FFF2-40B4-BE49-F238E27FC236}">
                <a16:creationId xmlns:a16="http://schemas.microsoft.com/office/drawing/2014/main" id="{C218E7D6-1CE2-4B05-B147-2EA8B4336C1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4D36CC7-2C07-40F1-BDAB-8CD0ADA6856C}"/>
              </a:ext>
            </a:extLst>
          </p:cNvPr>
          <p:cNvSpPr>
            <a:spLocks noGrp="1"/>
          </p:cNvSpPr>
          <p:nvPr>
            <p:ph type="sldNum" sz="quarter" idx="12"/>
          </p:nvPr>
        </p:nvSpPr>
        <p:spPr/>
        <p:txBody>
          <a:bodyPr/>
          <a:lstStyle/>
          <a:p>
            <a:fld id="{B96F3F0C-6332-4C56-A1C5-E2338665D817}" type="slidenum">
              <a:rPr lang="it-IT" smtClean="0"/>
              <a:t>‹N›</a:t>
            </a:fld>
            <a:endParaRPr lang="it-IT"/>
          </a:p>
        </p:txBody>
      </p:sp>
    </p:spTree>
    <p:extLst>
      <p:ext uri="{BB962C8B-B14F-4D97-AF65-F5344CB8AC3E}">
        <p14:creationId xmlns:p14="http://schemas.microsoft.com/office/powerpoint/2010/main" val="2514647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631103-0B3A-4ADC-B8E4-BF08E140155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9ADDA8E-6EAB-469E-A7A5-DCE2812997A0}"/>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6B2105C-4F26-44DC-A324-8DCA7C9E2085}"/>
              </a:ext>
            </a:extLst>
          </p:cNvPr>
          <p:cNvSpPr>
            <a:spLocks noGrp="1"/>
          </p:cNvSpPr>
          <p:nvPr>
            <p:ph type="dt" sz="half" idx="10"/>
          </p:nvPr>
        </p:nvSpPr>
        <p:spPr/>
        <p:txBody>
          <a:bodyPr/>
          <a:lstStyle/>
          <a:p>
            <a:fld id="{2592C713-1FAB-4969-A19D-F132C52A0565}" type="datetimeFigureOut">
              <a:rPr lang="it-IT" smtClean="0"/>
              <a:t>19/03/2022</a:t>
            </a:fld>
            <a:endParaRPr lang="it-IT"/>
          </a:p>
        </p:txBody>
      </p:sp>
      <p:sp>
        <p:nvSpPr>
          <p:cNvPr id="5" name="Segnaposto piè di pagina 4">
            <a:extLst>
              <a:ext uri="{FF2B5EF4-FFF2-40B4-BE49-F238E27FC236}">
                <a16:creationId xmlns:a16="http://schemas.microsoft.com/office/drawing/2014/main" id="{ADE8D3FA-A773-4BFE-A470-7D3FC2BE3AE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BA7FD0E-E28A-4029-878D-08A18F47A381}"/>
              </a:ext>
            </a:extLst>
          </p:cNvPr>
          <p:cNvSpPr>
            <a:spLocks noGrp="1"/>
          </p:cNvSpPr>
          <p:nvPr>
            <p:ph type="sldNum" sz="quarter" idx="12"/>
          </p:nvPr>
        </p:nvSpPr>
        <p:spPr/>
        <p:txBody>
          <a:bodyPr/>
          <a:lstStyle/>
          <a:p>
            <a:fld id="{B96F3F0C-6332-4C56-A1C5-E2338665D817}" type="slidenum">
              <a:rPr lang="it-IT" smtClean="0"/>
              <a:t>‹N›</a:t>
            </a:fld>
            <a:endParaRPr lang="it-IT"/>
          </a:p>
        </p:txBody>
      </p:sp>
    </p:spTree>
    <p:extLst>
      <p:ext uri="{BB962C8B-B14F-4D97-AF65-F5344CB8AC3E}">
        <p14:creationId xmlns:p14="http://schemas.microsoft.com/office/powerpoint/2010/main" val="40195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BAE8F2-3F10-445B-85B9-FB9A57C8E17C}"/>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B39B704E-9E0A-4DFA-AF04-81318BFFA7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07D70593-ECCA-4DAF-80F1-FA1676C45D35}"/>
              </a:ext>
            </a:extLst>
          </p:cNvPr>
          <p:cNvSpPr>
            <a:spLocks noGrp="1"/>
          </p:cNvSpPr>
          <p:nvPr>
            <p:ph type="dt" sz="half" idx="10"/>
          </p:nvPr>
        </p:nvSpPr>
        <p:spPr/>
        <p:txBody>
          <a:bodyPr/>
          <a:lstStyle/>
          <a:p>
            <a:fld id="{2592C713-1FAB-4969-A19D-F132C52A0565}" type="datetimeFigureOut">
              <a:rPr lang="it-IT" smtClean="0"/>
              <a:t>19/03/2022</a:t>
            </a:fld>
            <a:endParaRPr lang="it-IT"/>
          </a:p>
        </p:txBody>
      </p:sp>
      <p:sp>
        <p:nvSpPr>
          <p:cNvPr id="5" name="Segnaposto piè di pagina 4">
            <a:extLst>
              <a:ext uri="{FF2B5EF4-FFF2-40B4-BE49-F238E27FC236}">
                <a16:creationId xmlns:a16="http://schemas.microsoft.com/office/drawing/2014/main" id="{5D38F664-5CA3-4D61-966C-DDAD7E82446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939A1D4-A939-4A51-A426-58727E13FC3F}"/>
              </a:ext>
            </a:extLst>
          </p:cNvPr>
          <p:cNvSpPr>
            <a:spLocks noGrp="1"/>
          </p:cNvSpPr>
          <p:nvPr>
            <p:ph type="sldNum" sz="quarter" idx="12"/>
          </p:nvPr>
        </p:nvSpPr>
        <p:spPr/>
        <p:txBody>
          <a:bodyPr/>
          <a:lstStyle/>
          <a:p>
            <a:fld id="{B96F3F0C-6332-4C56-A1C5-E2338665D817}" type="slidenum">
              <a:rPr lang="it-IT" smtClean="0"/>
              <a:t>‹N›</a:t>
            </a:fld>
            <a:endParaRPr lang="it-IT"/>
          </a:p>
        </p:txBody>
      </p:sp>
    </p:spTree>
    <p:extLst>
      <p:ext uri="{BB962C8B-B14F-4D97-AF65-F5344CB8AC3E}">
        <p14:creationId xmlns:p14="http://schemas.microsoft.com/office/powerpoint/2010/main" val="1168798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322303-4F7A-49FE-93E2-B02D27C03F3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9E74519-77F8-45BE-8E00-6023E06B05E6}"/>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512EEB2F-96D5-4DE5-80BA-CACF539EE4EF}"/>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BD652FFC-BE71-4A30-9DAC-3990984D5F79}"/>
              </a:ext>
            </a:extLst>
          </p:cNvPr>
          <p:cNvSpPr>
            <a:spLocks noGrp="1"/>
          </p:cNvSpPr>
          <p:nvPr>
            <p:ph type="dt" sz="half" idx="10"/>
          </p:nvPr>
        </p:nvSpPr>
        <p:spPr/>
        <p:txBody>
          <a:bodyPr/>
          <a:lstStyle/>
          <a:p>
            <a:fld id="{2592C713-1FAB-4969-A19D-F132C52A0565}" type="datetimeFigureOut">
              <a:rPr lang="it-IT" smtClean="0"/>
              <a:t>19/03/2022</a:t>
            </a:fld>
            <a:endParaRPr lang="it-IT"/>
          </a:p>
        </p:txBody>
      </p:sp>
      <p:sp>
        <p:nvSpPr>
          <p:cNvPr id="6" name="Segnaposto piè di pagina 5">
            <a:extLst>
              <a:ext uri="{FF2B5EF4-FFF2-40B4-BE49-F238E27FC236}">
                <a16:creationId xmlns:a16="http://schemas.microsoft.com/office/drawing/2014/main" id="{694596FF-3753-44DF-9FD9-B20D0EF61E7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1A90F8A-695D-4321-94E9-D68B74C260BF}"/>
              </a:ext>
            </a:extLst>
          </p:cNvPr>
          <p:cNvSpPr>
            <a:spLocks noGrp="1"/>
          </p:cNvSpPr>
          <p:nvPr>
            <p:ph type="sldNum" sz="quarter" idx="12"/>
          </p:nvPr>
        </p:nvSpPr>
        <p:spPr/>
        <p:txBody>
          <a:bodyPr/>
          <a:lstStyle/>
          <a:p>
            <a:fld id="{B96F3F0C-6332-4C56-A1C5-E2338665D817}" type="slidenum">
              <a:rPr lang="it-IT" smtClean="0"/>
              <a:t>‹N›</a:t>
            </a:fld>
            <a:endParaRPr lang="it-IT"/>
          </a:p>
        </p:txBody>
      </p:sp>
    </p:spTree>
    <p:extLst>
      <p:ext uri="{BB962C8B-B14F-4D97-AF65-F5344CB8AC3E}">
        <p14:creationId xmlns:p14="http://schemas.microsoft.com/office/powerpoint/2010/main" val="3226642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A72735-F7DB-427D-BF2A-709BC41CFB2D}"/>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4091D35-B7E2-4DD7-A420-BD1A4DD68C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8B912F40-56BE-44A5-9E85-FE5199A539AB}"/>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5D218EA7-F372-4B3D-9CC1-3B38993AA7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157C2D17-0142-4152-A17C-65D639E6C887}"/>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495513D4-BA13-4983-91D2-D12551E61BE8}"/>
              </a:ext>
            </a:extLst>
          </p:cNvPr>
          <p:cNvSpPr>
            <a:spLocks noGrp="1"/>
          </p:cNvSpPr>
          <p:nvPr>
            <p:ph type="dt" sz="half" idx="10"/>
          </p:nvPr>
        </p:nvSpPr>
        <p:spPr/>
        <p:txBody>
          <a:bodyPr/>
          <a:lstStyle/>
          <a:p>
            <a:fld id="{2592C713-1FAB-4969-A19D-F132C52A0565}" type="datetimeFigureOut">
              <a:rPr lang="it-IT" smtClean="0"/>
              <a:t>19/03/2022</a:t>
            </a:fld>
            <a:endParaRPr lang="it-IT"/>
          </a:p>
        </p:txBody>
      </p:sp>
      <p:sp>
        <p:nvSpPr>
          <p:cNvPr id="8" name="Segnaposto piè di pagina 7">
            <a:extLst>
              <a:ext uri="{FF2B5EF4-FFF2-40B4-BE49-F238E27FC236}">
                <a16:creationId xmlns:a16="http://schemas.microsoft.com/office/drawing/2014/main" id="{041B0DA3-3DA9-4718-A8E8-BD01F4FDAF82}"/>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4BA96948-D2BF-46DB-931D-742A5DC0273B}"/>
              </a:ext>
            </a:extLst>
          </p:cNvPr>
          <p:cNvSpPr>
            <a:spLocks noGrp="1"/>
          </p:cNvSpPr>
          <p:nvPr>
            <p:ph type="sldNum" sz="quarter" idx="12"/>
          </p:nvPr>
        </p:nvSpPr>
        <p:spPr/>
        <p:txBody>
          <a:bodyPr/>
          <a:lstStyle/>
          <a:p>
            <a:fld id="{B96F3F0C-6332-4C56-A1C5-E2338665D817}" type="slidenum">
              <a:rPr lang="it-IT" smtClean="0"/>
              <a:t>‹N›</a:t>
            </a:fld>
            <a:endParaRPr lang="it-IT"/>
          </a:p>
        </p:txBody>
      </p:sp>
    </p:spTree>
    <p:extLst>
      <p:ext uri="{BB962C8B-B14F-4D97-AF65-F5344CB8AC3E}">
        <p14:creationId xmlns:p14="http://schemas.microsoft.com/office/powerpoint/2010/main" val="730464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21B277-2F58-46BE-A330-5CA13A5FAD97}"/>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3C5B5074-140A-4579-B275-09828CCFAB95}"/>
              </a:ext>
            </a:extLst>
          </p:cNvPr>
          <p:cNvSpPr>
            <a:spLocks noGrp="1"/>
          </p:cNvSpPr>
          <p:nvPr>
            <p:ph type="dt" sz="half" idx="10"/>
          </p:nvPr>
        </p:nvSpPr>
        <p:spPr/>
        <p:txBody>
          <a:bodyPr/>
          <a:lstStyle/>
          <a:p>
            <a:fld id="{2592C713-1FAB-4969-A19D-F132C52A0565}" type="datetimeFigureOut">
              <a:rPr lang="it-IT" smtClean="0"/>
              <a:t>19/03/2022</a:t>
            </a:fld>
            <a:endParaRPr lang="it-IT"/>
          </a:p>
        </p:txBody>
      </p:sp>
      <p:sp>
        <p:nvSpPr>
          <p:cNvPr id="4" name="Segnaposto piè di pagina 3">
            <a:extLst>
              <a:ext uri="{FF2B5EF4-FFF2-40B4-BE49-F238E27FC236}">
                <a16:creationId xmlns:a16="http://schemas.microsoft.com/office/drawing/2014/main" id="{D6E18719-BE21-4A2B-B65E-391FA603C335}"/>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50E7284E-0C92-4ECC-8DA9-32DF611A9C70}"/>
              </a:ext>
            </a:extLst>
          </p:cNvPr>
          <p:cNvSpPr>
            <a:spLocks noGrp="1"/>
          </p:cNvSpPr>
          <p:nvPr>
            <p:ph type="sldNum" sz="quarter" idx="12"/>
          </p:nvPr>
        </p:nvSpPr>
        <p:spPr/>
        <p:txBody>
          <a:bodyPr/>
          <a:lstStyle/>
          <a:p>
            <a:fld id="{B96F3F0C-6332-4C56-A1C5-E2338665D817}" type="slidenum">
              <a:rPr lang="it-IT" smtClean="0"/>
              <a:t>‹N›</a:t>
            </a:fld>
            <a:endParaRPr lang="it-IT"/>
          </a:p>
        </p:txBody>
      </p:sp>
    </p:spTree>
    <p:extLst>
      <p:ext uri="{BB962C8B-B14F-4D97-AF65-F5344CB8AC3E}">
        <p14:creationId xmlns:p14="http://schemas.microsoft.com/office/powerpoint/2010/main" val="367062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22D5689-4E37-4B73-98F6-967AEE781179}"/>
              </a:ext>
            </a:extLst>
          </p:cNvPr>
          <p:cNvSpPr>
            <a:spLocks noGrp="1"/>
          </p:cNvSpPr>
          <p:nvPr>
            <p:ph type="dt" sz="half" idx="10"/>
          </p:nvPr>
        </p:nvSpPr>
        <p:spPr/>
        <p:txBody>
          <a:bodyPr/>
          <a:lstStyle/>
          <a:p>
            <a:fld id="{2592C713-1FAB-4969-A19D-F132C52A0565}" type="datetimeFigureOut">
              <a:rPr lang="it-IT" smtClean="0"/>
              <a:t>19/03/2022</a:t>
            </a:fld>
            <a:endParaRPr lang="it-IT"/>
          </a:p>
        </p:txBody>
      </p:sp>
      <p:sp>
        <p:nvSpPr>
          <p:cNvPr id="3" name="Segnaposto piè di pagina 2">
            <a:extLst>
              <a:ext uri="{FF2B5EF4-FFF2-40B4-BE49-F238E27FC236}">
                <a16:creationId xmlns:a16="http://schemas.microsoft.com/office/drawing/2014/main" id="{6BA13204-F813-4091-8B32-4A28DE1EC77D}"/>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2573C32A-DDC2-434B-8179-815AA638A1C3}"/>
              </a:ext>
            </a:extLst>
          </p:cNvPr>
          <p:cNvSpPr>
            <a:spLocks noGrp="1"/>
          </p:cNvSpPr>
          <p:nvPr>
            <p:ph type="sldNum" sz="quarter" idx="12"/>
          </p:nvPr>
        </p:nvSpPr>
        <p:spPr/>
        <p:txBody>
          <a:bodyPr/>
          <a:lstStyle/>
          <a:p>
            <a:fld id="{B96F3F0C-6332-4C56-A1C5-E2338665D817}" type="slidenum">
              <a:rPr lang="it-IT" smtClean="0"/>
              <a:t>‹N›</a:t>
            </a:fld>
            <a:endParaRPr lang="it-IT"/>
          </a:p>
        </p:txBody>
      </p:sp>
    </p:spTree>
    <p:extLst>
      <p:ext uri="{BB962C8B-B14F-4D97-AF65-F5344CB8AC3E}">
        <p14:creationId xmlns:p14="http://schemas.microsoft.com/office/powerpoint/2010/main" val="1009742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53CC65-E944-4507-B094-6CD3B4D7242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75B8BE0-0918-418F-85ED-8BCB7CFB7B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415C2EE8-A02B-42C1-8CA6-C43BDFF421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E766293-ED41-428C-A725-91BF3F492FFC}"/>
              </a:ext>
            </a:extLst>
          </p:cNvPr>
          <p:cNvSpPr>
            <a:spLocks noGrp="1"/>
          </p:cNvSpPr>
          <p:nvPr>
            <p:ph type="dt" sz="half" idx="10"/>
          </p:nvPr>
        </p:nvSpPr>
        <p:spPr/>
        <p:txBody>
          <a:bodyPr/>
          <a:lstStyle/>
          <a:p>
            <a:fld id="{2592C713-1FAB-4969-A19D-F132C52A0565}" type="datetimeFigureOut">
              <a:rPr lang="it-IT" smtClean="0"/>
              <a:t>19/03/2022</a:t>
            </a:fld>
            <a:endParaRPr lang="it-IT"/>
          </a:p>
        </p:txBody>
      </p:sp>
      <p:sp>
        <p:nvSpPr>
          <p:cNvPr id="6" name="Segnaposto piè di pagina 5">
            <a:extLst>
              <a:ext uri="{FF2B5EF4-FFF2-40B4-BE49-F238E27FC236}">
                <a16:creationId xmlns:a16="http://schemas.microsoft.com/office/drawing/2014/main" id="{E8D8B4C9-21EC-435E-ACD7-B47DF8F9FAB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7ED0249-8711-4B66-8368-DD2263366506}"/>
              </a:ext>
            </a:extLst>
          </p:cNvPr>
          <p:cNvSpPr>
            <a:spLocks noGrp="1"/>
          </p:cNvSpPr>
          <p:nvPr>
            <p:ph type="sldNum" sz="quarter" idx="12"/>
          </p:nvPr>
        </p:nvSpPr>
        <p:spPr/>
        <p:txBody>
          <a:bodyPr/>
          <a:lstStyle/>
          <a:p>
            <a:fld id="{B96F3F0C-6332-4C56-A1C5-E2338665D817}" type="slidenum">
              <a:rPr lang="it-IT" smtClean="0"/>
              <a:t>‹N›</a:t>
            </a:fld>
            <a:endParaRPr lang="it-IT"/>
          </a:p>
        </p:txBody>
      </p:sp>
    </p:spTree>
    <p:extLst>
      <p:ext uri="{BB962C8B-B14F-4D97-AF65-F5344CB8AC3E}">
        <p14:creationId xmlns:p14="http://schemas.microsoft.com/office/powerpoint/2010/main" val="3028779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D8E789-B4FD-4653-AF9A-30B1B7184B1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9E48E887-8F1A-4A20-A7E1-078BB7D566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627D1631-B413-4B46-8E5A-F010E96D9A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F6CB8AD-8E93-4B37-8DF1-158593240DC6}"/>
              </a:ext>
            </a:extLst>
          </p:cNvPr>
          <p:cNvSpPr>
            <a:spLocks noGrp="1"/>
          </p:cNvSpPr>
          <p:nvPr>
            <p:ph type="dt" sz="half" idx="10"/>
          </p:nvPr>
        </p:nvSpPr>
        <p:spPr/>
        <p:txBody>
          <a:bodyPr/>
          <a:lstStyle/>
          <a:p>
            <a:fld id="{2592C713-1FAB-4969-A19D-F132C52A0565}" type="datetimeFigureOut">
              <a:rPr lang="it-IT" smtClean="0"/>
              <a:t>19/03/2022</a:t>
            </a:fld>
            <a:endParaRPr lang="it-IT"/>
          </a:p>
        </p:txBody>
      </p:sp>
      <p:sp>
        <p:nvSpPr>
          <p:cNvPr id="6" name="Segnaposto piè di pagina 5">
            <a:extLst>
              <a:ext uri="{FF2B5EF4-FFF2-40B4-BE49-F238E27FC236}">
                <a16:creationId xmlns:a16="http://schemas.microsoft.com/office/drawing/2014/main" id="{26240AB5-5855-4503-8CFC-9DF68F09E5D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DE79E5E-DA78-4FC0-9230-0F44BA084CAA}"/>
              </a:ext>
            </a:extLst>
          </p:cNvPr>
          <p:cNvSpPr>
            <a:spLocks noGrp="1"/>
          </p:cNvSpPr>
          <p:nvPr>
            <p:ph type="sldNum" sz="quarter" idx="12"/>
          </p:nvPr>
        </p:nvSpPr>
        <p:spPr/>
        <p:txBody>
          <a:bodyPr/>
          <a:lstStyle/>
          <a:p>
            <a:fld id="{B96F3F0C-6332-4C56-A1C5-E2338665D817}" type="slidenum">
              <a:rPr lang="it-IT" smtClean="0"/>
              <a:t>‹N›</a:t>
            </a:fld>
            <a:endParaRPr lang="it-IT"/>
          </a:p>
        </p:txBody>
      </p:sp>
    </p:spTree>
    <p:extLst>
      <p:ext uri="{BB962C8B-B14F-4D97-AF65-F5344CB8AC3E}">
        <p14:creationId xmlns:p14="http://schemas.microsoft.com/office/powerpoint/2010/main" val="3628343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44BC17DE-9167-4BC2-8D88-186FEA5901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7FD914B-9510-46AC-BC1B-F0DCD9E16E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B9D11AC-B7CB-49AD-9908-D6DB131539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92C713-1FAB-4969-A19D-F132C52A0565}" type="datetimeFigureOut">
              <a:rPr lang="it-IT" smtClean="0"/>
              <a:t>19/03/2022</a:t>
            </a:fld>
            <a:endParaRPr lang="it-IT"/>
          </a:p>
        </p:txBody>
      </p:sp>
      <p:sp>
        <p:nvSpPr>
          <p:cNvPr id="5" name="Segnaposto piè di pagina 4">
            <a:extLst>
              <a:ext uri="{FF2B5EF4-FFF2-40B4-BE49-F238E27FC236}">
                <a16:creationId xmlns:a16="http://schemas.microsoft.com/office/drawing/2014/main" id="{FB2844DB-EF43-4160-90AA-B91CEF903B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770E637F-5FFD-4EF6-BC8F-BEBBD8AB17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6F3F0C-6332-4C56-A1C5-E2338665D817}" type="slidenum">
              <a:rPr lang="it-IT" smtClean="0"/>
              <a:t>‹N›</a:t>
            </a:fld>
            <a:endParaRPr lang="it-IT"/>
          </a:p>
        </p:txBody>
      </p:sp>
    </p:spTree>
    <p:extLst>
      <p:ext uri="{BB962C8B-B14F-4D97-AF65-F5344CB8AC3E}">
        <p14:creationId xmlns:p14="http://schemas.microsoft.com/office/powerpoint/2010/main" val="2346244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441DC4AC-138F-4959-A7F0-FADBF45DBC4E}"/>
              </a:ext>
            </a:extLst>
          </p:cNvPr>
          <p:cNvSpPr txBox="1"/>
          <p:nvPr/>
        </p:nvSpPr>
        <p:spPr>
          <a:xfrm>
            <a:off x="578240" y="2653513"/>
            <a:ext cx="11035519" cy="1200329"/>
          </a:xfrm>
          <a:prstGeom prst="rect">
            <a:avLst/>
          </a:prstGeom>
          <a:noFill/>
        </p:spPr>
        <p:txBody>
          <a:bodyPr wrap="square">
            <a:spAutoFit/>
          </a:bodyPr>
          <a:lstStyle/>
          <a:p>
            <a:endParaRPr lang="it-IT" dirty="0"/>
          </a:p>
          <a:p>
            <a:r>
              <a:rPr lang="it-IT" sz="5400" b="1" i="1" dirty="0">
                <a:solidFill>
                  <a:schemeClr val="bg1"/>
                </a:solidFill>
                <a:effectLst>
                  <a:glow rad="127000">
                    <a:schemeClr val="tx1"/>
                  </a:glow>
                </a:effectLst>
              </a:rPr>
              <a:t>Cittadini si nasce e cittadini si diventa</a:t>
            </a:r>
          </a:p>
        </p:txBody>
      </p:sp>
      <p:pic>
        <p:nvPicPr>
          <p:cNvPr id="9" name="AUD-20211213-WA0037">
            <a:hlinkClick r:id="" action="ppaction://media"/>
            <a:extLst>
              <a:ext uri="{FF2B5EF4-FFF2-40B4-BE49-F238E27FC236}">
                <a16:creationId xmlns:a16="http://schemas.microsoft.com/office/drawing/2014/main" id="{5BBAE83A-FCFD-40AD-82E8-8A51CB656C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7379" y="176283"/>
            <a:ext cx="609600" cy="609600"/>
          </a:xfrm>
          <a:prstGeom prst="rect">
            <a:avLst/>
          </a:prstGeom>
        </p:spPr>
      </p:pic>
    </p:spTree>
    <p:extLst>
      <p:ext uri="{BB962C8B-B14F-4D97-AF65-F5344CB8AC3E}">
        <p14:creationId xmlns:p14="http://schemas.microsoft.com/office/powerpoint/2010/main" val="520375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900" decel="100000" fill="hold"/>
                                        <p:tgtEl>
                                          <p:spTgt spid="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9"/>
                </p:tgtEl>
              </p:cMediaNode>
            </p:audio>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202B2894-660E-4A65-A19C-57751430D51C}"/>
              </a:ext>
            </a:extLst>
          </p:cNvPr>
          <p:cNvSpPr txBox="1"/>
          <p:nvPr/>
        </p:nvSpPr>
        <p:spPr>
          <a:xfrm>
            <a:off x="2568315" y="365106"/>
            <a:ext cx="9983449" cy="1384995"/>
          </a:xfrm>
          <a:prstGeom prst="rect">
            <a:avLst/>
          </a:prstGeom>
          <a:noFill/>
        </p:spPr>
        <p:txBody>
          <a:bodyPr wrap="square" rtlCol="0">
            <a:spAutoFit/>
          </a:bodyPr>
          <a:lstStyle/>
          <a:p>
            <a:pPr algn="ctr"/>
            <a:r>
              <a:rPr lang="it-IT" sz="2800" b="1" i="1" dirty="0">
                <a:effectLst>
                  <a:glow rad="127000">
                    <a:schemeClr val="bg1"/>
                  </a:glow>
                </a:effectLst>
              </a:rPr>
              <a:t>Il termine cittadinanza indica il rapporto tra un individuo e lo Stato, al quale l’ordinamento giuridico ricollega la pienezza </a:t>
            </a:r>
          </a:p>
          <a:p>
            <a:pPr algn="ctr"/>
            <a:r>
              <a:rPr lang="it-IT" sz="2800" b="1" i="1" dirty="0">
                <a:effectLst>
                  <a:glow rad="127000">
                    <a:schemeClr val="bg1"/>
                  </a:glow>
                </a:effectLst>
              </a:rPr>
              <a:t>dei  diritti civili e politici.</a:t>
            </a:r>
          </a:p>
        </p:txBody>
      </p:sp>
    </p:spTree>
    <p:extLst>
      <p:ext uri="{BB962C8B-B14F-4D97-AF65-F5344CB8AC3E}">
        <p14:creationId xmlns:p14="http://schemas.microsoft.com/office/powerpoint/2010/main" val="710366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style.rotation</p:attrName>
                                        </p:attrNameLst>
                                      </p:cBhvr>
                                      <p:tavLst>
                                        <p:tav tm="0">
                                          <p:val>
                                            <p:fltVal val="720"/>
                                          </p:val>
                                        </p:tav>
                                        <p:tav tm="100000">
                                          <p:val>
                                            <p:fltVal val="0"/>
                                          </p:val>
                                        </p:tav>
                                      </p:tavLst>
                                    </p:anim>
                                    <p:anim calcmode="lin" valueType="num">
                                      <p:cBhvr>
                                        <p:cTn id="9" dur="1250" fill="hold"/>
                                        <p:tgtEl>
                                          <p:spTgt spid="4"/>
                                        </p:tgtEl>
                                        <p:attrNameLst>
                                          <p:attrName>ppt_h</p:attrName>
                                        </p:attrNameLst>
                                      </p:cBhvr>
                                      <p:tavLst>
                                        <p:tav tm="0">
                                          <p:val>
                                            <p:fltVal val="0"/>
                                          </p:val>
                                        </p:tav>
                                        <p:tav tm="100000">
                                          <p:val>
                                            <p:strVal val="#ppt_h"/>
                                          </p:val>
                                        </p:tav>
                                      </p:tavLst>
                                    </p:anim>
                                    <p:anim calcmode="lin" valueType="num">
                                      <p:cBhvr>
                                        <p:cTn id="10" dur="1250" fill="hold"/>
                                        <p:tgtEl>
                                          <p:spTgt spid="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2C4BFCB1-4B9C-49E9-BA67-4B216F6653E4}"/>
              </a:ext>
            </a:extLst>
          </p:cNvPr>
          <p:cNvSpPr txBox="1"/>
          <p:nvPr/>
        </p:nvSpPr>
        <p:spPr>
          <a:xfrm>
            <a:off x="884418" y="2023672"/>
            <a:ext cx="5726243" cy="1569660"/>
          </a:xfrm>
          <a:prstGeom prst="rect">
            <a:avLst/>
          </a:prstGeom>
          <a:noFill/>
        </p:spPr>
        <p:txBody>
          <a:bodyPr wrap="square" rtlCol="0">
            <a:spAutoFit/>
          </a:bodyPr>
          <a:lstStyle/>
          <a:p>
            <a:r>
              <a:rPr lang="it-IT" sz="4800" b="1" i="1" dirty="0"/>
              <a:t>Come si diventa cittadini italiani?</a:t>
            </a:r>
          </a:p>
        </p:txBody>
      </p:sp>
    </p:spTree>
    <p:extLst>
      <p:ext uri="{BB962C8B-B14F-4D97-AF65-F5344CB8AC3E}">
        <p14:creationId xmlns:p14="http://schemas.microsoft.com/office/powerpoint/2010/main" val="3282608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5E8BF79-4FE3-4760-AEB7-F5433C3DFE64}"/>
              </a:ext>
            </a:extLst>
          </p:cNvPr>
          <p:cNvSpPr txBox="1"/>
          <p:nvPr/>
        </p:nvSpPr>
        <p:spPr>
          <a:xfrm>
            <a:off x="7914806" y="76065"/>
            <a:ext cx="4482059" cy="1015663"/>
          </a:xfrm>
          <a:prstGeom prst="rect">
            <a:avLst/>
          </a:prstGeom>
          <a:noFill/>
        </p:spPr>
        <p:txBody>
          <a:bodyPr wrap="square" rtlCol="0">
            <a:spAutoFit/>
          </a:bodyPr>
          <a:lstStyle/>
          <a:p>
            <a:r>
              <a:rPr lang="it-IT" sz="6000" b="1" i="1" dirty="0">
                <a:effectLst>
                  <a:glow rad="127000">
                    <a:schemeClr val="bg1"/>
                  </a:glow>
                </a:effectLst>
              </a:rPr>
              <a:t>Per nascita</a:t>
            </a:r>
          </a:p>
        </p:txBody>
      </p:sp>
      <p:sp>
        <p:nvSpPr>
          <p:cNvPr id="6" name="CasellaDiTesto 5">
            <a:extLst>
              <a:ext uri="{FF2B5EF4-FFF2-40B4-BE49-F238E27FC236}">
                <a16:creationId xmlns:a16="http://schemas.microsoft.com/office/drawing/2014/main" id="{1C5CC1EE-BD0B-44B5-BA7C-515132DDD854}"/>
              </a:ext>
            </a:extLst>
          </p:cNvPr>
          <p:cNvSpPr txBox="1"/>
          <p:nvPr/>
        </p:nvSpPr>
        <p:spPr>
          <a:xfrm>
            <a:off x="194872" y="3653298"/>
            <a:ext cx="9773587" cy="1569660"/>
          </a:xfrm>
          <a:prstGeom prst="rect">
            <a:avLst/>
          </a:prstGeom>
          <a:noFill/>
        </p:spPr>
        <p:txBody>
          <a:bodyPr wrap="square">
            <a:spAutoFit/>
          </a:bodyPr>
          <a:lstStyle/>
          <a:p>
            <a:r>
              <a:rPr lang="it-IT" sz="4800" b="1" i="1" dirty="0">
                <a:effectLst>
                  <a:glow rad="127000">
                    <a:schemeClr val="bg1"/>
                  </a:glow>
                </a:effectLst>
              </a:rPr>
              <a:t>Si è cittadini italiani se si nasce o si è adottati da genitori italiani</a:t>
            </a:r>
          </a:p>
        </p:txBody>
      </p:sp>
    </p:spTree>
    <p:extLst>
      <p:ext uri="{BB962C8B-B14F-4D97-AF65-F5344CB8AC3E}">
        <p14:creationId xmlns:p14="http://schemas.microsoft.com/office/powerpoint/2010/main" val="4277855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50" autoRev="1" fill="hold">
                                          <p:stCondLst>
                                            <p:cond delay="0"/>
                                          </p:stCondLst>
                                        </p:cTn>
                                        <p:tgtEl>
                                          <p:spTgt spid="2"/>
                                        </p:tgtEl>
                                        <p:attrNameLst>
                                          <p:attrName>ppt_w</p:attrName>
                                        </p:attrNameLst>
                                      </p:cBhvr>
                                    </p:anim>
                                    <p:anim by="(#ppt_w*0.50)" calcmode="lin" valueType="num">
                                      <p:cBhvr>
                                        <p:cTn id="8" dur="250" decel="50000" autoRev="1" fill="hold">
                                          <p:stCondLst>
                                            <p:cond delay="0"/>
                                          </p:stCondLst>
                                        </p:cTn>
                                        <p:tgtEl>
                                          <p:spTgt spid="2"/>
                                        </p:tgtEl>
                                        <p:attrNameLst>
                                          <p:attrName>ppt_x</p:attrName>
                                        </p:attrNameLst>
                                      </p:cBhvr>
                                    </p:anim>
                                    <p:anim from="(-#ppt_h/2)" to="(#ppt_y)" calcmode="lin" valueType="num">
                                      <p:cBhvr>
                                        <p:cTn id="9" dur="500" fill="hold">
                                          <p:stCondLst>
                                            <p:cond delay="0"/>
                                          </p:stCondLst>
                                        </p:cTn>
                                        <p:tgtEl>
                                          <p:spTgt spid="2"/>
                                        </p:tgtEl>
                                        <p:attrNameLst>
                                          <p:attrName>ppt_y</p:attrName>
                                        </p:attrNameLst>
                                      </p:cBhvr>
                                    </p:anim>
                                    <p:animRot by="21600000">
                                      <p:cBhvr>
                                        <p:cTn id="10" dur="50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anim calcmode="lin" valueType="num">
                                      <p:cBhvr>
                                        <p:cTn id="16" dur="2000" fill="hold"/>
                                        <p:tgtEl>
                                          <p:spTgt spid="6"/>
                                        </p:tgtEl>
                                        <p:attrNameLst>
                                          <p:attrName>ppt_w</p:attrName>
                                        </p:attrNameLst>
                                      </p:cBhvr>
                                      <p:tavLst>
                                        <p:tav tm="0" fmla="#ppt_w*sin(2.5*pi*$)">
                                          <p:val>
                                            <p:fltVal val="0"/>
                                          </p:val>
                                        </p:tav>
                                        <p:tav tm="100000">
                                          <p:val>
                                            <p:fltVal val="1"/>
                                          </p:val>
                                        </p:tav>
                                      </p:tavLst>
                                    </p:anim>
                                    <p:anim calcmode="lin" valueType="num">
                                      <p:cBhvr>
                                        <p:cTn id="17"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4C75C128-53A4-4BF0-B11A-993998DF89B4}"/>
              </a:ext>
            </a:extLst>
          </p:cNvPr>
          <p:cNvSpPr txBox="1"/>
          <p:nvPr/>
        </p:nvSpPr>
        <p:spPr>
          <a:xfrm>
            <a:off x="1214203" y="3014138"/>
            <a:ext cx="9994692" cy="2862322"/>
          </a:xfrm>
          <a:prstGeom prst="rect">
            <a:avLst/>
          </a:prstGeom>
          <a:noFill/>
        </p:spPr>
        <p:txBody>
          <a:bodyPr wrap="square">
            <a:spAutoFit/>
          </a:bodyPr>
          <a:lstStyle/>
          <a:p>
            <a:pPr algn="ctr"/>
            <a:r>
              <a:rPr lang="it-IT" sz="3600" b="1" i="1" dirty="0">
                <a:effectLst>
                  <a:glow rad="127000">
                    <a:schemeClr val="bg1"/>
                  </a:glow>
                </a:effectLst>
              </a:rPr>
              <a:t>Il requisito per avanzare istanza per lo straniero      – coniuge di cittadino italiano – è che siano trascorsi due anni dal matrimonio, se la residenza è in Italia; o che ne siano trascorsi tre, se la residenza è all’estero.</a:t>
            </a:r>
          </a:p>
        </p:txBody>
      </p:sp>
      <p:sp>
        <p:nvSpPr>
          <p:cNvPr id="3" name="CasellaDiTesto 2">
            <a:extLst>
              <a:ext uri="{FF2B5EF4-FFF2-40B4-BE49-F238E27FC236}">
                <a16:creationId xmlns:a16="http://schemas.microsoft.com/office/drawing/2014/main" id="{0006C949-B44A-4829-AD01-E8BD7CE231D3}"/>
              </a:ext>
            </a:extLst>
          </p:cNvPr>
          <p:cNvSpPr txBox="1"/>
          <p:nvPr/>
        </p:nvSpPr>
        <p:spPr>
          <a:xfrm>
            <a:off x="2859374" y="0"/>
            <a:ext cx="7779895" cy="1015663"/>
          </a:xfrm>
          <a:prstGeom prst="rect">
            <a:avLst/>
          </a:prstGeom>
          <a:noFill/>
        </p:spPr>
        <p:txBody>
          <a:bodyPr wrap="square" rtlCol="0">
            <a:spAutoFit/>
          </a:bodyPr>
          <a:lstStyle/>
          <a:p>
            <a:r>
              <a:rPr lang="it-IT" sz="6000" b="1" i="1" dirty="0">
                <a:effectLst>
                  <a:glow rad="127000">
                    <a:schemeClr val="bg1"/>
                  </a:glow>
                </a:effectLst>
              </a:rPr>
              <a:t>Per matrimonio(art.5)</a:t>
            </a:r>
          </a:p>
        </p:txBody>
      </p:sp>
    </p:spTree>
    <p:extLst>
      <p:ext uri="{BB962C8B-B14F-4D97-AF65-F5344CB8AC3E}">
        <p14:creationId xmlns:p14="http://schemas.microsoft.com/office/powerpoint/2010/main" val="16533146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A0910C8D-4066-4F7F-8777-CE86E23CB0B3}"/>
              </a:ext>
            </a:extLst>
          </p:cNvPr>
          <p:cNvSpPr txBox="1"/>
          <p:nvPr/>
        </p:nvSpPr>
        <p:spPr>
          <a:xfrm>
            <a:off x="324787" y="104931"/>
            <a:ext cx="7746167" cy="1015663"/>
          </a:xfrm>
          <a:prstGeom prst="rect">
            <a:avLst/>
          </a:prstGeom>
          <a:noFill/>
        </p:spPr>
        <p:txBody>
          <a:bodyPr wrap="square">
            <a:spAutoFit/>
          </a:bodyPr>
          <a:lstStyle/>
          <a:p>
            <a:r>
              <a:rPr lang="it-IT" sz="6000" b="1" i="1" dirty="0">
                <a:effectLst>
                  <a:glow rad="127000">
                    <a:schemeClr val="bg1"/>
                  </a:glow>
                </a:effectLst>
              </a:rPr>
              <a:t>Per residenza (art. 9). </a:t>
            </a:r>
          </a:p>
        </p:txBody>
      </p:sp>
      <p:sp>
        <p:nvSpPr>
          <p:cNvPr id="7" name="CasellaDiTesto 6">
            <a:extLst>
              <a:ext uri="{FF2B5EF4-FFF2-40B4-BE49-F238E27FC236}">
                <a16:creationId xmlns:a16="http://schemas.microsoft.com/office/drawing/2014/main" id="{219253F5-9D57-40BE-B632-AB7049E241EE}"/>
              </a:ext>
            </a:extLst>
          </p:cNvPr>
          <p:cNvSpPr txBox="1"/>
          <p:nvPr/>
        </p:nvSpPr>
        <p:spPr>
          <a:xfrm>
            <a:off x="324787" y="2030608"/>
            <a:ext cx="11542426" cy="2062103"/>
          </a:xfrm>
          <a:prstGeom prst="rect">
            <a:avLst/>
          </a:prstGeom>
          <a:noFill/>
        </p:spPr>
        <p:txBody>
          <a:bodyPr wrap="square">
            <a:spAutoFit/>
          </a:bodyPr>
          <a:lstStyle/>
          <a:p>
            <a:r>
              <a:rPr lang="it-IT" sz="3200" b="1" i="1" dirty="0">
                <a:effectLst>
                  <a:glow rad="127000">
                    <a:schemeClr val="bg1"/>
                  </a:glow>
                </a:effectLst>
              </a:rPr>
              <a:t>Nel caso dell’art. 9, la cittadinanza può essere acquisita dopo 4 anni di legale residenza nel paese se lo straniero è cittadino di un altro stato dell’Unione Europea, o dopo 10 anni di residenza se è cittadino non comunitario. </a:t>
            </a:r>
          </a:p>
        </p:txBody>
      </p:sp>
    </p:spTree>
    <p:extLst>
      <p:ext uri="{BB962C8B-B14F-4D97-AF65-F5344CB8AC3E}">
        <p14:creationId xmlns:p14="http://schemas.microsoft.com/office/powerpoint/2010/main" val="851915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5A2C3E42-30B4-48B0-9655-7FB2C9FB1D3F}"/>
              </a:ext>
            </a:extLst>
          </p:cNvPr>
          <p:cNvSpPr txBox="1"/>
          <p:nvPr/>
        </p:nvSpPr>
        <p:spPr>
          <a:xfrm>
            <a:off x="92439" y="1770675"/>
            <a:ext cx="12007121" cy="2677656"/>
          </a:xfrm>
          <a:prstGeom prst="rect">
            <a:avLst/>
          </a:prstGeom>
          <a:noFill/>
        </p:spPr>
        <p:txBody>
          <a:bodyPr wrap="square">
            <a:spAutoFit/>
          </a:bodyPr>
          <a:lstStyle/>
          <a:p>
            <a:r>
              <a:rPr lang="it-IT" sz="2400" b="1" i="1" dirty="0"/>
              <a:t>Nel 2010, 40.223 stranieri hanno ottenuto la cittadinanza italiana: un numero considerevole, se si pensa che appena 10 anni fa, nel 2000, furono poco più di 10.000. Che il numero delle concessioni di cittadinanza si sia quadruplicato nell’arco di un decennio non deve meravigliare, perché durante lo stesso periodo si è quadruplicato anche il numero degli stranieri regolarmente residenti nel paese, cioè di coloro che hanno titolo (se in possesso dei requisiti richiesti) ad avanzare istanza di cittadinanza. In Italia si può diventare cittadini, secondo la legge 91/1992, per matrimonio (art. 5 della legge) o per residenza (art. 9). </a:t>
            </a:r>
          </a:p>
        </p:txBody>
      </p:sp>
    </p:spTree>
    <p:extLst>
      <p:ext uri="{BB962C8B-B14F-4D97-AF65-F5344CB8AC3E}">
        <p14:creationId xmlns:p14="http://schemas.microsoft.com/office/powerpoint/2010/main" val="15939835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TotalTime>
  <Words>273</Words>
  <Application>Microsoft Office PowerPoint</Application>
  <PresentationFormat>Widescreen</PresentationFormat>
  <Paragraphs>12</Paragraphs>
  <Slides>7</Slides>
  <Notes>0</Notes>
  <HiddenSlides>0</HiddenSlides>
  <MMClips>1</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7</vt:i4>
      </vt:variant>
    </vt:vector>
  </HeadingPairs>
  <TitlesOfParts>
    <vt:vector size="11" baseType="lpstr">
      <vt:lpstr>Arial</vt:lpstr>
      <vt:lpstr>Calibri</vt:lpstr>
      <vt:lpstr>Calibri Light</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Compaq</dc:creator>
  <cp:lastModifiedBy>Vincenza Simeoli</cp:lastModifiedBy>
  <cp:revision>5</cp:revision>
  <dcterms:created xsi:type="dcterms:W3CDTF">2021-12-10T10:32:27Z</dcterms:created>
  <dcterms:modified xsi:type="dcterms:W3CDTF">2022-03-19T07:45:01Z</dcterms:modified>
</cp:coreProperties>
</file>