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58" r:id="rId6"/>
    <p:sldId id="268" r:id="rId7"/>
    <p:sldId id="269" r:id="rId8"/>
    <p:sldId id="270" r:id="rId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7949" autoAdjust="0"/>
  </p:normalViewPr>
  <p:slideViewPr>
    <p:cSldViewPr snapToGrid="0" showGuides="1">
      <p:cViewPr varScale="1">
        <p:scale>
          <a:sx n="115" d="100"/>
          <a:sy n="115" d="100"/>
        </p:scale>
        <p:origin x="43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E93439-51B1-4066-A04C-75C70E0822D5}" type="datetime1">
              <a:rPr lang="it-IT" smtClean="0"/>
              <a:t>25/03/2022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8ADB8-09F7-4FE3-8B03-241A45188F43}" type="datetime1">
              <a:rPr lang="it-IT" smtClean="0"/>
              <a:pPr/>
              <a:t>25/03/2022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Inserire qui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igura a mano libera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5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dirty="0"/>
              <a:t>e-mail</a:t>
            </a:r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igura a mano libera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it-IT" noProof="0" dirty="0"/>
              <a:t>Inserire qui l'URL del sito Web</a:t>
            </a:r>
          </a:p>
        </p:txBody>
      </p:sp>
      <p:pic>
        <p:nvPicPr>
          <p:cNvPr id="17" name="Elemento grafico 16" descr="Busta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Elemento grafico 17" descr="Rete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igura a mano libera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Elemento grafico 18" descr="Busta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Elemento grafico 19" descr="Rete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ottotitolo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dirty="0"/>
              <a:t>e-mail</a:t>
            </a:r>
          </a:p>
        </p:txBody>
      </p:sp>
      <p:sp>
        <p:nvSpPr>
          <p:cNvPr id="22" name="Segnaposto testo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it-IT" noProof="0" dirty="0"/>
              <a:t>Inserire qui l'URL del sito Web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Inserire qui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igura a mano libera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igura a mano libera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20" name="Figura a mano libera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</p:grpSp>
      </p:grp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igura a mano libera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" name="Figura a mano libera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" name="Figura a mano libera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bg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igura a mano libera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" name="Figura a mano libera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" name="Figura a mano libera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bg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7" name="Segnaposto contenuto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igura a mano libera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" name="Figura a mano libera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" name="Figura a mano libera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bg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7" name="Segnaposto contenuto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9" name="Segnaposto contenuto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immagine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igura a mano libera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19" name="Titolo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igura a mano libera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" name="Figura a mano libera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" name="Figura a mano libera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bg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Inserire qui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igura a mano libera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50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Inserire qui il testo fittizio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igura a mano libera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" name="Figura a mano libera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" name="Figura a mano libera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3" name="Segnaposto immagine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8" name="Segnaposto immagine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3" name="Segnaposto immagine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 rtl="0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i 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accent2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 dirty="0"/>
              <a:t>Inserire qui l'argomento 01</a:t>
            </a:r>
          </a:p>
        </p:txBody>
      </p:sp>
      <p:sp>
        <p:nvSpPr>
          <p:cNvPr id="23" name="Segnaposto contenuto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5" name="Segnaposto contenuto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 dirty="0"/>
              <a:t>Inserire qui l'argomento 02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4" name="Segnaposto immagine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9" name="Segnaposto immagine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igura a mano libera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" name="Figura a mano libera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" name="Figura a mano libera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6" name="Titolo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o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igura a mano libera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7" name="Figura a mano libera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8" name="Figura a mano libera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23" name="Ovale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2" name="Segnaposto immagine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Segnaposto immagine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 dirty="0"/>
              <a:t>Dirigente 01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 dirty="0"/>
              <a:t>Dirigente 01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 dirty="0"/>
              <a:t>Dirigente 01</a:t>
            </a:r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 rtl="0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 dirty="0"/>
              <a:t>Dirigente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D89A85-71EA-4AB5-8D41-31DD4C066CDE}" type="datetime1">
              <a:rPr lang="it-IT" noProof="0" smtClean="0"/>
              <a:t>25/03/2022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759" y="588580"/>
            <a:ext cx="4120055" cy="840828"/>
          </a:xfrm>
        </p:spPr>
        <p:txBody>
          <a:bodyPr rtlCol="0"/>
          <a:lstStyle/>
          <a:p>
            <a:pPr algn="just" rtl="0"/>
            <a:r>
              <a:rPr lang="it-IT" dirty="0">
                <a:solidFill>
                  <a:srgbClr val="FF0000"/>
                </a:solidFill>
              </a:rPr>
              <a:t>IL </a:t>
            </a:r>
            <a:r>
              <a:rPr lang="it-IT" dirty="0" err="1">
                <a:solidFill>
                  <a:srgbClr val="FF0000"/>
                </a:solidFill>
              </a:rPr>
              <a:t>DANTEDì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621"/>
            <a:ext cx="11487150" cy="357351"/>
          </a:xfrm>
        </p:spPr>
        <p:txBody>
          <a:bodyPr rtlCol="0"/>
          <a:lstStyle/>
          <a:p>
            <a:pPr rtl="0"/>
            <a:r>
              <a:rPr lang="it-IT">
                <a:solidFill>
                  <a:schemeClr val="accent2"/>
                </a:solidFill>
              </a:rPr>
              <a:t>MARCELLO CANCIELLO IIC</a:t>
            </a:r>
            <a:endParaRPr lang="it-IT" dirty="0">
              <a:solidFill>
                <a:schemeClr val="accent2"/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653" r="653"/>
          <a:stretch>
            <a:fillRect/>
          </a:stretch>
        </p:blipFill>
        <p:spPr>
          <a:xfrm>
            <a:off x="5743575" y="458499"/>
            <a:ext cx="6248176" cy="474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9274" y="193639"/>
            <a:ext cx="1882589" cy="645458"/>
          </a:xfrm>
        </p:spPr>
        <p:txBody>
          <a:bodyPr rtlCol="0"/>
          <a:lstStyle/>
          <a:p>
            <a:pPr rtl="0"/>
            <a:r>
              <a:rPr lang="it-IT" sz="4000" dirty="0">
                <a:solidFill>
                  <a:srgbClr val="FF0000"/>
                </a:solidFill>
              </a:rPr>
              <a:t>DANTE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184" y="957432"/>
            <a:ext cx="11682804" cy="2173044"/>
          </a:xfrm>
        </p:spPr>
        <p:txBody>
          <a:bodyPr rtlCol="0"/>
          <a:lstStyle/>
          <a:p>
            <a:pPr algn="just" rtl="0"/>
            <a:r>
              <a:rPr lang="it-IT" sz="3600" dirty="0"/>
              <a:t>IL FIORENTINO DANTE ALIGHIERI è STATO UN IMPORTISSIMO POETA, SCRITTORE E POLITICO, AUTORE DELLA FAMOSISSIMA </a:t>
            </a:r>
            <a:r>
              <a:rPr lang="it-IT" sz="3600" dirty="0">
                <a:solidFill>
                  <a:srgbClr val="FF0000"/>
                </a:solidFill>
              </a:rPr>
              <a:t>DIVINA COMMEDIA.</a:t>
            </a:r>
            <a:endParaRPr lang="it-IT" sz="3600" dirty="0"/>
          </a:p>
          <a:p>
            <a:pPr algn="just" rtl="0"/>
            <a:r>
              <a:rPr lang="it-IT" sz="3600" dirty="0"/>
              <a:t>NATO NEL 1265 E MORTO NEL 1321</a:t>
            </a:r>
          </a:p>
        </p:txBody>
      </p:sp>
      <p:pic>
        <p:nvPicPr>
          <p:cNvPr id="1026" name="Picture 2" descr="Dante Alighieri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53" y="2179992"/>
            <a:ext cx="4410635" cy="451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5158" y="3130476"/>
            <a:ext cx="4356850" cy="35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237" y="182563"/>
            <a:ext cx="4572001" cy="621185"/>
          </a:xfrm>
        </p:spPr>
        <p:txBody>
          <a:bodyPr rtlCol="0"/>
          <a:lstStyle/>
          <a:p>
            <a:pPr rtl="0"/>
            <a:r>
              <a:rPr lang="it-IT" dirty="0">
                <a:solidFill>
                  <a:srgbClr val="FF0000"/>
                </a:solidFill>
              </a:rPr>
              <a:t>IL DANTE Dì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5" y="666974"/>
            <a:ext cx="11870438" cy="2338985"/>
          </a:xfrm>
        </p:spPr>
        <p:txBody>
          <a:bodyPr rtlCol="0"/>
          <a:lstStyle/>
          <a:p>
            <a:pPr algn="just"/>
            <a:r>
              <a:rPr lang="it-IT" sz="3600" cap="all" dirty="0"/>
              <a:t>Il 25 marzo DI OGNI ANNO è la Giornata nazionale dedicata a Dante Alighieri, L’IDEA è DI </a:t>
            </a:r>
            <a:r>
              <a:rPr lang="it-IT" sz="3600" cap="all" dirty="0">
                <a:solidFill>
                  <a:srgbClr val="00B0F0"/>
                </a:solidFill>
              </a:rPr>
              <a:t>PAOLO DI STEFANO,  </a:t>
            </a:r>
            <a:r>
              <a:rPr lang="it-IT" sz="3600" cap="all" dirty="0"/>
              <a:t>istituita nel 2020 dal Consiglio dei ministri su proposta del Ministro della cultura Dario Franceschini.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2050" name="Picture 2" descr="Dario Franceschini chi è: vita privata, carriera e curiosità sul ministro  dei Beni Cultura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03" y="3410175"/>
            <a:ext cx="4517411" cy="333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anceschini, con Dante a riveder le stelle - Cultura &amp;amp;amp; Spettacoli - ANSA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6311"/>
          <a:stretch>
            <a:fillRect/>
          </a:stretch>
        </p:blipFill>
        <p:spPr bwMode="auto">
          <a:xfrm>
            <a:off x="6214522" y="4376823"/>
            <a:ext cx="5443634" cy="41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2" y="1825625"/>
            <a:ext cx="5680038" cy="4351338"/>
          </a:xfrm>
        </p:spPr>
        <p:txBody>
          <a:bodyPr rtlCol="0"/>
          <a:lstStyle/>
          <a:p>
            <a:pPr marL="0" indent="0" algn="just">
              <a:buNone/>
            </a:pPr>
            <a:r>
              <a:rPr lang="it-IT" sz="3200" cap="all" dirty="0">
                <a:solidFill>
                  <a:srgbClr val="00B0F0"/>
                </a:solidFill>
              </a:rPr>
              <a:t>Il 25 marzo, data che gli studiosi TEORIZZANO come inizio del viaggio nell’ aldilà della Divina Commedia, si celebra in Italia e nel mondo il </a:t>
            </a:r>
            <a:r>
              <a:rPr lang="it-IT" sz="3200" cap="all" dirty="0" err="1">
                <a:solidFill>
                  <a:srgbClr val="00B0F0"/>
                </a:solidFill>
              </a:rPr>
              <a:t>DanteDì</a:t>
            </a:r>
            <a:r>
              <a:rPr lang="it-IT" sz="3200" cap="all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it-IT" smtClean="0"/>
              <a:pPr rtl="0"/>
              <a:t>4</a:t>
            </a:fld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774551"/>
            <a:ext cx="5368710" cy="398033"/>
          </a:xfrm>
        </p:spPr>
        <p:txBody>
          <a:bodyPr rtlCol="0"/>
          <a:lstStyle/>
          <a:p>
            <a:pPr rtl="0"/>
            <a:r>
              <a:rPr lang="it-IT" dirty="0"/>
              <a:t/>
            </a:r>
            <a:br>
              <a:rPr lang="it-IT" dirty="0"/>
            </a:br>
            <a:r>
              <a:rPr lang="it-IT" sz="4000" dirty="0">
                <a:solidFill>
                  <a:srgbClr val="FF0000"/>
                </a:solidFill>
              </a:rPr>
              <a:t>perché IL 25 MARZO?</a:t>
            </a:r>
            <a:endParaRPr lang="it-IT" dirty="0"/>
          </a:p>
        </p:txBody>
      </p:sp>
      <p:pic>
        <p:nvPicPr>
          <p:cNvPr id="3074" name="Picture 2" descr="Dantedì 2022 - Presentazione del libro “The Oxford Handbook of Dante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605" y="774551"/>
            <a:ext cx="4357091" cy="520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303283"/>
            <a:ext cx="10515600" cy="861848"/>
          </a:xfrm>
        </p:spPr>
        <p:txBody>
          <a:bodyPr/>
          <a:lstStyle/>
          <a:p>
            <a:r>
              <a:rPr lang="it-IT" dirty="0">
                <a:solidFill>
                  <a:srgbClr val="00B0F0"/>
                </a:solidFill>
              </a:rPr>
              <a:t>GRAZIE PER LA VISIONE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99945" y="-1779927"/>
            <a:ext cx="6539968" cy="45719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it-IT" noProof="0" smtClean="0"/>
              <a:pPr rtl="0"/>
              <a:t>5</a:t>
            </a:fld>
            <a:endParaRPr lang="it-IT" noProof="0" dirty="0"/>
          </a:p>
        </p:txBody>
      </p:sp>
      <p:pic>
        <p:nvPicPr>
          <p:cNvPr id="4098" name="Picture 2" descr="Ieri, 14 settembre, si è celebrato l&amp;amp;#39; anniversario della morte di Dante  Alighieri - La mia città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43" y="3137413"/>
            <a:ext cx="6233613" cy="350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1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434_TF34076243" id="{8D25DEF9-14AB-4658-AEE9-E2A85E71F056}" vid="{5DF5FB86-660A-4A10-82D0-5D2FF65C212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19797F-2510-4681-A59B-FCD8F3733FE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sfere blu</Template>
  <TotalTime>0</TotalTime>
  <Words>115</Words>
  <Application>Microsoft Office PowerPoint</Application>
  <PresentationFormat>Widescreen</PresentationFormat>
  <Paragraphs>17</Paragraphs>
  <Slides>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Corbel</vt:lpstr>
      <vt:lpstr>Tema di Office</vt:lpstr>
      <vt:lpstr>IL DANTEDì</vt:lpstr>
      <vt:lpstr>DANTE </vt:lpstr>
      <vt:lpstr>IL DANTE Dì</vt:lpstr>
      <vt:lpstr> perché IL 25 MARZO?</vt:lpstr>
      <vt:lpstr>GRAZIE PER LA VISIONE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2022-03-08T17:23:08Z</dcterms:created>
  <dcterms:modified xsi:type="dcterms:W3CDTF">2022-03-25T15:51:55Z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