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61469-4B34-4C08-AF8D-0A1575EC40DA}" v="355" dt="2022-03-09T16:33:29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3/11/2022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5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0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8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7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0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azionecultura.it/altermedia/eventi/viva-dante-2020-2021-le-celebrazioni-a-ravenna-per-il-700-anniversario-della-morte-di-dante-alighieri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tecauniversitaria.ge.it/it/eventi/Dantedi-e-ioleggoDant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manuele-marcuccio.overblog.com/2014/02/dal-de-monarchia-di-dante-alighieri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enanews.it/cultura/dante-in-duomo-a-siena-un-percorso-culturale-con-il-padre-della-lingua-italiana/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audiotomassini.blogspot.com/2013/09/dante-alighieri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56EC6756-249A-354D-B2C0-DA82BEEEC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5290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B14128-2D03-F14B-8681-9410A28F3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3666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AA3F9E7-8097-49E2-930E-F3ECE9BCACBD}"/>
              </a:ext>
            </a:extLst>
          </p:cNvPr>
          <p:cNvSpPr txBox="1"/>
          <p:nvPr/>
        </p:nvSpPr>
        <p:spPr>
          <a:xfrm>
            <a:off x="7230223" y="1625608"/>
            <a:ext cx="3988111" cy="272216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6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Dantedì: 25 marzo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30223" y="4466845"/>
            <a:ext cx="3988111" cy="8829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Biancardi Francesca </a:t>
            </a:r>
          </a:p>
        </p:txBody>
      </p:sp>
      <p:pic>
        <p:nvPicPr>
          <p:cNvPr id="10" name="Immagine 10" descr="Immagine che contiene testo, persona, rosso&#10;&#10;Descrizione generata automaticamente">
            <a:extLst>
              <a:ext uri="{FF2B5EF4-FFF2-40B4-BE49-F238E27FC236}">
                <a16:creationId xmlns:a16="http://schemas.microsoft.com/office/drawing/2014/main" id="{1F9D2AC4-1B31-4D7D-86FA-FB76C8E8A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75863" y="1497220"/>
            <a:ext cx="4127230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E11F32-4970-9344-8DCB-74356B312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519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16FF562B-6BB4-A942-A885-340D8F0E4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419A01-D8EE-42AD-B62C-8F841E77A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146" y="1585262"/>
            <a:ext cx="6275752" cy="4686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latin typeface="Arial Black"/>
                <a:ea typeface="+mn-lt"/>
                <a:cs typeface="+mn-lt"/>
              </a:rPr>
              <a:t>Il 25 marzo è la Giornata nazionale dedicata a Dante Alighieri, istituita nel 2020 dal Consiglio dei ministri. La data è stata individuata da alcuni studiosi come la data di inizio del viaggio di Dante nella Divina Commedia, il 25 marzo del 1300. </a:t>
            </a:r>
            <a:endParaRPr lang="it-IT" sz="2800" dirty="0">
              <a:latin typeface="Tenorite"/>
            </a:endParaRP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71A8F67A-EB31-4289-B53B-5CA1E3752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9910" y="2254909"/>
            <a:ext cx="4756029" cy="23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5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C80E41-C9A1-4CFD-A675-8F7599C7F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66" y="1189610"/>
            <a:ext cx="10337638" cy="28359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it-IT" b="1" dirty="0">
                <a:latin typeface="Arial Black"/>
                <a:ea typeface="+mn-lt"/>
                <a:cs typeface="+mn-lt"/>
              </a:rPr>
              <a:t>L’idea del </a:t>
            </a:r>
            <a:r>
              <a:rPr lang="it-IT" b="1" dirty="0" err="1">
                <a:latin typeface="Arial Black"/>
                <a:ea typeface="+mn-lt"/>
                <a:cs typeface="+mn-lt"/>
              </a:rPr>
              <a:t>Dantedì</a:t>
            </a:r>
            <a:r>
              <a:rPr lang="it-IT" b="1" dirty="0">
                <a:latin typeface="Arial Black"/>
                <a:ea typeface="+mn-lt"/>
                <a:cs typeface="+mn-lt"/>
              </a:rPr>
              <a:t> è nata da un editoriale del giornalista e scrittore Paolo Di Stefano, che ha ribadito la proposta in più occasioni sul </a:t>
            </a:r>
            <a:r>
              <a:rPr lang="it-IT" b="1" i="1" dirty="0">
                <a:latin typeface="Arial Black"/>
                <a:ea typeface="+mn-lt"/>
                <a:cs typeface="+mn-lt"/>
              </a:rPr>
              <a:t>Corriere della Sera. Il 17 gennaio 2020</a:t>
            </a:r>
            <a:r>
              <a:rPr lang="it-IT" b="1" dirty="0">
                <a:latin typeface="Arial Black"/>
                <a:ea typeface="+mn-lt"/>
                <a:cs typeface="+mn-lt"/>
              </a:rPr>
              <a:t> il Consiglio dei ministri, su proposta del ministro dei Beni e delle attività culturali e del turismo Dario Franceschini, ha approvato la direttiva per istituire il </a:t>
            </a:r>
            <a:r>
              <a:rPr lang="it-IT" b="1" dirty="0" err="1">
                <a:latin typeface="Arial Black"/>
                <a:ea typeface="+mn-lt"/>
                <a:cs typeface="+mn-lt"/>
              </a:rPr>
              <a:t>Dantedì</a:t>
            </a:r>
            <a:r>
              <a:rPr lang="it-IT" b="1" dirty="0">
                <a:latin typeface="Arial Black"/>
                <a:ea typeface="+mn-lt"/>
                <a:cs typeface="+mn-lt"/>
              </a:rPr>
              <a:t>. Questa proposta venne accolta da prestigiose istituzioni culturali come l’Accademia della Crusca, la Società Dantesca Italiana, la Società Dante Alighieri e l’Associazione degli Italianisti.</a:t>
            </a:r>
            <a:endParaRPr lang="it-IT" b="1" dirty="0">
              <a:latin typeface="Arial Black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A9EF9F-F5F8-3B4C-B721-17C0A1876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6DEB3960-7668-064C-B56F-2B18221DE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5" descr="Immagine che contiene testo, vecchio, cornice&#10;&#10;Descrizione generata automaticamente">
            <a:extLst>
              <a:ext uri="{FF2B5EF4-FFF2-40B4-BE49-F238E27FC236}">
                <a16:creationId xmlns:a16="http://schemas.microsoft.com/office/drawing/2014/main" id="{7AEF9130-2F7D-42ED-B5E0-3B9D8A0A5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44287" y="4230077"/>
            <a:ext cx="2714446" cy="2481016"/>
          </a:xfrm>
          <a:prstGeom prst="rect">
            <a:avLst/>
          </a:prstGeom>
        </p:spPr>
      </p:pic>
      <p:pic>
        <p:nvPicPr>
          <p:cNvPr id="9" name="Immagine 10" descr="Immagine che contiene testo, vecchio&#10;&#10;Descrizione generata automaticamente">
            <a:extLst>
              <a:ext uri="{FF2B5EF4-FFF2-40B4-BE49-F238E27FC236}">
                <a16:creationId xmlns:a16="http://schemas.microsoft.com/office/drawing/2014/main" id="{A02A9A36-78AD-454E-A5E8-7649EDE0E2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72287" y="4550876"/>
            <a:ext cx="3720858" cy="195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1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A3B05-60D3-451F-B4B9-51FA14F1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40" y="1406004"/>
            <a:ext cx="9820050" cy="1446550"/>
          </a:xfrm>
        </p:spPr>
        <p:txBody>
          <a:bodyPr>
            <a:noAutofit/>
          </a:bodyPr>
          <a:lstStyle/>
          <a:p>
            <a:r>
              <a:rPr lang="it-IT" sz="8000" dirty="0">
                <a:latin typeface="Arial Black"/>
              </a:rPr>
              <a:t>GRAZIE PER LA VISIONE!</a:t>
            </a:r>
          </a:p>
        </p:txBody>
      </p:sp>
      <p:pic>
        <p:nvPicPr>
          <p:cNvPr id="4" name="Immagine 4" descr="Immagine che contiene testo, persona, nero, posando&#10;&#10;Descrizione generata automaticamente">
            <a:extLst>
              <a:ext uri="{FF2B5EF4-FFF2-40B4-BE49-F238E27FC236}">
                <a16:creationId xmlns:a16="http://schemas.microsoft.com/office/drawing/2014/main" id="{F7F2AEBA-5333-4E2D-879E-216BBD921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99872" y="2846338"/>
            <a:ext cx="2743199" cy="360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67428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Seaford Display</vt:lpstr>
      <vt:lpstr>System Font Regular</vt:lpstr>
      <vt:lpstr>Tenorite</vt:lpstr>
      <vt:lpstr>MadridVTI</vt:lpstr>
      <vt:lpstr>Presentazione standard di PowerPoint</vt:lpstr>
      <vt:lpstr>Presentazione standard di PowerPoint</vt:lpstr>
      <vt:lpstr>Presentazione standard di PowerPoint</vt:lpstr>
      <vt:lpstr>GRAZIE PER LA VISIONE!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Vincenza Simeoli</dc:creator>
  <cp:lastModifiedBy>Vincenza Simeoli</cp:lastModifiedBy>
  <cp:revision>133</cp:revision>
  <dcterms:created xsi:type="dcterms:W3CDTF">2022-03-09T15:53:39Z</dcterms:created>
  <dcterms:modified xsi:type="dcterms:W3CDTF">2022-03-11T07:30:09Z</dcterms:modified>
</cp:coreProperties>
</file>