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  <p:sldId id="269" r:id="rId7"/>
    <p:sldId id="265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3C3B3-8237-44B9-B3A2-3149FC136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5ABABE-A33C-4504-A544-F352BD4B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9D5911-89CE-4FAE-A84A-97B69512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8C958-C468-4785-982D-6C853CC7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92739-FE35-441D-B5B0-56A12AB3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0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E8596-2487-491A-9C4E-962E3CAC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033823-3938-4BC5-90B1-DC9EEA03A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0E65BE-47A6-4918-A932-5BAC10BD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432A6-7179-4B65-BF53-8C7D7AC6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71878-1EF5-4309-8726-0FED93B6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0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FFEBC4-FD9F-48E3-8BA9-8B758FFA4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A68104-4832-49CC-B0EC-CB075A8E6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A26CBD-E66A-4507-BD1F-1E3E868E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CA28A1-3E38-48F7-8BA8-713824FF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32F239-D64E-45B6-A084-2CEDF4A8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7A8FA-2F14-4058-ADBB-C2B18702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0423C5-3E79-44F4-B8A1-1199FCD1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7E0C6-D860-4A5A-B0C1-67BEE153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C9BD7E-6F72-40FE-AF9C-0035DF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70E57-5A5E-4A50-8AE6-88401E1C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7D01A-CE76-4C7D-9003-6674CB7F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C9923F-5AE9-4D5F-A0B2-ABD9141D0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8CE264-B8D7-4E9B-AEFE-B8FB4812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400D2E-66E2-41E1-83EE-F26EA547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D2213-A53E-4353-A15C-E2859209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14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8CD44-284D-4DA1-8027-491F21A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028A4-A56D-4138-9B3E-05F6227EF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442604-1544-4581-90BD-32E4A052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1905D4-2E55-4DFC-8D2C-6BC4E0B8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108E15-48C0-442F-B3F5-CB237DE0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FB826D-5B48-4F7A-BB86-53F24CAD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7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7AC78-D43F-4ACD-9DD2-F39B3779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3FBFB-01FD-4BD8-8467-D5ADC2C7E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9D0EDB-6E6D-41B8-B164-BEF069D48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7613FE-16F5-4A4B-9E64-2C7B2CCE5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3D9CFF-5789-4861-9F1A-81C8DE803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A0856E-2FB1-4312-8D2F-C8BEBCBC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1670DC-293C-4B2A-8FD0-65C105E5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CE6D2E-312B-4B83-ACFA-E5A969F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63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F3AE1-454D-4FD1-B6DF-AEF16201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597B8F-1DB6-47C7-B70F-8BD9263A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305801-6A3C-41EE-B503-989466D7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520D0F-CB91-45A7-BE42-3FC1CC51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79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F1F0DE-BCC6-41E2-B3E6-22B1D727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292025-5722-42A8-81A1-EDC47481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B221B3-1CEB-4FD5-B32E-748518FF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39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A7C48-1FB0-4D7D-A8BB-A4D2E140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840C9-E934-48C9-A317-5FE491A7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6AD8C6-0C98-40DC-8239-CA08F430D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D46F82-02D5-40CA-974D-22242EB8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E38AC8-66C0-4439-8E20-1E51A338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216821-1D32-4577-967A-0F111225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0A2F0-D35E-4236-BE44-35EC268C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3128B9-A52A-46A6-AA6B-7B3BFA22D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B43FAC-5289-459D-A37E-0C09AB0E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DC7F84-A2BF-46DA-AE20-D688507C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FF5578-7C70-4B33-987F-D908EF3A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7A367F-446D-4ECA-BB24-E7AD8254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61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E7A11F-2FF5-4442-87C1-614A3F46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F2D00D-9CB4-4F07-89C2-0B1E1884A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844130-D88A-420D-BDBA-F5366AF80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5FB8-3F4D-40F8-B558-CE106EE24267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7B1209-1E18-4295-862F-E385DD994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4C9D9C-052E-4881-ABC7-425F3B7A5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5CB3-E107-4E89-B428-101CB9758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3EAC98-E302-410F-B0DD-FA5463E22AB6}"/>
              </a:ext>
            </a:extLst>
          </p:cNvPr>
          <p:cNvSpPr txBox="1"/>
          <p:nvPr/>
        </p:nvSpPr>
        <p:spPr>
          <a:xfrm>
            <a:off x="304800" y="687946"/>
            <a:ext cx="7299242" cy="132343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Greta </a:t>
            </a:r>
            <a:r>
              <a:rPr lang="it-IT" sz="2000" b="1" i="1" dirty="0" err="1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Thumberg</a:t>
            </a:r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 è un'attivista svedese per lo sviluppo sostenibile e contro il cambiamento climatico. È nota per le sue manifestazioni regolari tenute davanti al </a:t>
            </a:r>
            <a:r>
              <a:rPr lang="it-IT" sz="2000" b="1" i="1" dirty="0" err="1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Riksdag</a:t>
            </a:r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 a Stoccolma, in Svezia, con lo slogan </a:t>
            </a:r>
            <a:r>
              <a:rPr lang="it-IT" sz="2000" b="1" i="1" dirty="0" err="1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Skolstrejk</a:t>
            </a:r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it-IT" sz="2000" b="1" i="1" dirty="0" err="1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för</a:t>
            </a:r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it-IT" sz="2000" b="1" i="1" dirty="0" err="1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klimatet</a:t>
            </a:r>
            <a:r>
              <a:rPr lang="it-IT" sz="2000" b="1" i="1" dirty="0">
                <a:solidFill>
                  <a:schemeClr val="accent4"/>
                </a:solidFill>
                <a:effectLst>
                  <a:glow rad="127000">
                    <a:schemeClr val="tx1"/>
                  </a:glow>
                </a:effectLst>
              </a:rPr>
              <a:t> («Sciopero scolastico per il clima»).</a:t>
            </a:r>
          </a:p>
        </p:txBody>
      </p:sp>
      <p:pic>
        <p:nvPicPr>
          <p:cNvPr id="3" name="OneRepublic - Truth To Power (Lyric Video)">
            <a:hlinkClick r:id="" action="ppaction://media"/>
            <a:extLst>
              <a:ext uri="{FF2B5EF4-FFF2-40B4-BE49-F238E27FC236}">
                <a16:creationId xmlns:a16="http://schemas.microsoft.com/office/drawing/2014/main" id="{7B50971F-E439-46CE-A0B2-80DE1152D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424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A285AA7-F0E7-4A8E-9E91-3A663C3C00C4}"/>
              </a:ext>
            </a:extLst>
          </p:cNvPr>
          <p:cNvSpPr/>
          <p:nvPr/>
        </p:nvSpPr>
        <p:spPr>
          <a:xfrm>
            <a:off x="7818783" y="-46383"/>
            <a:ext cx="4373217" cy="69507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«Non sei mai troppo piccolo </a:t>
            </a:r>
          </a:p>
          <a:p>
            <a:pPr algn="ctr"/>
            <a:r>
              <a:rPr lang="it-IT" sz="5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fare la</a:t>
            </a:r>
          </a:p>
          <a:p>
            <a:pPr algn="ctr"/>
            <a:r>
              <a:rPr lang="it-IT" sz="5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differenza»</a:t>
            </a:r>
          </a:p>
        </p:txBody>
      </p:sp>
    </p:spTree>
    <p:extLst>
      <p:ext uri="{BB962C8B-B14F-4D97-AF65-F5344CB8AC3E}">
        <p14:creationId xmlns:p14="http://schemas.microsoft.com/office/powerpoint/2010/main" val="13988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6C4E838-5383-4D9C-BC2B-8AEA4519B025}"/>
              </a:ext>
            </a:extLst>
          </p:cNvPr>
          <p:cNvSpPr/>
          <p:nvPr/>
        </p:nvSpPr>
        <p:spPr>
          <a:xfrm>
            <a:off x="6096000" y="0"/>
            <a:ext cx="6096000" cy="19090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931693-AF30-4AE7-B4BD-EB72065506E1}"/>
              </a:ext>
            </a:extLst>
          </p:cNvPr>
          <p:cNvSpPr txBox="1"/>
          <p:nvPr/>
        </p:nvSpPr>
        <p:spPr>
          <a:xfrm>
            <a:off x="6281530" y="77372"/>
            <a:ext cx="57249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i="1" dirty="0"/>
              <a:t>Il 20 agosto 2018, quando frequentava il nono anno di una scuola di Stoccolma, Greta ha deciso di non andare a scuola fino alle elezioni legislative del 9 settembre 2018. La decisione di questo gesto è nata a fronte delle eccezionali ondate di calore e degli incendi boschivi senza precedenti che hanno colpito il suo paese durante l'estate.</a:t>
            </a:r>
          </a:p>
        </p:txBody>
      </p:sp>
    </p:spTree>
    <p:extLst>
      <p:ext uri="{BB962C8B-B14F-4D97-AF65-F5344CB8AC3E}">
        <p14:creationId xmlns:p14="http://schemas.microsoft.com/office/powerpoint/2010/main" val="15594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092C04-CEF4-41D5-B6DA-32DC5917DBB8}"/>
              </a:ext>
            </a:extLst>
          </p:cNvPr>
          <p:cNvSpPr txBox="1"/>
          <p:nvPr/>
        </p:nvSpPr>
        <p:spPr>
          <a:xfrm>
            <a:off x="6467061" y="174885"/>
            <a:ext cx="563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Voleva che il governo svedese riducesse le emissioni di anidride carbonica come previsto dall'accordo di Parigi sul cambiamento climatico ed è rimasta seduta davanti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Parlamento svedese ogni giorno durante                   l'orario scolastico</a:t>
            </a:r>
          </a:p>
        </p:txBody>
      </p:sp>
    </p:spTree>
    <p:extLst>
      <p:ext uri="{BB962C8B-B14F-4D97-AF65-F5344CB8AC3E}">
        <p14:creationId xmlns:p14="http://schemas.microsoft.com/office/powerpoint/2010/main" val="9045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875ADC-E05F-4315-9F19-48A22EC41101}"/>
              </a:ext>
            </a:extLst>
          </p:cNvPr>
          <p:cNvSpPr txBox="1"/>
          <p:nvPr/>
        </p:nvSpPr>
        <p:spPr>
          <a:xfrm>
            <a:off x="-2344" y="0"/>
            <a:ext cx="30550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Il 7 settembre, poco prima delle elezioni, annunciava che avrebbe continuato a manifestare ogni venerdì fino a quando la Svezia non si fosse allineata con l'accordo di Parigi. Il suo slogan </a:t>
            </a:r>
            <a:r>
              <a:rPr lang="it-IT" sz="2000" b="1" i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Fridays</a:t>
            </a:r>
            <a:r>
              <a:rPr lang="it-IT" sz="2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For Future </a:t>
            </a:r>
            <a:r>
              <a:rPr lang="it-IT" sz="20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 attirato l'attenzione di tutto il mondo, ispirando gli studenti delle scuole di tutto il mondo a scioperare per il clima.</a:t>
            </a:r>
          </a:p>
        </p:txBody>
      </p:sp>
    </p:spTree>
    <p:extLst>
      <p:ext uri="{BB962C8B-B14F-4D97-AF65-F5344CB8AC3E}">
        <p14:creationId xmlns:p14="http://schemas.microsoft.com/office/powerpoint/2010/main" val="28364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FB24AA-7409-4DCC-B608-F62543615B68}"/>
              </a:ext>
            </a:extLst>
          </p:cNvPr>
          <p:cNvSpPr txBox="1"/>
          <p:nvPr/>
        </p:nvSpPr>
        <p:spPr>
          <a:xfrm>
            <a:off x="300448" y="0"/>
            <a:ext cx="112245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4 dicembre 2018 Greta ha parlato alla COP24, vertice delle Nazioni Unite sui cambiamenti climatici tenutosi a Katowice, in Polonia. Greta ha spiegato così la gravità del problema:</a:t>
            </a:r>
          </a:p>
          <a:p>
            <a:pPr algn="ctr"/>
            <a:endParaRPr lang="it-IT" sz="10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«Ciò che speriamo di ottenere da questa conferenza è di comprendere che siamo di fronte a una minaccia esistenziale. Questa è la crisi più grave che l'umanità abbia mai subito. Noi dobbiamo innanzitutto prenderne coscienza e fare qualcosa il più in fretta possibile per fermare le emissioni e cercare di salvare il salvabile.»</a:t>
            </a:r>
          </a:p>
        </p:txBody>
      </p:sp>
    </p:spTree>
    <p:extLst>
      <p:ext uri="{BB962C8B-B14F-4D97-AF65-F5344CB8AC3E}">
        <p14:creationId xmlns:p14="http://schemas.microsoft.com/office/powerpoint/2010/main" val="105100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937417-7A13-4B7F-BC8F-2118DE51D738}"/>
              </a:ext>
            </a:extLst>
          </p:cNvPr>
          <p:cNvSpPr txBox="1"/>
          <p:nvPr/>
        </p:nvSpPr>
        <p:spPr>
          <a:xfrm>
            <a:off x="9422296" y="1205947"/>
            <a:ext cx="25841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Di lì a poco, Greta incontra i Commissari europei del Comitato economico e sociale, in un’assemblea presieduta da Jean-Claude Juncker, mentre fuori dall’edificio gli studenti di Bruxelles scendono in strada a manifestare per i </a:t>
            </a:r>
          </a:p>
          <a:p>
            <a:pPr algn="ctr"/>
            <a:r>
              <a:rPr lang="it-IT" b="1" dirty="0" err="1"/>
              <a:t>Fridays</a:t>
            </a:r>
            <a:r>
              <a:rPr lang="it-IT" b="1" dirty="0"/>
              <a:t> For Future.</a:t>
            </a:r>
          </a:p>
          <a:p>
            <a:pPr algn="ctr"/>
            <a:r>
              <a:rPr lang="it-IT" b="1" dirty="0"/>
              <a:t>Alla vigilia delle elezioni europee, Greta incontra a Bruxelles i membri del Parlamento europeo. </a:t>
            </a:r>
          </a:p>
        </p:txBody>
      </p:sp>
    </p:spTree>
    <p:extLst>
      <p:ext uri="{BB962C8B-B14F-4D97-AF65-F5344CB8AC3E}">
        <p14:creationId xmlns:p14="http://schemas.microsoft.com/office/powerpoint/2010/main" val="363157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FD16BAC-D85E-4D39-9753-E69726D29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097078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E67D7E-CD21-4ABC-8AE0-964B322DF0B0}"/>
              </a:ext>
            </a:extLst>
          </p:cNvPr>
          <p:cNvSpPr txBox="1"/>
          <p:nvPr/>
        </p:nvSpPr>
        <p:spPr>
          <a:xfrm>
            <a:off x="8747607" y="1444487"/>
            <a:ext cx="27420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Il 17 aprile 2019 al termine dell'udienza generale in Piazza San Pietro, la giovane attivista svedese, ha avuto modo di parlare con Papa Francesco, che in poche parole l'ha ringraziata e incoraggiata per il suo impegno in difesa dell'ambiente, e a sua volta Greta, che aveva chiesto l'incontro, ha ringraziato il Santo Padre per il suo grande impegno in difesa del creato". </a:t>
            </a:r>
          </a:p>
        </p:txBody>
      </p:sp>
    </p:spTree>
    <p:extLst>
      <p:ext uri="{BB962C8B-B14F-4D97-AF65-F5344CB8AC3E}">
        <p14:creationId xmlns:p14="http://schemas.microsoft.com/office/powerpoint/2010/main" val="993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810F1B-DAAB-4BC4-8F0C-6C2D32DAB790}"/>
              </a:ext>
            </a:extLst>
          </p:cNvPr>
          <p:cNvSpPr txBox="1"/>
          <p:nvPr/>
        </p:nvSpPr>
        <p:spPr>
          <a:xfrm>
            <a:off x="7954864" y="1355148"/>
            <a:ext cx="34346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Time, rimarca l'indignazione e la ribellione che ha mosso la giovane a denunciare senza paura la "relazione predatrice" dell'umanità nei confronti "dell'unica casa che abbiamo", una giovanissima capace di dare vita a un vero e proprio movimento internazionale dei giovani per il clima e per un cambiamento globale.  Un esempio dunque di quanto possano fare i giovani oggi.</a:t>
            </a:r>
          </a:p>
        </p:txBody>
      </p:sp>
    </p:spTree>
    <p:extLst>
      <p:ext uri="{BB962C8B-B14F-4D97-AF65-F5344CB8AC3E}">
        <p14:creationId xmlns:p14="http://schemas.microsoft.com/office/powerpoint/2010/main" val="20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DDAF9C-5D55-408D-8800-DDAD0231BEB8}"/>
              </a:ext>
            </a:extLst>
          </p:cNvPr>
          <p:cNvSpPr txBox="1"/>
          <p:nvPr/>
        </p:nvSpPr>
        <p:spPr>
          <a:xfrm>
            <a:off x="272955" y="5078063"/>
            <a:ext cx="11646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Greta </a:t>
            </a:r>
            <a:r>
              <a:rPr lang="it-IT" sz="2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Thunberg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 ha comunque il merito di avere portato all’attenzione dell’opinione pubblica un problema gravissimo, quello del riscaldamento globale, riuscendo a sensibilizzare un vasto pubblico.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Il suo messaggio, pur suscitando sentimenti contrastanti che richiederebbero confronti e riflessioni, resta comunque valido e non deve essere in alcun modo accantonato.</a:t>
            </a:r>
          </a:p>
        </p:txBody>
      </p:sp>
    </p:spTree>
    <p:extLst>
      <p:ext uri="{BB962C8B-B14F-4D97-AF65-F5344CB8AC3E}">
        <p14:creationId xmlns:p14="http://schemas.microsoft.com/office/powerpoint/2010/main" val="1291104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547</Words>
  <Application>Microsoft Office PowerPoint</Application>
  <PresentationFormat>Widescreen</PresentationFormat>
  <Paragraphs>18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Compaq</dc:creator>
  <cp:lastModifiedBy>Vincenza Simeoli</cp:lastModifiedBy>
  <cp:revision>12</cp:revision>
  <dcterms:created xsi:type="dcterms:W3CDTF">2022-01-30T15:35:46Z</dcterms:created>
  <dcterms:modified xsi:type="dcterms:W3CDTF">2022-03-19T07:48:07Z</dcterms:modified>
</cp:coreProperties>
</file>