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EB Garamond" panose="020B0604020202020204" charset="0"/>
      <p:regular r:id="rId10"/>
      <p:bold r:id="rId11"/>
      <p:italic r:id="rId12"/>
      <p:boldItalic r:id="rId13"/>
    </p:embeddedFont>
    <p:embeddedFont>
      <p:font typeface="Playfair Display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102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de0fffcb0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de0fffcb0_0_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1de0fffcb0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1de0fffcb0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1de0fffcb0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1de0fffcb0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1de0fffcb0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1de0fffcb0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de0fffcb0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de0fffcb0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1de0fffcb0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1de0fffcb0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9500"/>
            <a:ext cx="9144000" cy="51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87650" y="4451850"/>
            <a:ext cx="4296000" cy="46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GUERRA TRA RU</a:t>
            </a:r>
            <a:r>
              <a:rPr lang="it" sz="1800" b="1" dirty="0">
                <a:solidFill>
                  <a:srgbClr val="0000FF"/>
                </a:solidFill>
                <a:latin typeface="EB Garamond"/>
                <a:ea typeface="EB Garamond"/>
                <a:cs typeface="EB Garamond"/>
                <a:sym typeface="EB Garamond"/>
              </a:rPr>
              <a:t>SS</a:t>
            </a:r>
            <a:r>
              <a:rPr lang="it" sz="1800" b="1" dirty="0">
                <a:solidFill>
                  <a:srgbClr val="CC0000"/>
                </a:solidFill>
                <a:latin typeface="EB Garamond"/>
                <a:ea typeface="EB Garamond"/>
                <a:cs typeface="EB Garamond"/>
                <a:sym typeface="EB Garamond"/>
              </a:rPr>
              <a:t>IA</a:t>
            </a:r>
            <a:r>
              <a:rPr lang="it" sz="1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 E </a:t>
            </a:r>
            <a:r>
              <a:rPr lang="it" sz="1800" b="1" dirty="0">
                <a:solidFill>
                  <a:srgbClr val="1155CC"/>
                </a:solidFill>
                <a:latin typeface="EB Garamond"/>
                <a:ea typeface="EB Garamond"/>
                <a:cs typeface="EB Garamond"/>
                <a:sym typeface="EB Garamond"/>
              </a:rPr>
              <a:t>UCRA</a:t>
            </a:r>
            <a:r>
              <a:rPr lang="it" sz="1800" b="1" dirty="0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INA</a:t>
            </a:r>
            <a:endParaRPr sz="1800" b="1" dirty="0"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7538425" y="4861800"/>
            <a:ext cx="568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>
                <a:latin typeface="Times New Roman"/>
                <a:ea typeface="Times New Roman"/>
                <a:cs typeface="Times New Roman"/>
                <a:sym typeface="Times New Roman"/>
              </a:rPr>
              <a:t>Fabiana Marano 3D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6666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1728150" y="128375"/>
            <a:ext cx="5687700" cy="720900"/>
          </a:xfrm>
          <a:prstGeom prst="rect">
            <a:avLst/>
          </a:prstGeom>
          <a:solidFill>
            <a:srgbClr val="EA9999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50" b="1">
                <a:solidFill>
                  <a:schemeClr val="dk1"/>
                </a:solidFill>
                <a:highlight>
                  <a:srgbClr val="EA9999"/>
                </a:highlight>
              </a:rPr>
              <a:t>   </a:t>
            </a:r>
            <a:r>
              <a:rPr lang="it" sz="1350" b="1">
                <a:solidFill>
                  <a:srgbClr val="1F1F1F"/>
                </a:solidFill>
                <a:highlight>
                  <a:srgbClr val="EA9999"/>
                </a:highlight>
              </a:rPr>
              <a:t>L’invasione russa dell’Ucraina è iniziata nella notte fra il 23 e il 24 febbraio, quando il presidente russo Vladimir Putin ha dato l’ordine</a:t>
            </a:r>
            <a:endParaRPr sz="1350" b="1">
              <a:solidFill>
                <a:srgbClr val="1F1F1F"/>
              </a:solidFill>
              <a:highlight>
                <a:srgbClr val="EA9999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50" b="1">
                <a:solidFill>
                  <a:srgbClr val="1F1F1F"/>
                </a:solidFill>
                <a:highlight>
                  <a:srgbClr val="EA9999"/>
                </a:highlight>
              </a:rPr>
              <a:t>                                                di attacco</a:t>
            </a:r>
            <a:r>
              <a:rPr lang="it" sz="1350" b="1">
                <a:solidFill>
                  <a:srgbClr val="1F1F1F"/>
                </a:solidFill>
                <a:highlight>
                  <a:srgbClr val="E06666"/>
                </a:highlight>
              </a:rPr>
              <a:t> </a:t>
            </a:r>
            <a:r>
              <a:rPr lang="it" sz="1350" b="1" i="1" u="sng">
                <a:solidFill>
                  <a:srgbClr val="1F1F1F"/>
                </a:solidFill>
                <a:highlight>
                  <a:srgbClr val="000000"/>
                </a:highlight>
              </a:rPr>
              <a:t>     </a:t>
            </a:r>
            <a:r>
              <a:rPr lang="it" sz="1350">
                <a:solidFill>
                  <a:srgbClr val="1F1F1F"/>
                </a:solidFill>
                <a:highlight>
                  <a:srgbClr val="000000"/>
                </a:highlight>
              </a:rPr>
              <a:t>   </a:t>
            </a:r>
            <a:r>
              <a:rPr lang="it" sz="1350">
                <a:solidFill>
                  <a:srgbClr val="1F1F1F"/>
                </a:solidFill>
                <a:highlight>
                  <a:schemeClr val="accent1"/>
                </a:highlight>
              </a:rPr>
              <a:t>                                 </a:t>
            </a:r>
            <a:endParaRPr>
              <a:highlight>
                <a:schemeClr val="accent1"/>
              </a:highlight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1675"/>
            <a:ext cx="3906125" cy="398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6625" y="1001675"/>
            <a:ext cx="4789251" cy="21977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4113475" y="3155450"/>
            <a:ext cx="6330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 i="1" u="sng"/>
              <a:t>Nel mentre i cittadini di Kiev abbandonano la capitale</a:t>
            </a:r>
            <a:endParaRPr sz="1500" b="1" i="1" u="sng"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6900" y="3493000"/>
            <a:ext cx="4188701" cy="188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8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8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6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6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650" y="1697375"/>
            <a:ext cx="4893324" cy="313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152450" y="107600"/>
            <a:ext cx="4971600" cy="14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50" b="1" i="1">
                <a:solidFill>
                  <a:schemeClr val="dk1"/>
                </a:solidFill>
                <a:highlight>
                  <a:srgbClr val="A4C2F4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Vladimir Putin parla di progressi nei negoziati e le borse europee si infiammano. </a:t>
            </a:r>
            <a:r>
              <a:rPr lang="it" sz="1850" b="1" i="1" u="sng">
                <a:solidFill>
                  <a:schemeClr val="dk1"/>
                </a:solidFill>
                <a:highlight>
                  <a:srgbClr val="A4C2F4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Ma l’attacco russo prosegue</a:t>
            </a:r>
            <a:r>
              <a:rPr lang="it" sz="1850" b="1" i="1">
                <a:solidFill>
                  <a:schemeClr val="dk1"/>
                </a:solidFill>
                <a:highlight>
                  <a:srgbClr val="A4C2F4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si è esteso nella notte verso ovest avvicinandosi ai confini con</a:t>
            </a:r>
            <a:r>
              <a:rPr lang="it" sz="1750" b="1" i="1">
                <a:solidFill>
                  <a:schemeClr val="dk1"/>
                </a:solidFill>
                <a:highlight>
                  <a:srgbClr val="A4C2F4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la Polonia e nuove sirene suonano in pieno giorno a Kie</a:t>
            </a:r>
            <a:r>
              <a:rPr lang="it" sz="1850" b="1" i="1">
                <a:solidFill>
                  <a:schemeClr val="dk1"/>
                </a:solidFill>
                <a:highlight>
                  <a:srgbClr val="A4C2F4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v.</a:t>
            </a:r>
            <a:endParaRPr sz="1800" b="1" i="1">
              <a:highlight>
                <a:srgbClr val="A4C2F4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6600" y="211025"/>
            <a:ext cx="3715226" cy="236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6375" y="2724150"/>
            <a:ext cx="3715225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050" y="1069000"/>
            <a:ext cx="2927225" cy="195267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2084850" y="98750"/>
            <a:ext cx="49743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b="1">
                <a:latin typeface="Times New Roman"/>
                <a:ea typeface="Times New Roman"/>
                <a:cs typeface="Times New Roman"/>
                <a:sym typeface="Times New Roman"/>
              </a:rPr>
              <a:t>    I russi hanno addirittura bombardato anche un   ospedale ed hanno ferito ed ucciso molti civili, circa</a:t>
            </a:r>
            <a:endParaRPr sz="17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b="1">
                <a:latin typeface="Times New Roman"/>
                <a:ea typeface="Times New Roman"/>
                <a:cs typeface="Times New Roman"/>
                <a:sym typeface="Times New Roman"/>
              </a:rPr>
              <a:t>                  1170 persone sono morte</a:t>
            </a:r>
            <a:endParaRPr sz="17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3350" y="1069000"/>
            <a:ext cx="3024576" cy="19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3350" y="3172325"/>
            <a:ext cx="3024574" cy="181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048" y="3172325"/>
            <a:ext cx="2927225" cy="18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6BD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/>
        </p:nvSpPr>
        <p:spPr>
          <a:xfrm>
            <a:off x="0" y="0"/>
            <a:ext cx="5688000" cy="15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25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" sz="2300" b="1">
                <a:solidFill>
                  <a:schemeClr val="dk1"/>
                </a:solidFill>
                <a:highlight>
                  <a:srgbClr val="EAD1DC"/>
                </a:highlight>
                <a:latin typeface="EB Garamond"/>
                <a:ea typeface="EB Garamond"/>
                <a:cs typeface="EB Garamond"/>
                <a:sym typeface="EB Garamond"/>
              </a:rPr>
              <a:t>La Polonia accoglie i rifugiati dall’Ucraina nelle stazioni ferroviarie con cibo, acqua, vestiti, automobili, alloggi , assistenza medica e psicologica.</a:t>
            </a:r>
            <a:endParaRPr sz="2300" b="1">
              <a:solidFill>
                <a:schemeClr val="dk1"/>
              </a:solidFill>
              <a:highlight>
                <a:srgbClr val="EAD1DC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4325" y="187625"/>
            <a:ext cx="3051324" cy="46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68375"/>
            <a:ext cx="5610176" cy="3072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B9C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1207200" y="128375"/>
            <a:ext cx="6729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latin typeface="Playfair Display"/>
                <a:ea typeface="Playfair Display"/>
                <a:cs typeface="Playfair Display"/>
                <a:sym typeface="Playfair Display"/>
              </a:rPr>
              <a:t>Tantissime persone stanno manifestando in tutti i paesi del mondo</a:t>
            </a:r>
            <a:endParaRPr sz="16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79025" y="559475"/>
            <a:ext cx="81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Times New Roman"/>
                <a:ea typeface="Times New Roman"/>
                <a:cs typeface="Times New Roman"/>
                <a:sym typeface="Times New Roman"/>
              </a:rPr>
              <a:t>PRAGA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175" y="868975"/>
            <a:ext cx="2955075" cy="22163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3127250" y="559475"/>
            <a:ext cx="568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Times New Roman"/>
                <a:ea typeface="Times New Roman"/>
                <a:cs typeface="Times New Roman"/>
                <a:sym typeface="Times New Roman"/>
              </a:rPr>
              <a:t>GEORGIA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0274" y="868975"/>
            <a:ext cx="2420070" cy="387902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/>
        </p:nvSpPr>
        <p:spPr>
          <a:xfrm>
            <a:off x="5650350" y="559475"/>
            <a:ext cx="568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Times New Roman"/>
                <a:ea typeface="Times New Roman"/>
                <a:cs typeface="Times New Roman"/>
                <a:sym typeface="Times New Roman"/>
              </a:rPr>
              <a:t>BERLINO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3369" y="868975"/>
            <a:ext cx="3188855" cy="2391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00" y="152400"/>
            <a:ext cx="3007526" cy="359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2225" y="1550363"/>
            <a:ext cx="2301826" cy="334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6700" y="152400"/>
            <a:ext cx="2346675" cy="381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87425" y="1574463"/>
            <a:ext cx="2464250" cy="32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76052" y="152400"/>
            <a:ext cx="2090200" cy="417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4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</Words>
  <Application>Microsoft Office PowerPoint</Application>
  <PresentationFormat>Presentazione su schermo (16:9)</PresentationFormat>
  <Paragraphs>13</Paragraphs>
  <Slides>7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EB Garamond</vt:lpstr>
      <vt:lpstr>Arial</vt:lpstr>
      <vt:lpstr>Times New Roman</vt:lpstr>
      <vt:lpstr>Playfair Display</vt:lpstr>
      <vt:lpstr>Simple Light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Maia</dc:creator>
  <cp:lastModifiedBy>Maia</cp:lastModifiedBy>
  <cp:revision>1</cp:revision>
  <dcterms:modified xsi:type="dcterms:W3CDTF">2022-03-17T13:28:24Z</dcterms:modified>
</cp:coreProperties>
</file>