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19F17D-FE8E-417B-8348-74B101DD9646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644771-4231-45DC-9670-6EC7F00B2A4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it.wikipedia.org/wiki/Camera_dei_deputati_del_Regno_d'Italia" TargetMode="External"/><Relationship Id="rId7" Type="http://schemas.openxmlformats.org/officeDocument/2006/relationships/hyperlink" Target="https://it.wikipedia.org/wiki/Re_d'Italia" TargetMode="External"/><Relationship Id="rId2" Type="http://schemas.openxmlformats.org/officeDocument/2006/relationships/hyperlink" Target="https://it.wikipedia.org/wiki/Regno_di_Sardegna_(1720-1861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t.wikipedia.org/wiki/Proclamazione_del_Regno_d'Italia" TargetMode="External"/><Relationship Id="rId5" Type="http://schemas.openxmlformats.org/officeDocument/2006/relationships/hyperlink" Target="https://it.wikipedia.org/wiki/Vittorio_Emanuele_II_d'Italia" TargetMode="External"/><Relationship Id="rId4" Type="http://schemas.openxmlformats.org/officeDocument/2006/relationships/hyperlink" Target="https://it.wikipedia.org/wiki/Senato_del_Regno_(Italia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2071701"/>
          </a:xfrm>
        </p:spPr>
        <p:txBody>
          <a:bodyPr>
            <a:normAutofit/>
          </a:bodyPr>
          <a:lstStyle/>
          <a:p>
            <a:r>
              <a:rPr lang="it-IT" b="1" dirty="0"/>
              <a:t>Il 17 marzo è la Giornata dell'Unità nazionale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8143932" cy="3567122"/>
          </a:xfrm>
        </p:spPr>
        <p:txBody>
          <a:bodyPr>
            <a:normAutofit/>
          </a:bodyPr>
          <a:lstStyle/>
          <a:p>
            <a:pPr fontAlgn="base"/>
            <a:endParaRPr lang="it-IT" b="1" cap="all" dirty="0"/>
          </a:p>
          <a:p>
            <a:pPr fontAlgn="base"/>
            <a:r>
              <a:rPr lang="it-IT" dirty="0"/>
              <a:t> 17 marzo, è la </a:t>
            </a:r>
            <a:r>
              <a:rPr lang="it-IT" b="1" dirty="0"/>
              <a:t>Giornata dell'Unità nazionale, della Costituzione, dell'inno e della bandiera</a:t>
            </a:r>
            <a:r>
              <a:rPr lang="it-IT" dirty="0"/>
              <a:t>. Questa ricorrenza cade annualmente e celebra l'Unità d'Italia, avvenuta in seguito alla proclamazione del Regno d'Italia del 17 marzo 1861 a Torino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it-IT" sz="1800" dirty="0"/>
              <a:t>A tal proposito, venne anche istituita la Giornata dell'Unità Nazionale e delle Forze Armate, che viene celebrata annualmente il 4 novembre ricordando la vittoria italiana nella prima guerra mondiale</a:t>
            </a:r>
          </a:p>
        </p:txBody>
      </p:sp>
      <p:pic>
        <p:nvPicPr>
          <p:cNvPr id="5" name="Segnaposto contenuto 4" descr="1647469604862.jpg--giornata_unita_nazionale_17_marzo_2022_costituzione_inno_bandier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785794"/>
            <a:ext cx="5682287" cy="41624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474697261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64294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-1143000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28596" y="714356"/>
            <a:ext cx="52863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L'anniversario dell'unità d'Italia ricorda la promulgazione della legge n. 4671 del </a:t>
            </a:r>
            <a:r>
              <a:rPr lang="it-IT" sz="2400" dirty="0">
                <a:hlinkClick r:id="rId2" tooltip="Regno di Sardegna (1720-1861)"/>
              </a:rPr>
              <a:t>Regno di Sardegna</a:t>
            </a:r>
            <a:r>
              <a:rPr lang="it-IT" sz="2400" dirty="0"/>
              <a:t> con la quale, il 17 marzo 1861, in seguito alla seduta del 14 marzo dello stesso anno della </a:t>
            </a:r>
            <a:r>
              <a:rPr lang="it-IT" sz="2400" dirty="0">
                <a:hlinkClick r:id="rId3" tooltip="Camera dei deputati del Regno d'Italia"/>
              </a:rPr>
              <a:t>Camera dei deputati</a:t>
            </a:r>
            <a:r>
              <a:rPr lang="it-IT" sz="2400" dirty="0"/>
              <a:t> nella quale fu approvato il progetto di legge del </a:t>
            </a:r>
            <a:r>
              <a:rPr lang="it-IT" sz="2400" dirty="0">
                <a:hlinkClick r:id="rId4" tooltip="Senato del Regno (Italia)"/>
              </a:rPr>
              <a:t>Senato</a:t>
            </a:r>
            <a:r>
              <a:rPr lang="it-IT" sz="2400" dirty="0"/>
              <a:t> del 26 febbraio 1861, </a:t>
            </a:r>
            <a:r>
              <a:rPr lang="it-IT" sz="2400" dirty="0">
                <a:hlinkClick r:id="rId5" tooltip="Vittorio Emanuele II d'Italia"/>
              </a:rPr>
              <a:t>Vittorio Emanuele II</a:t>
            </a:r>
            <a:r>
              <a:rPr lang="it-IT" sz="2400" dirty="0"/>
              <a:t> proclamò ufficialmente la </a:t>
            </a:r>
            <a:r>
              <a:rPr lang="it-IT" sz="2400" dirty="0">
                <a:hlinkClick r:id="rId6" tooltip="Proclamazione del Regno d'Italia"/>
              </a:rPr>
              <a:t>nascita del Regno d'Italia</a:t>
            </a:r>
            <a:r>
              <a:rPr lang="it-IT" sz="2400" dirty="0"/>
              <a:t>, assumendone il titolo di </a:t>
            </a:r>
            <a:r>
              <a:rPr lang="it-IT" sz="2400" dirty="0">
                <a:hlinkClick r:id="rId7" tooltip="Re d'Italia"/>
              </a:rPr>
              <a:t>re d'Italia</a:t>
            </a:r>
            <a:r>
              <a:rPr lang="it-IT" sz="2400" dirty="0"/>
              <a:t> per sé e per i </a:t>
            </a:r>
            <a:r>
              <a:rPr lang="it-IT" sz="2400"/>
              <a:t>suoi successori</a:t>
            </a:r>
            <a:r>
              <a:rPr lang="it-IT" sz="2400" baseline="30000"/>
              <a:t>.</a:t>
            </a:r>
            <a:endParaRPr lang="it-IT" sz="2400" dirty="0"/>
          </a:p>
        </p:txBody>
      </p:sp>
      <p:pic>
        <p:nvPicPr>
          <p:cNvPr id="4" name="Immagine 3" descr="Tranquillo_Cremona_-_Vittorio_Emanuele_I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6446" y="714356"/>
            <a:ext cx="3136206" cy="46577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34</Words>
  <Application>Microsoft Office PowerPoint</Application>
  <PresentationFormat>Presentazione su schermo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Loggia</vt:lpstr>
      <vt:lpstr>Il 17 marzo è la Giornata dell'Unità nazionale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17 marzo è la Giornata dell'Unità nazionale</dc:title>
  <dc:creator>enzo</dc:creator>
  <cp:lastModifiedBy>Maia</cp:lastModifiedBy>
  <cp:revision>4</cp:revision>
  <dcterms:created xsi:type="dcterms:W3CDTF">2022-03-20T15:37:30Z</dcterms:created>
  <dcterms:modified xsi:type="dcterms:W3CDTF">2022-03-22T17:59:35Z</dcterms:modified>
</cp:coreProperties>
</file>