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AC2ADE-2C6A-4C3F-9925-D2078090A746}" v="339" dt="2022-03-19T15:39:03.333"/>
    <p1510:client id="{66930590-5FDE-4E92-AE7A-D34FD4408286}" v="307" dt="2022-03-20T20:18:25.244"/>
    <p1510:client id="{F72FB27D-CEB2-49E0-B119-681C00FD1FDD}" v="181" dt="2022-03-18T18:58:33.9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1C56-8A72-4858-851C-F15B634C7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5900" y="1122362"/>
            <a:ext cx="8609322" cy="3744209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834EB-45A5-426C-824A-8F07CA8F6D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5900" y="5230134"/>
            <a:ext cx="4610100" cy="942065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D55F2-5374-4778-B1EE-98996792D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44F8-E727-4D63-B6D6-26482F83D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41F76-D956-4205-AD99-E91FD5FCC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49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CA6D4F-1C6D-40FB-9A92-C86C4E15C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7BDDB-F95B-4041-AA53-71BBCB26D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77052-C8EA-459E-9E10-8EE28C50E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E6650-E3AD-4C98-88FE-F5152966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4FED5-B228-4E3C-BFEE-0BC47D950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2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A243A-5463-4C65-85DA-03BECDAE63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1898" y="897973"/>
            <a:ext cx="2674301" cy="5278989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0153C-6948-4108-8FF1-033F66D4CA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54169"/>
            <a:ext cx="7734300" cy="532279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45988-B24C-46FE-87B0-55D4FB7C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AB2DB-BD1F-41F7-AC5E-57249C270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81E3DB-BDAB-40CA-ABA3-A3662C068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2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0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4EAF4-C10D-4650-9587-15DA8E9F9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1368862"/>
            <a:ext cx="9486900" cy="3679656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1D5C2-6E93-4B23-A0CA-D5D7E735C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5318974"/>
            <a:ext cx="9486900" cy="85322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15BFB-5D28-4ABE-AD37-0C6C3FD94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035B-0539-4A03-87C0-22E52C98B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27ADF-48C9-49CF-BD4D-82399BF64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1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1A2FB-0310-4935-B7F7-E47876CD4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987C14-52AB-4AAC-9038-29CF58EA6E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9200" y="2168278"/>
            <a:ext cx="4702921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2E45A-DCC0-4701-9D67-EF56AECE34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9880" y="2168278"/>
            <a:ext cx="4782699" cy="40086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AF0813-A167-4D17-AA79-07BD9765F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A940D7-D4C1-4C24-95F3-29A849CE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49AB7-007E-4D4D-A2C1-2C5C3310C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68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B0184-BDFD-48DE-B858-B81887BFD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75359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24FEB2-6EEC-49D4-9466-0F7A6EDB0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1" y="2109789"/>
            <a:ext cx="4507931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E8CF0-BAB6-4BF2-836F-FED0AF88A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9201" y="3063530"/>
            <a:ext cx="4507930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0751AB-FCF0-450B-A6DF-9B9A2AD2C2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4867" y="2109789"/>
            <a:ext cx="4507932" cy="837257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3898E7-3130-4CE6-AA11-C9CC8214E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4867" y="3063530"/>
            <a:ext cx="4507932" cy="31261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D85675-9678-4CB3-9AAB-D727D2B58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5F8314-1849-461A-AAF2-BF149646D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69738E-5865-473C-BAFB-BDB385C06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065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7AC40-59FF-4CE3-B49C-C824A784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2FAB63-E9CE-4359-A54B-07AC7E9BB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9854-5165-4C41-8DCA-D42DFD7D9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1768E0-4535-4B0D-8B94-4C10740B0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890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4678E3-D115-4E49-9ECB-656CF231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1E6FC-7F84-4673-81D6-B85FE26D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0318A-245C-4841-AB57-CEC5CC12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43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F847B-9D86-47FF-B24A-EEA5F73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776472" cy="2852928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C0675-AD2F-44DC-8FF3-4454258A5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7582" y="987425"/>
            <a:ext cx="5948618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D96356-C0F0-4C22-B9B6-C7E0BE4F3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200" y="3484210"/>
            <a:ext cx="3768934" cy="238477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EFD71-2ACA-4041-9EA2-86E7B81C3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ECACE3-32A8-4245-97AC-5797C147E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3845-314D-499C-BB75-CE9162BE6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962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6D3DB-B1F8-4892-96F7-0BE21DE63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57200"/>
            <a:ext cx="3932349" cy="2852670"/>
          </a:xfrm>
        </p:spPr>
        <p:txBody>
          <a:bodyPr anchor="b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0AB405-B2E9-4C4B-930C-CF1B63342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74810" y="657055"/>
            <a:ext cx="5831389" cy="5515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AF82ED-5295-4670-A3A8-B7813FF47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9199" y="3484210"/>
            <a:ext cx="3768934" cy="23768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8BCDD2-4389-41FA-BE68-6805E3290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C1D4C8-D966-41BE-B38F-54B9134FF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7339F-1169-4FB1-8FAA-781335ECB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0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‹N›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2671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enhancedwiki.territorioscuola.it/?title=Regno_d'Italia_(1861-1946)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Collegi_elettorali_del_Regno_d'Italia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t.wikipedia.org/wiki/File:Coat_of_arms_of_the_Kingdom_of_Italy_(1848-1870).sv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ruzzo24ore.tv/news/Inno-di-Mameli-Tonelli-Le-frasi-del-Sindaco-di-Avezzano-offendono-gli-italiani/167598.htm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ruzzo24ore.tv/news/Festa-del-Tricolore-Mattarella-Emblema-Valori-democrazia/193705.htm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4" name="Rectangle 53">
            <a:extLst>
              <a:ext uri="{FF2B5EF4-FFF2-40B4-BE49-F238E27FC236}">
                <a16:creationId xmlns:a16="http://schemas.microsoft.com/office/drawing/2014/main" id="{6EC49324-175D-4E20-91E5-00C1A73EE9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107136E1-9BE5-4836-91B1-339FADD0AA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6206">
            <a:off x="6298109" y="251926"/>
            <a:ext cx="5464603" cy="6273260"/>
          </a:xfrm>
          <a:custGeom>
            <a:avLst/>
            <a:gdLst>
              <a:gd name="connsiteX0" fmla="*/ 515049 w 5561668"/>
              <a:gd name="connsiteY0" fmla="*/ 0 h 6385757"/>
              <a:gd name="connsiteX1" fmla="*/ 3597254 w 5561668"/>
              <a:gd name="connsiteY1" fmla="*/ 214890 h 6385757"/>
              <a:gd name="connsiteX2" fmla="*/ 5058870 w 5561668"/>
              <a:gd name="connsiteY2" fmla="*/ 214890 h 6385757"/>
              <a:gd name="connsiteX3" fmla="*/ 5058870 w 5561668"/>
              <a:gd name="connsiteY3" fmla="*/ 316793 h 6385757"/>
              <a:gd name="connsiteX4" fmla="*/ 5561668 w 5561668"/>
              <a:gd name="connsiteY4" fmla="*/ 351848 h 6385757"/>
              <a:gd name="connsiteX5" fmla="*/ 5140987 w 5561668"/>
              <a:gd name="connsiteY5" fmla="*/ 6385757 h 6385757"/>
              <a:gd name="connsiteX6" fmla="*/ 3386661 w 5561668"/>
              <a:gd name="connsiteY6" fmla="*/ 6263446 h 6385757"/>
              <a:gd name="connsiteX7" fmla="*/ 0 w 5561668"/>
              <a:gd name="connsiteY7" fmla="*/ 6263446 h 6385757"/>
              <a:gd name="connsiteX8" fmla="*/ 0 w 5561668"/>
              <a:gd name="connsiteY8" fmla="*/ 214890 h 6385757"/>
              <a:gd name="connsiteX9" fmla="*/ 500067 w 5561668"/>
              <a:gd name="connsiteY9" fmla="*/ 214890 h 6385757"/>
              <a:gd name="connsiteX0" fmla="*/ 515049 w 5561668"/>
              <a:gd name="connsiteY0" fmla="*/ 0 h 6385757"/>
              <a:gd name="connsiteX1" fmla="*/ 3597254 w 5561668"/>
              <a:gd name="connsiteY1" fmla="*/ 214890 h 6385757"/>
              <a:gd name="connsiteX2" fmla="*/ 5058870 w 5561668"/>
              <a:gd name="connsiteY2" fmla="*/ 214890 h 6385757"/>
              <a:gd name="connsiteX3" fmla="*/ 5058870 w 5561668"/>
              <a:gd name="connsiteY3" fmla="*/ 316793 h 6385757"/>
              <a:gd name="connsiteX4" fmla="*/ 5561668 w 5561668"/>
              <a:gd name="connsiteY4" fmla="*/ 351848 h 6385757"/>
              <a:gd name="connsiteX5" fmla="*/ 5140987 w 5561668"/>
              <a:gd name="connsiteY5" fmla="*/ 6385757 h 6385757"/>
              <a:gd name="connsiteX6" fmla="*/ 3386661 w 5561668"/>
              <a:gd name="connsiteY6" fmla="*/ 6263446 h 6385757"/>
              <a:gd name="connsiteX7" fmla="*/ 0 w 5561668"/>
              <a:gd name="connsiteY7" fmla="*/ 6263446 h 6385757"/>
              <a:gd name="connsiteX8" fmla="*/ 29467 w 5561668"/>
              <a:gd name="connsiteY8" fmla="*/ 219667 h 6385757"/>
              <a:gd name="connsiteX9" fmla="*/ 500067 w 5561668"/>
              <a:gd name="connsiteY9" fmla="*/ 214890 h 6385757"/>
              <a:gd name="connsiteX10" fmla="*/ 515049 w 5561668"/>
              <a:gd name="connsiteY10" fmla="*/ 0 h 6385757"/>
              <a:gd name="connsiteX0" fmla="*/ 515049 w 5561668"/>
              <a:gd name="connsiteY0" fmla="*/ 0 h 6385757"/>
              <a:gd name="connsiteX1" fmla="*/ 3597254 w 5561668"/>
              <a:gd name="connsiteY1" fmla="*/ 214890 h 6385757"/>
              <a:gd name="connsiteX2" fmla="*/ 5058870 w 5561668"/>
              <a:gd name="connsiteY2" fmla="*/ 214890 h 6385757"/>
              <a:gd name="connsiteX3" fmla="*/ 5058870 w 5561668"/>
              <a:gd name="connsiteY3" fmla="*/ 316793 h 6385757"/>
              <a:gd name="connsiteX4" fmla="*/ 5561668 w 5561668"/>
              <a:gd name="connsiteY4" fmla="*/ 351848 h 6385757"/>
              <a:gd name="connsiteX5" fmla="*/ 5140987 w 5561668"/>
              <a:gd name="connsiteY5" fmla="*/ 6385757 h 6385757"/>
              <a:gd name="connsiteX6" fmla="*/ 3386661 w 5561668"/>
              <a:gd name="connsiteY6" fmla="*/ 6263446 h 6385757"/>
              <a:gd name="connsiteX7" fmla="*/ 0 w 5561668"/>
              <a:gd name="connsiteY7" fmla="*/ 6263446 h 6385757"/>
              <a:gd name="connsiteX8" fmla="*/ 29467 w 5561668"/>
              <a:gd name="connsiteY8" fmla="*/ 219667 h 6385757"/>
              <a:gd name="connsiteX9" fmla="*/ 495290 w 5561668"/>
              <a:gd name="connsiteY9" fmla="*/ 244357 h 6385757"/>
              <a:gd name="connsiteX10" fmla="*/ 515049 w 5561668"/>
              <a:gd name="connsiteY10" fmla="*/ 0 h 6385757"/>
              <a:gd name="connsiteX0" fmla="*/ 526749 w 5561668"/>
              <a:gd name="connsiteY0" fmla="*/ 0 h 6386186"/>
              <a:gd name="connsiteX1" fmla="*/ 3597254 w 5561668"/>
              <a:gd name="connsiteY1" fmla="*/ 215319 h 6386186"/>
              <a:gd name="connsiteX2" fmla="*/ 5058870 w 5561668"/>
              <a:gd name="connsiteY2" fmla="*/ 215319 h 6386186"/>
              <a:gd name="connsiteX3" fmla="*/ 5058870 w 5561668"/>
              <a:gd name="connsiteY3" fmla="*/ 317222 h 6386186"/>
              <a:gd name="connsiteX4" fmla="*/ 5561668 w 5561668"/>
              <a:gd name="connsiteY4" fmla="*/ 352277 h 6386186"/>
              <a:gd name="connsiteX5" fmla="*/ 5140987 w 5561668"/>
              <a:gd name="connsiteY5" fmla="*/ 6386186 h 6386186"/>
              <a:gd name="connsiteX6" fmla="*/ 3386661 w 5561668"/>
              <a:gd name="connsiteY6" fmla="*/ 6263875 h 6386186"/>
              <a:gd name="connsiteX7" fmla="*/ 0 w 5561668"/>
              <a:gd name="connsiteY7" fmla="*/ 6263875 h 6386186"/>
              <a:gd name="connsiteX8" fmla="*/ 29467 w 5561668"/>
              <a:gd name="connsiteY8" fmla="*/ 220096 h 6386186"/>
              <a:gd name="connsiteX9" fmla="*/ 495290 w 5561668"/>
              <a:gd name="connsiteY9" fmla="*/ 244786 h 6386186"/>
              <a:gd name="connsiteX10" fmla="*/ 526749 w 5561668"/>
              <a:gd name="connsiteY10" fmla="*/ 0 h 6386186"/>
              <a:gd name="connsiteX0" fmla="*/ 526749 w 5544762"/>
              <a:gd name="connsiteY0" fmla="*/ 0 h 6386186"/>
              <a:gd name="connsiteX1" fmla="*/ 3597254 w 5544762"/>
              <a:gd name="connsiteY1" fmla="*/ 215319 h 6386186"/>
              <a:gd name="connsiteX2" fmla="*/ 5058870 w 5544762"/>
              <a:gd name="connsiteY2" fmla="*/ 215319 h 6386186"/>
              <a:gd name="connsiteX3" fmla="*/ 5058870 w 5544762"/>
              <a:gd name="connsiteY3" fmla="*/ 317222 h 6386186"/>
              <a:gd name="connsiteX4" fmla="*/ 5544762 w 5544762"/>
              <a:gd name="connsiteY4" fmla="*/ 370474 h 6386186"/>
              <a:gd name="connsiteX5" fmla="*/ 5140987 w 5544762"/>
              <a:gd name="connsiteY5" fmla="*/ 6386186 h 6386186"/>
              <a:gd name="connsiteX6" fmla="*/ 3386661 w 5544762"/>
              <a:gd name="connsiteY6" fmla="*/ 6263875 h 6386186"/>
              <a:gd name="connsiteX7" fmla="*/ 0 w 5544762"/>
              <a:gd name="connsiteY7" fmla="*/ 6263875 h 6386186"/>
              <a:gd name="connsiteX8" fmla="*/ 29467 w 5544762"/>
              <a:gd name="connsiteY8" fmla="*/ 220096 h 6386186"/>
              <a:gd name="connsiteX9" fmla="*/ 495290 w 5544762"/>
              <a:gd name="connsiteY9" fmla="*/ 244786 h 6386186"/>
              <a:gd name="connsiteX10" fmla="*/ 526749 w 5544762"/>
              <a:gd name="connsiteY10" fmla="*/ 0 h 6386186"/>
              <a:gd name="connsiteX0" fmla="*/ 526749 w 5544762"/>
              <a:gd name="connsiteY0" fmla="*/ 0 h 6386186"/>
              <a:gd name="connsiteX1" fmla="*/ 3597254 w 5544762"/>
              <a:gd name="connsiteY1" fmla="*/ 215319 h 6386186"/>
              <a:gd name="connsiteX2" fmla="*/ 5058870 w 5544762"/>
              <a:gd name="connsiteY2" fmla="*/ 215319 h 6386186"/>
              <a:gd name="connsiteX3" fmla="*/ 5058870 w 5544762"/>
              <a:gd name="connsiteY3" fmla="*/ 317222 h 6386186"/>
              <a:gd name="connsiteX4" fmla="*/ 5544762 w 5544762"/>
              <a:gd name="connsiteY4" fmla="*/ 370474 h 6386186"/>
              <a:gd name="connsiteX5" fmla="*/ 5140987 w 5544762"/>
              <a:gd name="connsiteY5" fmla="*/ 6386186 h 6386186"/>
              <a:gd name="connsiteX6" fmla="*/ 3386661 w 5544762"/>
              <a:gd name="connsiteY6" fmla="*/ 6263875 h 6386186"/>
              <a:gd name="connsiteX7" fmla="*/ 0 w 5544762"/>
              <a:gd name="connsiteY7" fmla="*/ 6263875 h 6386186"/>
              <a:gd name="connsiteX8" fmla="*/ 29467 w 5544762"/>
              <a:gd name="connsiteY8" fmla="*/ 220096 h 6386186"/>
              <a:gd name="connsiteX9" fmla="*/ 494645 w 5544762"/>
              <a:gd name="connsiteY9" fmla="*/ 227235 h 6386186"/>
              <a:gd name="connsiteX10" fmla="*/ 526749 w 5544762"/>
              <a:gd name="connsiteY10" fmla="*/ 0 h 6386186"/>
              <a:gd name="connsiteX0" fmla="*/ 526749 w 5544762"/>
              <a:gd name="connsiteY0" fmla="*/ 0 h 6386186"/>
              <a:gd name="connsiteX1" fmla="*/ 3597254 w 5544762"/>
              <a:gd name="connsiteY1" fmla="*/ 215319 h 6386186"/>
              <a:gd name="connsiteX2" fmla="*/ 5058870 w 5544762"/>
              <a:gd name="connsiteY2" fmla="*/ 215319 h 6386186"/>
              <a:gd name="connsiteX3" fmla="*/ 5058870 w 5544762"/>
              <a:gd name="connsiteY3" fmla="*/ 317222 h 6386186"/>
              <a:gd name="connsiteX4" fmla="*/ 5544762 w 5544762"/>
              <a:gd name="connsiteY4" fmla="*/ 370474 h 6386186"/>
              <a:gd name="connsiteX5" fmla="*/ 5140987 w 5544762"/>
              <a:gd name="connsiteY5" fmla="*/ 6386186 h 6386186"/>
              <a:gd name="connsiteX6" fmla="*/ 3386661 w 5544762"/>
              <a:gd name="connsiteY6" fmla="*/ 6263875 h 6386186"/>
              <a:gd name="connsiteX7" fmla="*/ 0 w 5544762"/>
              <a:gd name="connsiteY7" fmla="*/ 6263875 h 6386186"/>
              <a:gd name="connsiteX8" fmla="*/ 29467 w 5544762"/>
              <a:gd name="connsiteY8" fmla="*/ 220096 h 6386186"/>
              <a:gd name="connsiteX9" fmla="*/ 510132 w 5544762"/>
              <a:gd name="connsiteY9" fmla="*/ 213887 h 6386186"/>
              <a:gd name="connsiteX10" fmla="*/ 526749 w 5544762"/>
              <a:gd name="connsiteY10" fmla="*/ 0 h 6386186"/>
              <a:gd name="connsiteX0" fmla="*/ 526749 w 5544762"/>
              <a:gd name="connsiteY0" fmla="*/ 0 h 6386186"/>
              <a:gd name="connsiteX1" fmla="*/ 3597254 w 5544762"/>
              <a:gd name="connsiteY1" fmla="*/ 215319 h 6386186"/>
              <a:gd name="connsiteX2" fmla="*/ 5058870 w 5544762"/>
              <a:gd name="connsiteY2" fmla="*/ 215319 h 6386186"/>
              <a:gd name="connsiteX3" fmla="*/ 5058870 w 5544762"/>
              <a:gd name="connsiteY3" fmla="*/ 317222 h 6386186"/>
              <a:gd name="connsiteX4" fmla="*/ 5544762 w 5544762"/>
              <a:gd name="connsiteY4" fmla="*/ 370474 h 6386186"/>
              <a:gd name="connsiteX5" fmla="*/ 5140987 w 5544762"/>
              <a:gd name="connsiteY5" fmla="*/ 6386186 h 6386186"/>
              <a:gd name="connsiteX6" fmla="*/ 3386661 w 5544762"/>
              <a:gd name="connsiteY6" fmla="*/ 6263875 h 6386186"/>
              <a:gd name="connsiteX7" fmla="*/ 0 w 5544762"/>
              <a:gd name="connsiteY7" fmla="*/ 6263875 h 6386186"/>
              <a:gd name="connsiteX8" fmla="*/ 28998 w 5544762"/>
              <a:gd name="connsiteY8" fmla="*/ 207331 h 6386186"/>
              <a:gd name="connsiteX9" fmla="*/ 510132 w 5544762"/>
              <a:gd name="connsiteY9" fmla="*/ 213887 h 6386186"/>
              <a:gd name="connsiteX10" fmla="*/ 526749 w 5544762"/>
              <a:gd name="connsiteY10" fmla="*/ 0 h 6386186"/>
              <a:gd name="connsiteX0" fmla="*/ 526749 w 5544762"/>
              <a:gd name="connsiteY0" fmla="*/ 0 h 6386186"/>
              <a:gd name="connsiteX1" fmla="*/ 3597254 w 5544762"/>
              <a:gd name="connsiteY1" fmla="*/ 215319 h 6386186"/>
              <a:gd name="connsiteX2" fmla="*/ 5058870 w 5544762"/>
              <a:gd name="connsiteY2" fmla="*/ 215319 h 6386186"/>
              <a:gd name="connsiteX3" fmla="*/ 5058870 w 5544762"/>
              <a:gd name="connsiteY3" fmla="*/ 317222 h 6386186"/>
              <a:gd name="connsiteX4" fmla="*/ 5544762 w 5544762"/>
              <a:gd name="connsiteY4" fmla="*/ 370474 h 6386186"/>
              <a:gd name="connsiteX5" fmla="*/ 5140987 w 5544762"/>
              <a:gd name="connsiteY5" fmla="*/ 6386186 h 6386186"/>
              <a:gd name="connsiteX6" fmla="*/ 3386661 w 5544762"/>
              <a:gd name="connsiteY6" fmla="*/ 6263875 h 6386186"/>
              <a:gd name="connsiteX7" fmla="*/ 0 w 5544762"/>
              <a:gd name="connsiteY7" fmla="*/ 6263875 h 6386186"/>
              <a:gd name="connsiteX8" fmla="*/ 19425 w 5544762"/>
              <a:gd name="connsiteY8" fmla="*/ 207682 h 6386186"/>
              <a:gd name="connsiteX9" fmla="*/ 510132 w 5544762"/>
              <a:gd name="connsiteY9" fmla="*/ 213887 h 6386186"/>
              <a:gd name="connsiteX10" fmla="*/ 526749 w 5544762"/>
              <a:gd name="connsiteY10" fmla="*/ 0 h 6386186"/>
              <a:gd name="connsiteX0" fmla="*/ 542354 w 5560367"/>
              <a:gd name="connsiteY0" fmla="*/ 0 h 6386186"/>
              <a:gd name="connsiteX1" fmla="*/ 3612859 w 5560367"/>
              <a:gd name="connsiteY1" fmla="*/ 215319 h 6386186"/>
              <a:gd name="connsiteX2" fmla="*/ 5074475 w 5560367"/>
              <a:gd name="connsiteY2" fmla="*/ 215319 h 6386186"/>
              <a:gd name="connsiteX3" fmla="*/ 5074475 w 5560367"/>
              <a:gd name="connsiteY3" fmla="*/ 317222 h 6386186"/>
              <a:gd name="connsiteX4" fmla="*/ 5560367 w 5560367"/>
              <a:gd name="connsiteY4" fmla="*/ 370474 h 6386186"/>
              <a:gd name="connsiteX5" fmla="*/ 5156592 w 5560367"/>
              <a:gd name="connsiteY5" fmla="*/ 6386186 h 6386186"/>
              <a:gd name="connsiteX6" fmla="*/ 3402266 w 5560367"/>
              <a:gd name="connsiteY6" fmla="*/ 6263875 h 6386186"/>
              <a:gd name="connsiteX7" fmla="*/ 0 w 5560367"/>
              <a:gd name="connsiteY7" fmla="*/ 6274035 h 6386186"/>
              <a:gd name="connsiteX8" fmla="*/ 35030 w 5560367"/>
              <a:gd name="connsiteY8" fmla="*/ 207682 h 6386186"/>
              <a:gd name="connsiteX9" fmla="*/ 525737 w 5560367"/>
              <a:gd name="connsiteY9" fmla="*/ 213887 h 6386186"/>
              <a:gd name="connsiteX10" fmla="*/ 542354 w 5560367"/>
              <a:gd name="connsiteY10" fmla="*/ 0 h 6386186"/>
              <a:gd name="connsiteX0" fmla="*/ 542354 w 5560367"/>
              <a:gd name="connsiteY0" fmla="*/ 0 h 6386186"/>
              <a:gd name="connsiteX1" fmla="*/ 3612859 w 5560367"/>
              <a:gd name="connsiteY1" fmla="*/ 215319 h 6386186"/>
              <a:gd name="connsiteX2" fmla="*/ 5074475 w 5560367"/>
              <a:gd name="connsiteY2" fmla="*/ 215319 h 6386186"/>
              <a:gd name="connsiteX3" fmla="*/ 5074475 w 5560367"/>
              <a:gd name="connsiteY3" fmla="*/ 317222 h 6386186"/>
              <a:gd name="connsiteX4" fmla="*/ 5560367 w 5560367"/>
              <a:gd name="connsiteY4" fmla="*/ 370474 h 6386186"/>
              <a:gd name="connsiteX5" fmla="*/ 5156592 w 5560367"/>
              <a:gd name="connsiteY5" fmla="*/ 6386186 h 6386186"/>
              <a:gd name="connsiteX6" fmla="*/ 3399894 w 5560367"/>
              <a:gd name="connsiteY6" fmla="*/ 6286330 h 6386186"/>
              <a:gd name="connsiteX7" fmla="*/ 0 w 5560367"/>
              <a:gd name="connsiteY7" fmla="*/ 6274035 h 6386186"/>
              <a:gd name="connsiteX8" fmla="*/ 35030 w 5560367"/>
              <a:gd name="connsiteY8" fmla="*/ 207682 h 6386186"/>
              <a:gd name="connsiteX9" fmla="*/ 525737 w 5560367"/>
              <a:gd name="connsiteY9" fmla="*/ 213887 h 6386186"/>
              <a:gd name="connsiteX10" fmla="*/ 542354 w 5560367"/>
              <a:gd name="connsiteY10" fmla="*/ 0 h 6386186"/>
              <a:gd name="connsiteX0" fmla="*/ 544959 w 5562972"/>
              <a:gd name="connsiteY0" fmla="*/ 0 h 6386186"/>
              <a:gd name="connsiteX1" fmla="*/ 3615464 w 5562972"/>
              <a:gd name="connsiteY1" fmla="*/ 215319 h 6386186"/>
              <a:gd name="connsiteX2" fmla="*/ 5077080 w 5562972"/>
              <a:gd name="connsiteY2" fmla="*/ 215319 h 6386186"/>
              <a:gd name="connsiteX3" fmla="*/ 5077080 w 5562972"/>
              <a:gd name="connsiteY3" fmla="*/ 317222 h 6386186"/>
              <a:gd name="connsiteX4" fmla="*/ 5562972 w 5562972"/>
              <a:gd name="connsiteY4" fmla="*/ 370474 h 6386186"/>
              <a:gd name="connsiteX5" fmla="*/ 5159197 w 5562972"/>
              <a:gd name="connsiteY5" fmla="*/ 6386186 h 6386186"/>
              <a:gd name="connsiteX6" fmla="*/ 3402499 w 5562972"/>
              <a:gd name="connsiteY6" fmla="*/ 6286330 h 6386186"/>
              <a:gd name="connsiteX7" fmla="*/ 0 w 5562972"/>
              <a:gd name="connsiteY7" fmla="*/ 6290108 h 6386186"/>
              <a:gd name="connsiteX8" fmla="*/ 37635 w 5562972"/>
              <a:gd name="connsiteY8" fmla="*/ 207682 h 6386186"/>
              <a:gd name="connsiteX9" fmla="*/ 528342 w 5562972"/>
              <a:gd name="connsiteY9" fmla="*/ 213887 h 6386186"/>
              <a:gd name="connsiteX10" fmla="*/ 544959 w 5562972"/>
              <a:gd name="connsiteY10" fmla="*/ 0 h 6386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62972" h="6386186">
                <a:moveTo>
                  <a:pt x="544959" y="0"/>
                </a:moveTo>
                <a:lnTo>
                  <a:pt x="3615464" y="215319"/>
                </a:lnTo>
                <a:lnTo>
                  <a:pt x="5077080" y="215319"/>
                </a:lnTo>
                <a:lnTo>
                  <a:pt x="5077080" y="317222"/>
                </a:lnTo>
                <a:lnTo>
                  <a:pt x="5562972" y="370474"/>
                </a:lnTo>
                <a:lnTo>
                  <a:pt x="5159197" y="6386186"/>
                </a:lnTo>
                <a:lnTo>
                  <a:pt x="3402499" y="6286330"/>
                </a:lnTo>
                <a:lnTo>
                  <a:pt x="0" y="6290108"/>
                </a:lnTo>
                <a:lnTo>
                  <a:pt x="37635" y="207682"/>
                </a:lnTo>
                <a:lnTo>
                  <a:pt x="528342" y="213887"/>
                </a:lnTo>
                <a:lnTo>
                  <a:pt x="544959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C2E4E6E-CB3A-47BF-ACA6-F9D15691651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33430">
            <a:off x="6267202" y="269844"/>
            <a:ext cx="5523774" cy="6254109"/>
          </a:xfrm>
          <a:custGeom>
            <a:avLst/>
            <a:gdLst>
              <a:gd name="connsiteX0" fmla="*/ 872417 w 5623208"/>
              <a:gd name="connsiteY0" fmla="*/ 0 h 6366690"/>
              <a:gd name="connsiteX1" fmla="*/ 3697815 w 5623208"/>
              <a:gd name="connsiteY1" fmla="*/ 355576 h 6366690"/>
              <a:gd name="connsiteX2" fmla="*/ 3785655 w 5623208"/>
              <a:gd name="connsiteY2" fmla="*/ 366401 h 6366690"/>
              <a:gd name="connsiteX3" fmla="*/ 4684791 w 5623208"/>
              <a:gd name="connsiteY3" fmla="*/ 424273 h 6366690"/>
              <a:gd name="connsiteX4" fmla="*/ 5106555 w 5623208"/>
              <a:gd name="connsiteY4" fmla="*/ 446617 h 6366690"/>
              <a:gd name="connsiteX5" fmla="*/ 5138062 w 5623208"/>
              <a:gd name="connsiteY5" fmla="*/ 470471 h 6366690"/>
              <a:gd name="connsiteX6" fmla="*/ 5136057 w 5623208"/>
              <a:gd name="connsiteY6" fmla="*/ 505207 h 6366690"/>
              <a:gd name="connsiteX7" fmla="*/ 5139359 w 5623208"/>
              <a:gd name="connsiteY7" fmla="*/ 507086 h 6366690"/>
              <a:gd name="connsiteX8" fmla="*/ 5157923 w 5623208"/>
              <a:gd name="connsiteY8" fmla="*/ 541629 h 6366690"/>
              <a:gd name="connsiteX9" fmla="*/ 5157276 w 5623208"/>
              <a:gd name="connsiteY9" fmla="*/ 543250 h 6366690"/>
              <a:gd name="connsiteX10" fmla="*/ 5593437 w 5623208"/>
              <a:gd name="connsiteY10" fmla="*/ 600433 h 6366690"/>
              <a:gd name="connsiteX11" fmla="*/ 5623208 w 5623208"/>
              <a:gd name="connsiteY11" fmla="*/ 626421 h 6366690"/>
              <a:gd name="connsiteX12" fmla="*/ 5618792 w 5623208"/>
              <a:gd name="connsiteY12" fmla="*/ 660933 h 6366690"/>
              <a:gd name="connsiteX13" fmla="*/ 5621956 w 5623208"/>
              <a:gd name="connsiteY13" fmla="*/ 663037 h 6366690"/>
              <a:gd name="connsiteX14" fmla="*/ 5590155 w 5623208"/>
              <a:gd name="connsiteY14" fmla="*/ 884737 h 6366690"/>
              <a:gd name="connsiteX15" fmla="*/ 5585890 w 5623208"/>
              <a:gd name="connsiteY15" fmla="*/ 935343 h 6366690"/>
              <a:gd name="connsiteX16" fmla="*/ 5580230 w 5623208"/>
              <a:gd name="connsiteY16" fmla="*/ 966164 h 6366690"/>
              <a:gd name="connsiteX17" fmla="*/ 5579158 w 5623208"/>
              <a:gd name="connsiteY17" fmla="*/ 970674 h 6366690"/>
              <a:gd name="connsiteX18" fmla="*/ 5546957 w 5623208"/>
              <a:gd name="connsiteY18" fmla="*/ 1222322 h 6366690"/>
              <a:gd name="connsiteX19" fmla="*/ 5548520 w 5623208"/>
              <a:gd name="connsiteY19" fmla="*/ 1227732 h 6366690"/>
              <a:gd name="connsiteX20" fmla="*/ 5526359 w 5623208"/>
              <a:gd name="connsiteY20" fmla="*/ 1383280 h 6366690"/>
              <a:gd name="connsiteX21" fmla="*/ 5528633 w 5623208"/>
              <a:gd name="connsiteY21" fmla="*/ 1384426 h 6366690"/>
              <a:gd name="connsiteX22" fmla="*/ 5530523 w 5623208"/>
              <a:gd name="connsiteY22" fmla="*/ 1424237 h 6366690"/>
              <a:gd name="connsiteX23" fmla="*/ 5517617 w 5623208"/>
              <a:gd name="connsiteY23" fmla="*/ 1531388 h 6366690"/>
              <a:gd name="connsiteX24" fmla="*/ 5513063 w 5623208"/>
              <a:gd name="connsiteY24" fmla="*/ 1595000 h 6366690"/>
              <a:gd name="connsiteX25" fmla="*/ 5516308 w 5623208"/>
              <a:gd name="connsiteY25" fmla="*/ 1618384 h 6366690"/>
              <a:gd name="connsiteX26" fmla="*/ 5523443 w 5623208"/>
              <a:gd name="connsiteY26" fmla="*/ 1709522 h 6366690"/>
              <a:gd name="connsiteX27" fmla="*/ 5522189 w 5623208"/>
              <a:gd name="connsiteY27" fmla="*/ 1764506 h 6366690"/>
              <a:gd name="connsiteX28" fmla="*/ 5518638 w 5623208"/>
              <a:gd name="connsiteY28" fmla="*/ 1801139 h 6366690"/>
              <a:gd name="connsiteX29" fmla="*/ 5504429 w 5623208"/>
              <a:gd name="connsiteY29" fmla="*/ 1849233 h 6366690"/>
              <a:gd name="connsiteX30" fmla="*/ 5507809 w 5623208"/>
              <a:gd name="connsiteY30" fmla="*/ 1853795 h 6366690"/>
              <a:gd name="connsiteX31" fmla="*/ 5510038 w 5623208"/>
              <a:gd name="connsiteY31" fmla="*/ 1868006 h 6366690"/>
              <a:gd name="connsiteX32" fmla="*/ 5488584 w 5623208"/>
              <a:gd name="connsiteY32" fmla="*/ 1933202 h 6366690"/>
              <a:gd name="connsiteX33" fmla="*/ 5470690 w 5623208"/>
              <a:gd name="connsiteY33" fmla="*/ 2012779 h 6366690"/>
              <a:gd name="connsiteX34" fmla="*/ 5464354 w 5623208"/>
              <a:gd name="connsiteY34" fmla="*/ 2024356 h 6366690"/>
              <a:gd name="connsiteX35" fmla="*/ 5442604 w 5623208"/>
              <a:gd name="connsiteY35" fmla="*/ 2101880 h 6366690"/>
              <a:gd name="connsiteX36" fmla="*/ 5437204 w 5623208"/>
              <a:gd name="connsiteY36" fmla="*/ 2182873 h 6366690"/>
              <a:gd name="connsiteX37" fmla="*/ 5421618 w 5623208"/>
              <a:gd name="connsiteY37" fmla="*/ 2220054 h 6366690"/>
              <a:gd name="connsiteX38" fmla="*/ 5419286 w 5623208"/>
              <a:gd name="connsiteY38" fmla="*/ 2220029 h 6366690"/>
              <a:gd name="connsiteX39" fmla="*/ 5398133 w 5623208"/>
              <a:gd name="connsiteY39" fmla="*/ 2385341 h 6366690"/>
              <a:gd name="connsiteX40" fmla="*/ 5406093 w 5623208"/>
              <a:gd name="connsiteY40" fmla="*/ 2412393 h 6366690"/>
              <a:gd name="connsiteX41" fmla="*/ 5404840 w 5623208"/>
              <a:gd name="connsiteY41" fmla="*/ 2467379 h 6366690"/>
              <a:gd name="connsiteX42" fmla="*/ 5387079 w 5623208"/>
              <a:gd name="connsiteY42" fmla="*/ 2552105 h 6366690"/>
              <a:gd name="connsiteX43" fmla="*/ 5390460 w 5623208"/>
              <a:gd name="connsiteY43" fmla="*/ 2556667 h 6366690"/>
              <a:gd name="connsiteX44" fmla="*/ 5392688 w 5623208"/>
              <a:gd name="connsiteY44" fmla="*/ 2570878 h 6366690"/>
              <a:gd name="connsiteX45" fmla="*/ 5371234 w 5623208"/>
              <a:gd name="connsiteY45" fmla="*/ 2636075 h 6366690"/>
              <a:gd name="connsiteX46" fmla="*/ 5359196 w 5623208"/>
              <a:gd name="connsiteY46" fmla="*/ 2689610 h 6366690"/>
              <a:gd name="connsiteX47" fmla="*/ 5215593 w 5623208"/>
              <a:gd name="connsiteY47" fmla="*/ 3838038 h 6366690"/>
              <a:gd name="connsiteX48" fmla="*/ 5181878 w 5623208"/>
              <a:gd name="connsiteY48" fmla="*/ 4113853 h 6366690"/>
              <a:gd name="connsiteX49" fmla="*/ 5157000 w 5623208"/>
              <a:gd name="connsiteY49" fmla="*/ 4290549 h 6366690"/>
              <a:gd name="connsiteX50" fmla="*/ 4929971 w 5623208"/>
              <a:gd name="connsiteY50" fmla="*/ 6072079 h 6366690"/>
              <a:gd name="connsiteX51" fmla="*/ 4933151 w 5623208"/>
              <a:gd name="connsiteY51" fmla="*/ 6112553 h 6366690"/>
              <a:gd name="connsiteX52" fmla="*/ 4926630 w 5623208"/>
              <a:gd name="connsiteY52" fmla="*/ 6185986 h 6366690"/>
              <a:gd name="connsiteX53" fmla="*/ 4906534 w 5623208"/>
              <a:gd name="connsiteY53" fmla="*/ 6296229 h 6366690"/>
              <a:gd name="connsiteX54" fmla="*/ 4908381 w 5623208"/>
              <a:gd name="connsiteY54" fmla="*/ 6317640 h 6366690"/>
              <a:gd name="connsiteX55" fmla="*/ 4892435 w 5623208"/>
              <a:gd name="connsiteY55" fmla="*/ 6366690 h 6366690"/>
              <a:gd name="connsiteX56" fmla="*/ 3556971 w 5623208"/>
              <a:gd name="connsiteY56" fmla="*/ 6192741 h 6366690"/>
              <a:gd name="connsiteX57" fmla="*/ 3371058 w 5623208"/>
              <a:gd name="connsiteY57" fmla="*/ 6167768 h 6366690"/>
              <a:gd name="connsiteX58" fmla="*/ 0 w 5623208"/>
              <a:gd name="connsiteY58" fmla="*/ 5980367 h 6366690"/>
              <a:gd name="connsiteX59" fmla="*/ 101274 w 5623208"/>
              <a:gd name="connsiteY59" fmla="*/ 4376215 h 6366690"/>
              <a:gd name="connsiteX60" fmla="*/ 355207 w 5623208"/>
              <a:gd name="connsiteY60" fmla="*/ 175988 h 6366690"/>
              <a:gd name="connsiteX61" fmla="*/ 742771 w 5623208"/>
              <a:gd name="connsiteY61" fmla="*/ 202473 h 6366690"/>
              <a:gd name="connsiteX62" fmla="*/ 845164 w 5623208"/>
              <a:gd name="connsiteY62" fmla="*/ 208472 h 6366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5623208" h="6366690">
                <a:moveTo>
                  <a:pt x="872417" y="0"/>
                </a:moveTo>
                <a:cubicBezTo>
                  <a:pt x="1167962" y="48421"/>
                  <a:pt x="2735727" y="237364"/>
                  <a:pt x="3697815" y="355576"/>
                </a:cubicBezTo>
                <a:lnTo>
                  <a:pt x="3785655" y="366401"/>
                </a:lnTo>
                <a:lnTo>
                  <a:pt x="4684791" y="424273"/>
                </a:lnTo>
                <a:lnTo>
                  <a:pt x="5106555" y="446617"/>
                </a:lnTo>
                <a:lnTo>
                  <a:pt x="5138062" y="470471"/>
                </a:lnTo>
                <a:cubicBezTo>
                  <a:pt x="5137394" y="482050"/>
                  <a:pt x="5136725" y="493628"/>
                  <a:pt x="5136057" y="505207"/>
                </a:cubicBezTo>
                <a:lnTo>
                  <a:pt x="5139359" y="507086"/>
                </a:lnTo>
                <a:cubicBezTo>
                  <a:pt x="5150206" y="508953"/>
                  <a:pt x="5160602" y="494702"/>
                  <a:pt x="5157923" y="541629"/>
                </a:cubicBezTo>
                <a:lnTo>
                  <a:pt x="5157276" y="543250"/>
                </a:lnTo>
                <a:lnTo>
                  <a:pt x="5593437" y="600433"/>
                </a:lnTo>
                <a:lnTo>
                  <a:pt x="5623208" y="626421"/>
                </a:lnTo>
                <a:cubicBezTo>
                  <a:pt x="5621737" y="637925"/>
                  <a:pt x="5620265" y="649429"/>
                  <a:pt x="5618792" y="660933"/>
                </a:cubicBezTo>
                <a:lnTo>
                  <a:pt x="5621956" y="663037"/>
                </a:lnTo>
                <a:cubicBezTo>
                  <a:pt x="5617183" y="700337"/>
                  <a:pt x="5596165" y="839353"/>
                  <a:pt x="5590155" y="884737"/>
                </a:cubicBezTo>
                <a:cubicBezTo>
                  <a:pt x="5588733" y="901605"/>
                  <a:pt x="5587312" y="918475"/>
                  <a:pt x="5585890" y="935343"/>
                </a:cubicBezTo>
                <a:cubicBezTo>
                  <a:pt x="5585210" y="940697"/>
                  <a:pt x="5583175" y="952102"/>
                  <a:pt x="5580230" y="966164"/>
                </a:cubicBezTo>
                <a:lnTo>
                  <a:pt x="5579158" y="970674"/>
                </a:lnTo>
                <a:lnTo>
                  <a:pt x="5546957" y="1222322"/>
                </a:lnTo>
                <a:lnTo>
                  <a:pt x="5548520" y="1227732"/>
                </a:lnTo>
                <a:cubicBezTo>
                  <a:pt x="5545087" y="1254558"/>
                  <a:pt x="5529673" y="1357165"/>
                  <a:pt x="5526359" y="1383280"/>
                </a:cubicBezTo>
                <a:lnTo>
                  <a:pt x="5528633" y="1384426"/>
                </a:lnTo>
                <a:cubicBezTo>
                  <a:pt x="5529773" y="1391478"/>
                  <a:pt x="5532358" y="1399744"/>
                  <a:pt x="5530523" y="1424237"/>
                </a:cubicBezTo>
                <a:cubicBezTo>
                  <a:pt x="5516226" y="1453180"/>
                  <a:pt x="5536447" y="1495549"/>
                  <a:pt x="5517617" y="1531388"/>
                </a:cubicBezTo>
                <a:cubicBezTo>
                  <a:pt x="5512467" y="1544691"/>
                  <a:pt x="5507400" y="1586619"/>
                  <a:pt x="5513063" y="1595000"/>
                </a:cubicBezTo>
                <a:cubicBezTo>
                  <a:pt x="5513370" y="1603836"/>
                  <a:pt x="5509660" y="1613865"/>
                  <a:pt x="5516308" y="1618384"/>
                </a:cubicBezTo>
                <a:cubicBezTo>
                  <a:pt x="5518038" y="1637471"/>
                  <a:pt x="5522462" y="1685169"/>
                  <a:pt x="5523443" y="1709522"/>
                </a:cubicBezTo>
                <a:lnTo>
                  <a:pt x="5522189" y="1764506"/>
                </a:lnTo>
                <a:cubicBezTo>
                  <a:pt x="5521005" y="1776717"/>
                  <a:pt x="5519821" y="1788928"/>
                  <a:pt x="5518638" y="1801139"/>
                </a:cubicBezTo>
                <a:cubicBezTo>
                  <a:pt x="5515678" y="1815261"/>
                  <a:pt x="5506233" y="1840457"/>
                  <a:pt x="5504429" y="1849233"/>
                </a:cubicBezTo>
                <a:cubicBezTo>
                  <a:pt x="5505712" y="1850428"/>
                  <a:pt x="5506853" y="1851964"/>
                  <a:pt x="5507809" y="1853795"/>
                </a:cubicBezTo>
                <a:lnTo>
                  <a:pt x="5510038" y="1868006"/>
                </a:lnTo>
                <a:lnTo>
                  <a:pt x="5488584" y="1933202"/>
                </a:lnTo>
                <a:lnTo>
                  <a:pt x="5470690" y="2012779"/>
                </a:lnTo>
                <a:lnTo>
                  <a:pt x="5464354" y="2024356"/>
                </a:lnTo>
                <a:cubicBezTo>
                  <a:pt x="5455563" y="2051479"/>
                  <a:pt x="5456747" y="2085645"/>
                  <a:pt x="5442604" y="2101880"/>
                </a:cubicBezTo>
                <a:cubicBezTo>
                  <a:pt x="5440805" y="2128877"/>
                  <a:pt x="5439003" y="2155876"/>
                  <a:pt x="5437204" y="2182873"/>
                </a:cubicBezTo>
                <a:cubicBezTo>
                  <a:pt x="5421024" y="2178161"/>
                  <a:pt x="5425245" y="2210396"/>
                  <a:pt x="5421618" y="2220054"/>
                </a:cubicBezTo>
                <a:lnTo>
                  <a:pt x="5419286" y="2220029"/>
                </a:lnTo>
                <a:lnTo>
                  <a:pt x="5398133" y="2385341"/>
                </a:lnTo>
                <a:lnTo>
                  <a:pt x="5406093" y="2412393"/>
                </a:lnTo>
                <a:cubicBezTo>
                  <a:pt x="5405674" y="2430722"/>
                  <a:pt x="5405258" y="2449050"/>
                  <a:pt x="5404840" y="2467379"/>
                </a:cubicBezTo>
                <a:cubicBezTo>
                  <a:pt x="5401672" y="2490664"/>
                  <a:pt x="5389477" y="2537223"/>
                  <a:pt x="5387079" y="2552105"/>
                </a:cubicBezTo>
                <a:cubicBezTo>
                  <a:pt x="5388363" y="2553300"/>
                  <a:pt x="5389503" y="2554836"/>
                  <a:pt x="5390460" y="2556667"/>
                </a:cubicBezTo>
                <a:lnTo>
                  <a:pt x="5392688" y="2570878"/>
                </a:lnTo>
                <a:lnTo>
                  <a:pt x="5371234" y="2636075"/>
                </a:lnTo>
                <a:lnTo>
                  <a:pt x="5359196" y="2689610"/>
                </a:lnTo>
                <a:cubicBezTo>
                  <a:pt x="5311328" y="3072419"/>
                  <a:pt x="5246074" y="3459592"/>
                  <a:pt x="5215593" y="3838038"/>
                </a:cubicBezTo>
                <a:cubicBezTo>
                  <a:pt x="5206276" y="3923698"/>
                  <a:pt x="5191193" y="4028192"/>
                  <a:pt x="5181878" y="4113853"/>
                </a:cubicBezTo>
                <a:cubicBezTo>
                  <a:pt x="5189776" y="4107916"/>
                  <a:pt x="5166635" y="4270998"/>
                  <a:pt x="5157000" y="4290549"/>
                </a:cubicBezTo>
                <a:lnTo>
                  <a:pt x="4929971" y="6072079"/>
                </a:lnTo>
                <a:lnTo>
                  <a:pt x="4933151" y="6112553"/>
                </a:lnTo>
                <a:cubicBezTo>
                  <a:pt x="4939075" y="6121643"/>
                  <a:pt x="4931067" y="6155374"/>
                  <a:pt x="4926630" y="6185986"/>
                </a:cubicBezTo>
                <a:cubicBezTo>
                  <a:pt x="4922193" y="6216598"/>
                  <a:pt x="4912105" y="6271501"/>
                  <a:pt x="4906534" y="6296229"/>
                </a:cubicBezTo>
                <a:lnTo>
                  <a:pt x="4908381" y="6317640"/>
                </a:lnTo>
                <a:cubicBezTo>
                  <a:pt x="4905499" y="6340266"/>
                  <a:pt x="4899040" y="6341266"/>
                  <a:pt x="4892435" y="6366690"/>
                </a:cubicBezTo>
                <a:cubicBezTo>
                  <a:pt x="4839785" y="6364119"/>
                  <a:pt x="4290536" y="6291190"/>
                  <a:pt x="3556971" y="6192741"/>
                </a:cubicBezTo>
                <a:lnTo>
                  <a:pt x="3371058" y="6167768"/>
                </a:lnTo>
                <a:lnTo>
                  <a:pt x="0" y="5980367"/>
                </a:lnTo>
                <a:lnTo>
                  <a:pt x="101274" y="4376215"/>
                </a:lnTo>
                <a:lnTo>
                  <a:pt x="355207" y="175988"/>
                </a:lnTo>
                <a:cubicBezTo>
                  <a:pt x="424022" y="182392"/>
                  <a:pt x="560944" y="191548"/>
                  <a:pt x="742771" y="202473"/>
                </a:cubicBezTo>
                <a:lnTo>
                  <a:pt x="845164" y="208472"/>
                </a:lnTo>
                <a:close/>
              </a:path>
            </a:pathLst>
          </a:cu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Immagine 7" descr="Immagine che contiene mappa&#10;&#10;Descrizione generata automaticamente">
            <a:extLst>
              <a:ext uri="{FF2B5EF4-FFF2-40B4-BE49-F238E27FC236}">
                <a16:creationId xmlns:a16="http://schemas.microsoft.com/office/drawing/2014/main" id="{9AC55267-FF5A-4E26-BD36-9768B24265A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3000"/>
            <a:extLst>
              <a:ext uri="{837473B0-CC2E-450A-ABE3-18F120FF3D39}">
                <a1611:picAttrSrcUrl xmlns:a1611="http://schemas.microsoft.com/office/drawing/2016/11/main" xmlns="" r:id="rId4"/>
              </a:ext>
            </a:extLst>
          </a:blip>
          <a:srcRect l="1655" r="2678" b="2"/>
          <a:stretch/>
        </p:blipFill>
        <p:spPr>
          <a:xfrm rot="256279">
            <a:off x="6352738" y="454814"/>
            <a:ext cx="5199578" cy="5929095"/>
          </a:xfrm>
          <a:custGeom>
            <a:avLst/>
            <a:gdLst/>
            <a:ahLst/>
            <a:cxnLst/>
            <a:rect l="l" t="t" r="r" b="b"/>
            <a:pathLst>
              <a:path w="5293176" h="6035825">
                <a:moveTo>
                  <a:pt x="498427" y="0"/>
                </a:moveTo>
                <a:cubicBezTo>
                  <a:pt x="797211" y="20493"/>
                  <a:pt x="2375785" y="61586"/>
                  <a:pt x="3344719" y="89057"/>
                </a:cubicBezTo>
                <a:lnTo>
                  <a:pt x="3433187" y="91598"/>
                </a:lnTo>
                <a:lnTo>
                  <a:pt x="4333788" y="64898"/>
                </a:lnTo>
                <a:lnTo>
                  <a:pt x="4755789" y="47593"/>
                </a:lnTo>
                <a:lnTo>
                  <a:pt x="4789394" y="68387"/>
                </a:lnTo>
                <a:cubicBezTo>
                  <a:pt x="4789815" y="79978"/>
                  <a:pt x="4790234" y="91567"/>
                  <a:pt x="4790655" y="103158"/>
                </a:cubicBezTo>
                <a:lnTo>
                  <a:pt x="4794119" y="104719"/>
                </a:lnTo>
                <a:cubicBezTo>
                  <a:pt x="4805093" y="105561"/>
                  <a:pt x="4814107" y="90398"/>
                  <a:pt x="4815840" y="137369"/>
                </a:cubicBezTo>
                <a:lnTo>
                  <a:pt x="4815348" y="139044"/>
                </a:lnTo>
                <a:lnTo>
                  <a:pt x="5254949" y="155074"/>
                </a:lnTo>
                <a:lnTo>
                  <a:pt x="5287026" y="178155"/>
                </a:lnTo>
                <a:cubicBezTo>
                  <a:pt x="5286640" y="189747"/>
                  <a:pt x="5286254" y="201338"/>
                  <a:pt x="5285866" y="212929"/>
                </a:cubicBezTo>
                <a:lnTo>
                  <a:pt x="5289213" y="214727"/>
                </a:lnTo>
                <a:cubicBezTo>
                  <a:pt x="5287959" y="252311"/>
                  <a:pt x="5280070" y="392685"/>
                  <a:pt x="5278342" y="438433"/>
                </a:cubicBezTo>
                <a:cubicBezTo>
                  <a:pt x="5278508" y="455360"/>
                  <a:pt x="5278676" y="472288"/>
                  <a:pt x="5278842" y="489215"/>
                </a:cubicBezTo>
                <a:cubicBezTo>
                  <a:pt x="5278667" y="494610"/>
                  <a:pt x="5277710" y="506155"/>
                  <a:pt x="5276097" y="520431"/>
                </a:cubicBezTo>
                <a:lnTo>
                  <a:pt x="5275453" y="525022"/>
                </a:lnTo>
                <a:lnTo>
                  <a:pt x="5266992" y="778581"/>
                </a:lnTo>
                <a:lnTo>
                  <a:pt x="5269055" y="783820"/>
                </a:lnTo>
                <a:cubicBezTo>
                  <a:pt x="5268153" y="810850"/>
                  <a:pt x="5262429" y="914450"/>
                  <a:pt x="5261578" y="940761"/>
                </a:cubicBezTo>
                <a:lnTo>
                  <a:pt x="5263950" y="941689"/>
                </a:lnTo>
                <a:cubicBezTo>
                  <a:pt x="5265746" y="948603"/>
                  <a:pt x="5269095" y="956590"/>
                  <a:pt x="5269565" y="981147"/>
                </a:cubicBezTo>
                <a:cubicBezTo>
                  <a:pt x="5258045" y="1011303"/>
                  <a:pt x="5282150" y="1051589"/>
                  <a:pt x="5266764" y="1089036"/>
                </a:cubicBezTo>
                <a:cubicBezTo>
                  <a:pt x="5262884" y="1102764"/>
                  <a:pt x="5261771" y="1144982"/>
                  <a:pt x="5268195" y="1152795"/>
                </a:cubicBezTo>
                <a:cubicBezTo>
                  <a:pt x="5269329" y="1161563"/>
                  <a:pt x="5266576" y="1171896"/>
                  <a:pt x="5273619" y="1175772"/>
                </a:cubicBezTo>
                <a:cubicBezTo>
                  <a:pt x="5277131" y="1194612"/>
                  <a:pt x="5286008" y="1241685"/>
                  <a:pt x="5289269" y="1265839"/>
                </a:cubicBezTo>
                <a:lnTo>
                  <a:pt x="5293176" y="1320698"/>
                </a:lnTo>
                <a:cubicBezTo>
                  <a:pt x="5293143" y="1332967"/>
                  <a:pt x="5293109" y="1345235"/>
                  <a:pt x="5293076" y="1357503"/>
                </a:cubicBezTo>
                <a:cubicBezTo>
                  <a:pt x="5291453" y="1371840"/>
                  <a:pt x="5284413" y="1397811"/>
                  <a:pt x="5283440" y="1406717"/>
                </a:cubicBezTo>
                <a:cubicBezTo>
                  <a:pt x="5284829" y="1407787"/>
                  <a:pt x="5286109" y="1409209"/>
                  <a:pt x="5287233" y="1410942"/>
                </a:cubicBezTo>
                <a:lnTo>
                  <a:pt x="5290784" y="1424882"/>
                </a:lnTo>
                <a:lnTo>
                  <a:pt x="5275539" y="1491802"/>
                </a:lnTo>
                <a:lnTo>
                  <a:pt x="5265186" y="1572707"/>
                </a:lnTo>
                <a:lnTo>
                  <a:pt x="5259964" y="1584827"/>
                </a:lnTo>
                <a:cubicBezTo>
                  <a:pt x="5253755" y="1612655"/>
                  <a:pt x="5258137" y="1646559"/>
                  <a:pt x="5245579" y="1664049"/>
                </a:cubicBezTo>
                <a:cubicBezTo>
                  <a:pt x="5246320" y="1691096"/>
                  <a:pt x="5247058" y="1718145"/>
                  <a:pt x="5247798" y="1745191"/>
                </a:cubicBezTo>
                <a:cubicBezTo>
                  <a:pt x="5231248" y="1742017"/>
                  <a:pt x="5238473" y="1773714"/>
                  <a:pt x="5235767" y="1783670"/>
                </a:cubicBezTo>
                <a:lnTo>
                  <a:pt x="5233443" y="1783864"/>
                </a:lnTo>
                <a:lnTo>
                  <a:pt x="5227886" y="1950431"/>
                </a:lnTo>
                <a:lnTo>
                  <a:pt x="5238347" y="1976617"/>
                </a:lnTo>
                <a:cubicBezTo>
                  <a:pt x="5239649" y="1994905"/>
                  <a:pt x="5240954" y="2013191"/>
                  <a:pt x="5242256" y="2031478"/>
                </a:cubicBezTo>
                <a:cubicBezTo>
                  <a:pt x="5241286" y="2054958"/>
                  <a:pt x="5233511" y="2102455"/>
                  <a:pt x="5232519" y="2117497"/>
                </a:cubicBezTo>
                <a:cubicBezTo>
                  <a:pt x="5233909" y="2118566"/>
                  <a:pt x="5235188" y="2119988"/>
                  <a:pt x="5236313" y="2121722"/>
                </a:cubicBezTo>
                <a:lnTo>
                  <a:pt x="5239863" y="2135661"/>
                </a:lnTo>
                <a:lnTo>
                  <a:pt x="5224618" y="2202583"/>
                </a:lnTo>
                <a:lnTo>
                  <a:pt x="5217653" y="2257010"/>
                </a:lnTo>
                <a:cubicBezTo>
                  <a:pt x="5205894" y="2642621"/>
                  <a:pt x="5177235" y="3034207"/>
                  <a:pt x="5182377" y="3413844"/>
                </a:cubicBezTo>
                <a:cubicBezTo>
                  <a:pt x="5181134" y="3500000"/>
                  <a:pt x="5175916" y="3605448"/>
                  <a:pt x="5174675" y="3691605"/>
                </a:cubicBezTo>
                <a:cubicBezTo>
                  <a:pt x="5181981" y="3684954"/>
                  <a:pt x="5174235" y="3849487"/>
                  <a:pt x="5166476" y="3869856"/>
                </a:cubicBezTo>
                <a:lnTo>
                  <a:pt x="5107510" y="5664825"/>
                </a:lnTo>
                <a:lnTo>
                  <a:pt x="5114472" y="5704822"/>
                </a:lnTo>
                <a:cubicBezTo>
                  <a:pt x="5121222" y="5713317"/>
                  <a:pt x="5116413" y="5747650"/>
                  <a:pt x="5114866" y="5778543"/>
                </a:cubicBezTo>
                <a:cubicBezTo>
                  <a:pt x="5113319" y="5809437"/>
                  <a:pt x="5108424" y="5865044"/>
                  <a:pt x="5105196" y="5890185"/>
                </a:cubicBezTo>
                <a:lnTo>
                  <a:pt x="5109043" y="5911328"/>
                </a:lnTo>
                <a:cubicBezTo>
                  <a:pt x="5108296" y="5934125"/>
                  <a:pt x="5101959" y="5935726"/>
                  <a:pt x="5097767" y="5961658"/>
                </a:cubicBezTo>
                <a:cubicBezTo>
                  <a:pt x="5045108" y="5964035"/>
                  <a:pt x="4491440" y="5942933"/>
                  <a:pt x="3751876" y="5913708"/>
                </a:cubicBezTo>
                <a:lnTo>
                  <a:pt x="3564440" y="5906279"/>
                </a:lnTo>
                <a:lnTo>
                  <a:pt x="190663" y="6035825"/>
                </a:lnTo>
                <a:lnTo>
                  <a:pt x="141062" y="4429245"/>
                </a:lnTo>
                <a:lnTo>
                  <a:pt x="0" y="223714"/>
                </a:lnTo>
                <a:cubicBezTo>
                  <a:pt x="69112" y="223637"/>
                  <a:pt x="206289" y="219912"/>
                  <a:pt x="388339" y="213738"/>
                </a:cubicBezTo>
                <a:lnTo>
                  <a:pt x="490844" y="210109"/>
                </a:lnTo>
                <a:close/>
              </a:path>
            </a:pathLst>
          </a:custGeom>
        </p:spPr>
      </p:pic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80BE5544-9916-45A5-828D-778175A512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56279">
            <a:off x="6350180" y="523366"/>
            <a:ext cx="1713244" cy="5730435"/>
          </a:xfrm>
          <a:custGeom>
            <a:avLst/>
            <a:gdLst>
              <a:gd name="connsiteX0" fmla="*/ 234738 w 3482710"/>
              <a:gd name="connsiteY0" fmla="*/ 0 h 5817193"/>
              <a:gd name="connsiteX1" fmla="*/ 493499 w 3482710"/>
              <a:gd name="connsiteY1" fmla="*/ 0 h 5817193"/>
              <a:gd name="connsiteX2" fmla="*/ 349380 w 3482710"/>
              <a:gd name="connsiteY2" fmla="*/ 3993011 h 5817193"/>
              <a:gd name="connsiteX3" fmla="*/ 298733 w 3482710"/>
              <a:gd name="connsiteY3" fmla="*/ 5571013 h 5817193"/>
              <a:gd name="connsiteX4" fmla="*/ 649818 w 3482710"/>
              <a:gd name="connsiteY4" fmla="*/ 5581185 h 5817193"/>
              <a:gd name="connsiteX5" fmla="*/ 3427184 w 3482710"/>
              <a:gd name="connsiteY5" fmla="*/ 5688584 h 5817193"/>
              <a:gd name="connsiteX6" fmla="*/ 3482710 w 3482710"/>
              <a:gd name="connsiteY6" fmla="*/ 5690785 h 5817193"/>
              <a:gd name="connsiteX7" fmla="*/ 190664 w 3482710"/>
              <a:gd name="connsiteY7" fmla="*/ 5817193 h 5817193"/>
              <a:gd name="connsiteX8" fmla="*/ 141063 w 3482710"/>
              <a:gd name="connsiteY8" fmla="*/ 4210613 h 5817193"/>
              <a:gd name="connsiteX9" fmla="*/ 0 w 3482710"/>
              <a:gd name="connsiteY9" fmla="*/ 5082 h 5817193"/>
              <a:gd name="connsiteX10" fmla="*/ 151819 w 3482710"/>
              <a:gd name="connsiteY10" fmla="*/ 2380 h 5817193"/>
              <a:gd name="connsiteX0" fmla="*/ 151819 w 3482710"/>
              <a:gd name="connsiteY0" fmla="*/ 2380 h 5817193"/>
              <a:gd name="connsiteX1" fmla="*/ 493499 w 3482710"/>
              <a:gd name="connsiteY1" fmla="*/ 0 h 5817193"/>
              <a:gd name="connsiteX2" fmla="*/ 349380 w 3482710"/>
              <a:gd name="connsiteY2" fmla="*/ 3993011 h 5817193"/>
              <a:gd name="connsiteX3" fmla="*/ 298733 w 3482710"/>
              <a:gd name="connsiteY3" fmla="*/ 5571013 h 5817193"/>
              <a:gd name="connsiteX4" fmla="*/ 649818 w 3482710"/>
              <a:gd name="connsiteY4" fmla="*/ 5581185 h 5817193"/>
              <a:gd name="connsiteX5" fmla="*/ 3427184 w 3482710"/>
              <a:gd name="connsiteY5" fmla="*/ 5688584 h 5817193"/>
              <a:gd name="connsiteX6" fmla="*/ 3482710 w 3482710"/>
              <a:gd name="connsiteY6" fmla="*/ 5690785 h 5817193"/>
              <a:gd name="connsiteX7" fmla="*/ 190664 w 3482710"/>
              <a:gd name="connsiteY7" fmla="*/ 5817193 h 5817193"/>
              <a:gd name="connsiteX8" fmla="*/ 141063 w 3482710"/>
              <a:gd name="connsiteY8" fmla="*/ 4210613 h 5817193"/>
              <a:gd name="connsiteX9" fmla="*/ 0 w 3482710"/>
              <a:gd name="connsiteY9" fmla="*/ 5082 h 5817193"/>
              <a:gd name="connsiteX10" fmla="*/ 151819 w 3482710"/>
              <a:gd name="connsiteY10" fmla="*/ 2380 h 5817193"/>
              <a:gd name="connsiteX0" fmla="*/ 151819 w 3482710"/>
              <a:gd name="connsiteY0" fmla="*/ 0 h 5814813"/>
              <a:gd name="connsiteX1" fmla="*/ 343333 w 3482710"/>
              <a:gd name="connsiteY1" fmla="*/ 389123 h 5814813"/>
              <a:gd name="connsiteX2" fmla="*/ 349380 w 3482710"/>
              <a:gd name="connsiteY2" fmla="*/ 3990631 h 5814813"/>
              <a:gd name="connsiteX3" fmla="*/ 298733 w 3482710"/>
              <a:gd name="connsiteY3" fmla="*/ 5568633 h 5814813"/>
              <a:gd name="connsiteX4" fmla="*/ 649818 w 3482710"/>
              <a:gd name="connsiteY4" fmla="*/ 5578805 h 5814813"/>
              <a:gd name="connsiteX5" fmla="*/ 3427184 w 3482710"/>
              <a:gd name="connsiteY5" fmla="*/ 5686204 h 5814813"/>
              <a:gd name="connsiteX6" fmla="*/ 3482710 w 3482710"/>
              <a:gd name="connsiteY6" fmla="*/ 5688405 h 5814813"/>
              <a:gd name="connsiteX7" fmla="*/ 190664 w 3482710"/>
              <a:gd name="connsiteY7" fmla="*/ 5814813 h 5814813"/>
              <a:gd name="connsiteX8" fmla="*/ 141063 w 3482710"/>
              <a:gd name="connsiteY8" fmla="*/ 4208233 h 5814813"/>
              <a:gd name="connsiteX9" fmla="*/ 0 w 3482710"/>
              <a:gd name="connsiteY9" fmla="*/ 2702 h 5814813"/>
              <a:gd name="connsiteX10" fmla="*/ 151819 w 3482710"/>
              <a:gd name="connsiteY10" fmla="*/ 0 h 5814813"/>
              <a:gd name="connsiteX0" fmla="*/ 151819 w 3482710"/>
              <a:gd name="connsiteY0" fmla="*/ 0 h 5814813"/>
              <a:gd name="connsiteX1" fmla="*/ 337970 w 3482710"/>
              <a:gd name="connsiteY1" fmla="*/ 13709 h 5814813"/>
              <a:gd name="connsiteX2" fmla="*/ 349380 w 3482710"/>
              <a:gd name="connsiteY2" fmla="*/ 3990631 h 5814813"/>
              <a:gd name="connsiteX3" fmla="*/ 298733 w 3482710"/>
              <a:gd name="connsiteY3" fmla="*/ 5568633 h 5814813"/>
              <a:gd name="connsiteX4" fmla="*/ 649818 w 3482710"/>
              <a:gd name="connsiteY4" fmla="*/ 5578805 h 5814813"/>
              <a:gd name="connsiteX5" fmla="*/ 3427184 w 3482710"/>
              <a:gd name="connsiteY5" fmla="*/ 5686204 h 5814813"/>
              <a:gd name="connsiteX6" fmla="*/ 3482710 w 3482710"/>
              <a:gd name="connsiteY6" fmla="*/ 5688405 h 5814813"/>
              <a:gd name="connsiteX7" fmla="*/ 190664 w 3482710"/>
              <a:gd name="connsiteY7" fmla="*/ 5814813 h 5814813"/>
              <a:gd name="connsiteX8" fmla="*/ 141063 w 3482710"/>
              <a:gd name="connsiteY8" fmla="*/ 4208233 h 5814813"/>
              <a:gd name="connsiteX9" fmla="*/ 0 w 3482710"/>
              <a:gd name="connsiteY9" fmla="*/ 2702 h 5814813"/>
              <a:gd name="connsiteX10" fmla="*/ 151819 w 3482710"/>
              <a:gd name="connsiteY10" fmla="*/ 0 h 5814813"/>
              <a:gd name="connsiteX0" fmla="*/ 151819 w 3482710"/>
              <a:gd name="connsiteY0" fmla="*/ 0 h 5814813"/>
              <a:gd name="connsiteX1" fmla="*/ 337970 w 3482710"/>
              <a:gd name="connsiteY1" fmla="*/ 13709 h 5814813"/>
              <a:gd name="connsiteX2" fmla="*/ 349380 w 3482710"/>
              <a:gd name="connsiteY2" fmla="*/ 3990631 h 5814813"/>
              <a:gd name="connsiteX3" fmla="*/ 261192 w 3482710"/>
              <a:gd name="connsiteY3" fmla="*/ 5681257 h 5814813"/>
              <a:gd name="connsiteX4" fmla="*/ 649818 w 3482710"/>
              <a:gd name="connsiteY4" fmla="*/ 5578805 h 5814813"/>
              <a:gd name="connsiteX5" fmla="*/ 3427184 w 3482710"/>
              <a:gd name="connsiteY5" fmla="*/ 5686204 h 5814813"/>
              <a:gd name="connsiteX6" fmla="*/ 3482710 w 3482710"/>
              <a:gd name="connsiteY6" fmla="*/ 5688405 h 5814813"/>
              <a:gd name="connsiteX7" fmla="*/ 190664 w 3482710"/>
              <a:gd name="connsiteY7" fmla="*/ 5814813 h 5814813"/>
              <a:gd name="connsiteX8" fmla="*/ 141063 w 3482710"/>
              <a:gd name="connsiteY8" fmla="*/ 4208233 h 5814813"/>
              <a:gd name="connsiteX9" fmla="*/ 0 w 3482710"/>
              <a:gd name="connsiteY9" fmla="*/ 2702 h 5814813"/>
              <a:gd name="connsiteX10" fmla="*/ 151819 w 3482710"/>
              <a:gd name="connsiteY10" fmla="*/ 0 h 5814813"/>
              <a:gd name="connsiteX0" fmla="*/ 151819 w 3482710"/>
              <a:gd name="connsiteY0" fmla="*/ 0 h 5814813"/>
              <a:gd name="connsiteX1" fmla="*/ 337970 w 3482710"/>
              <a:gd name="connsiteY1" fmla="*/ 13709 h 5814813"/>
              <a:gd name="connsiteX2" fmla="*/ 261192 w 3482710"/>
              <a:gd name="connsiteY2" fmla="*/ 5681257 h 5814813"/>
              <a:gd name="connsiteX3" fmla="*/ 649818 w 3482710"/>
              <a:gd name="connsiteY3" fmla="*/ 5578805 h 5814813"/>
              <a:gd name="connsiteX4" fmla="*/ 3427184 w 3482710"/>
              <a:gd name="connsiteY4" fmla="*/ 5686204 h 5814813"/>
              <a:gd name="connsiteX5" fmla="*/ 3482710 w 3482710"/>
              <a:gd name="connsiteY5" fmla="*/ 5688405 h 5814813"/>
              <a:gd name="connsiteX6" fmla="*/ 190664 w 3482710"/>
              <a:gd name="connsiteY6" fmla="*/ 5814813 h 5814813"/>
              <a:gd name="connsiteX7" fmla="*/ 141063 w 3482710"/>
              <a:gd name="connsiteY7" fmla="*/ 4208233 h 5814813"/>
              <a:gd name="connsiteX8" fmla="*/ 0 w 3482710"/>
              <a:gd name="connsiteY8" fmla="*/ 2702 h 5814813"/>
              <a:gd name="connsiteX9" fmla="*/ 151819 w 3482710"/>
              <a:gd name="connsiteY9" fmla="*/ 0 h 5814813"/>
              <a:gd name="connsiteX0" fmla="*/ 151819 w 3482710"/>
              <a:gd name="connsiteY0" fmla="*/ 0 h 5814813"/>
              <a:gd name="connsiteX1" fmla="*/ 337970 w 3482710"/>
              <a:gd name="connsiteY1" fmla="*/ 13709 h 5814813"/>
              <a:gd name="connsiteX2" fmla="*/ 271918 w 3482710"/>
              <a:gd name="connsiteY2" fmla="*/ 5563270 h 5814813"/>
              <a:gd name="connsiteX3" fmla="*/ 649818 w 3482710"/>
              <a:gd name="connsiteY3" fmla="*/ 5578805 h 5814813"/>
              <a:gd name="connsiteX4" fmla="*/ 3427184 w 3482710"/>
              <a:gd name="connsiteY4" fmla="*/ 5686204 h 5814813"/>
              <a:gd name="connsiteX5" fmla="*/ 3482710 w 3482710"/>
              <a:gd name="connsiteY5" fmla="*/ 5688405 h 5814813"/>
              <a:gd name="connsiteX6" fmla="*/ 190664 w 3482710"/>
              <a:gd name="connsiteY6" fmla="*/ 5814813 h 5814813"/>
              <a:gd name="connsiteX7" fmla="*/ 141063 w 3482710"/>
              <a:gd name="connsiteY7" fmla="*/ 4208233 h 5814813"/>
              <a:gd name="connsiteX8" fmla="*/ 0 w 3482710"/>
              <a:gd name="connsiteY8" fmla="*/ 2702 h 5814813"/>
              <a:gd name="connsiteX9" fmla="*/ 151819 w 3482710"/>
              <a:gd name="connsiteY9" fmla="*/ 0 h 5814813"/>
              <a:gd name="connsiteX0" fmla="*/ 151819 w 3482710"/>
              <a:gd name="connsiteY0" fmla="*/ 0 h 5707552"/>
              <a:gd name="connsiteX1" fmla="*/ 337970 w 3482710"/>
              <a:gd name="connsiteY1" fmla="*/ 13709 h 5707552"/>
              <a:gd name="connsiteX2" fmla="*/ 271918 w 3482710"/>
              <a:gd name="connsiteY2" fmla="*/ 5563270 h 5707552"/>
              <a:gd name="connsiteX3" fmla="*/ 649818 w 3482710"/>
              <a:gd name="connsiteY3" fmla="*/ 5578805 h 5707552"/>
              <a:gd name="connsiteX4" fmla="*/ 3427184 w 3482710"/>
              <a:gd name="connsiteY4" fmla="*/ 5686204 h 5707552"/>
              <a:gd name="connsiteX5" fmla="*/ 3482710 w 3482710"/>
              <a:gd name="connsiteY5" fmla="*/ 5688405 h 5707552"/>
              <a:gd name="connsiteX6" fmla="*/ 217479 w 3482710"/>
              <a:gd name="connsiteY6" fmla="*/ 5707552 h 5707552"/>
              <a:gd name="connsiteX7" fmla="*/ 141063 w 3482710"/>
              <a:gd name="connsiteY7" fmla="*/ 4208233 h 5707552"/>
              <a:gd name="connsiteX8" fmla="*/ 0 w 3482710"/>
              <a:gd name="connsiteY8" fmla="*/ 2702 h 5707552"/>
              <a:gd name="connsiteX9" fmla="*/ 151819 w 3482710"/>
              <a:gd name="connsiteY9" fmla="*/ 0 h 5707552"/>
              <a:gd name="connsiteX0" fmla="*/ 151819 w 3482710"/>
              <a:gd name="connsiteY0" fmla="*/ 0 h 5809450"/>
              <a:gd name="connsiteX1" fmla="*/ 337970 w 3482710"/>
              <a:gd name="connsiteY1" fmla="*/ 13709 h 5809450"/>
              <a:gd name="connsiteX2" fmla="*/ 271918 w 3482710"/>
              <a:gd name="connsiteY2" fmla="*/ 5563270 h 5809450"/>
              <a:gd name="connsiteX3" fmla="*/ 649818 w 3482710"/>
              <a:gd name="connsiteY3" fmla="*/ 5578805 h 5809450"/>
              <a:gd name="connsiteX4" fmla="*/ 3427184 w 3482710"/>
              <a:gd name="connsiteY4" fmla="*/ 5686204 h 5809450"/>
              <a:gd name="connsiteX5" fmla="*/ 3482710 w 3482710"/>
              <a:gd name="connsiteY5" fmla="*/ 5688405 h 5809450"/>
              <a:gd name="connsiteX6" fmla="*/ 179938 w 3482710"/>
              <a:gd name="connsiteY6" fmla="*/ 5809450 h 5809450"/>
              <a:gd name="connsiteX7" fmla="*/ 141063 w 3482710"/>
              <a:gd name="connsiteY7" fmla="*/ 4208233 h 5809450"/>
              <a:gd name="connsiteX8" fmla="*/ 0 w 3482710"/>
              <a:gd name="connsiteY8" fmla="*/ 2702 h 5809450"/>
              <a:gd name="connsiteX9" fmla="*/ 151819 w 3482710"/>
              <a:gd name="connsiteY9" fmla="*/ 0 h 5809450"/>
              <a:gd name="connsiteX0" fmla="*/ 151819 w 3482710"/>
              <a:gd name="connsiteY0" fmla="*/ 0 h 5809450"/>
              <a:gd name="connsiteX1" fmla="*/ 337970 w 3482710"/>
              <a:gd name="connsiteY1" fmla="*/ 13709 h 5809450"/>
              <a:gd name="connsiteX2" fmla="*/ 271918 w 3482710"/>
              <a:gd name="connsiteY2" fmla="*/ 5563270 h 5809450"/>
              <a:gd name="connsiteX3" fmla="*/ 649818 w 3482710"/>
              <a:gd name="connsiteY3" fmla="*/ 5578805 h 5809450"/>
              <a:gd name="connsiteX4" fmla="*/ 3482710 w 3482710"/>
              <a:gd name="connsiteY4" fmla="*/ 5688405 h 5809450"/>
              <a:gd name="connsiteX5" fmla="*/ 179938 w 3482710"/>
              <a:gd name="connsiteY5" fmla="*/ 5809450 h 5809450"/>
              <a:gd name="connsiteX6" fmla="*/ 141063 w 3482710"/>
              <a:gd name="connsiteY6" fmla="*/ 4208233 h 5809450"/>
              <a:gd name="connsiteX7" fmla="*/ 0 w 3482710"/>
              <a:gd name="connsiteY7" fmla="*/ 2702 h 5809450"/>
              <a:gd name="connsiteX8" fmla="*/ 151819 w 3482710"/>
              <a:gd name="connsiteY8" fmla="*/ 0 h 5809450"/>
              <a:gd name="connsiteX0" fmla="*/ 151819 w 2254571"/>
              <a:gd name="connsiteY0" fmla="*/ 0 h 5809450"/>
              <a:gd name="connsiteX1" fmla="*/ 337970 w 2254571"/>
              <a:gd name="connsiteY1" fmla="*/ 13709 h 5809450"/>
              <a:gd name="connsiteX2" fmla="*/ 271918 w 2254571"/>
              <a:gd name="connsiteY2" fmla="*/ 5563270 h 5809450"/>
              <a:gd name="connsiteX3" fmla="*/ 649818 w 2254571"/>
              <a:gd name="connsiteY3" fmla="*/ 5578805 h 5809450"/>
              <a:gd name="connsiteX4" fmla="*/ 2254571 w 2254571"/>
              <a:gd name="connsiteY4" fmla="*/ 5452431 h 5809450"/>
              <a:gd name="connsiteX5" fmla="*/ 179938 w 2254571"/>
              <a:gd name="connsiteY5" fmla="*/ 5809450 h 5809450"/>
              <a:gd name="connsiteX6" fmla="*/ 141063 w 2254571"/>
              <a:gd name="connsiteY6" fmla="*/ 4208233 h 5809450"/>
              <a:gd name="connsiteX7" fmla="*/ 0 w 2254571"/>
              <a:gd name="connsiteY7" fmla="*/ 2702 h 5809450"/>
              <a:gd name="connsiteX8" fmla="*/ 151819 w 2254571"/>
              <a:gd name="connsiteY8" fmla="*/ 0 h 5809450"/>
              <a:gd name="connsiteX0" fmla="*/ 151819 w 1723629"/>
              <a:gd name="connsiteY0" fmla="*/ 0 h 5809450"/>
              <a:gd name="connsiteX1" fmla="*/ 337970 w 1723629"/>
              <a:gd name="connsiteY1" fmla="*/ 13709 h 5809450"/>
              <a:gd name="connsiteX2" fmla="*/ 271918 w 1723629"/>
              <a:gd name="connsiteY2" fmla="*/ 5563270 h 5809450"/>
              <a:gd name="connsiteX3" fmla="*/ 649818 w 1723629"/>
              <a:gd name="connsiteY3" fmla="*/ 5578805 h 5809450"/>
              <a:gd name="connsiteX4" fmla="*/ 1723629 w 1723629"/>
              <a:gd name="connsiteY4" fmla="*/ 5752762 h 5809450"/>
              <a:gd name="connsiteX5" fmla="*/ 179938 w 1723629"/>
              <a:gd name="connsiteY5" fmla="*/ 5809450 h 5809450"/>
              <a:gd name="connsiteX6" fmla="*/ 141063 w 1723629"/>
              <a:gd name="connsiteY6" fmla="*/ 4208233 h 5809450"/>
              <a:gd name="connsiteX7" fmla="*/ 0 w 1723629"/>
              <a:gd name="connsiteY7" fmla="*/ 2702 h 5809450"/>
              <a:gd name="connsiteX8" fmla="*/ 151819 w 1723629"/>
              <a:gd name="connsiteY8" fmla="*/ 0 h 5809450"/>
              <a:gd name="connsiteX0" fmla="*/ 151819 w 1723629"/>
              <a:gd name="connsiteY0" fmla="*/ 0 h 5809450"/>
              <a:gd name="connsiteX1" fmla="*/ 337970 w 1723629"/>
              <a:gd name="connsiteY1" fmla="*/ 13709 h 5809450"/>
              <a:gd name="connsiteX2" fmla="*/ 271918 w 1723629"/>
              <a:gd name="connsiteY2" fmla="*/ 5563270 h 5809450"/>
              <a:gd name="connsiteX3" fmla="*/ 1723629 w 1723629"/>
              <a:gd name="connsiteY3" fmla="*/ 5752762 h 5809450"/>
              <a:gd name="connsiteX4" fmla="*/ 179938 w 1723629"/>
              <a:gd name="connsiteY4" fmla="*/ 5809450 h 5809450"/>
              <a:gd name="connsiteX5" fmla="*/ 141063 w 1723629"/>
              <a:gd name="connsiteY5" fmla="*/ 4208233 h 5809450"/>
              <a:gd name="connsiteX6" fmla="*/ 0 w 1723629"/>
              <a:gd name="connsiteY6" fmla="*/ 2702 h 5809450"/>
              <a:gd name="connsiteX7" fmla="*/ 151819 w 1723629"/>
              <a:gd name="connsiteY7" fmla="*/ 0 h 5809450"/>
              <a:gd name="connsiteX0" fmla="*/ 151819 w 1723629"/>
              <a:gd name="connsiteY0" fmla="*/ 0 h 5804087"/>
              <a:gd name="connsiteX1" fmla="*/ 337970 w 1723629"/>
              <a:gd name="connsiteY1" fmla="*/ 13709 h 5804087"/>
              <a:gd name="connsiteX2" fmla="*/ 271918 w 1723629"/>
              <a:gd name="connsiteY2" fmla="*/ 5563270 h 5804087"/>
              <a:gd name="connsiteX3" fmla="*/ 1723629 w 1723629"/>
              <a:gd name="connsiteY3" fmla="*/ 5752762 h 5804087"/>
              <a:gd name="connsiteX4" fmla="*/ 421275 w 1723629"/>
              <a:gd name="connsiteY4" fmla="*/ 5804087 h 5804087"/>
              <a:gd name="connsiteX5" fmla="*/ 141063 w 1723629"/>
              <a:gd name="connsiteY5" fmla="*/ 4208233 h 5804087"/>
              <a:gd name="connsiteX6" fmla="*/ 0 w 1723629"/>
              <a:gd name="connsiteY6" fmla="*/ 2702 h 5804087"/>
              <a:gd name="connsiteX7" fmla="*/ 151819 w 1723629"/>
              <a:gd name="connsiteY7" fmla="*/ 0 h 5804087"/>
              <a:gd name="connsiteX0" fmla="*/ 151819 w 1723629"/>
              <a:gd name="connsiteY0" fmla="*/ 0 h 5820176"/>
              <a:gd name="connsiteX1" fmla="*/ 337970 w 1723629"/>
              <a:gd name="connsiteY1" fmla="*/ 13709 h 5820176"/>
              <a:gd name="connsiteX2" fmla="*/ 271918 w 1723629"/>
              <a:gd name="connsiteY2" fmla="*/ 5563270 h 5820176"/>
              <a:gd name="connsiteX3" fmla="*/ 1723629 w 1723629"/>
              <a:gd name="connsiteY3" fmla="*/ 5752762 h 5820176"/>
              <a:gd name="connsiteX4" fmla="*/ 185301 w 1723629"/>
              <a:gd name="connsiteY4" fmla="*/ 5820176 h 5820176"/>
              <a:gd name="connsiteX5" fmla="*/ 141063 w 1723629"/>
              <a:gd name="connsiteY5" fmla="*/ 4208233 h 5820176"/>
              <a:gd name="connsiteX6" fmla="*/ 0 w 1723629"/>
              <a:gd name="connsiteY6" fmla="*/ 2702 h 5820176"/>
              <a:gd name="connsiteX7" fmla="*/ 151819 w 1723629"/>
              <a:gd name="connsiteY7" fmla="*/ 0 h 5820176"/>
              <a:gd name="connsiteX0" fmla="*/ 151819 w 1723629"/>
              <a:gd name="connsiteY0" fmla="*/ 0 h 5820176"/>
              <a:gd name="connsiteX1" fmla="*/ 337970 w 1723629"/>
              <a:gd name="connsiteY1" fmla="*/ 13709 h 5820176"/>
              <a:gd name="connsiteX2" fmla="*/ 271918 w 1723629"/>
              <a:gd name="connsiteY2" fmla="*/ 5563270 h 5820176"/>
              <a:gd name="connsiteX3" fmla="*/ 1723629 w 1723629"/>
              <a:gd name="connsiteY3" fmla="*/ 5752762 h 5820176"/>
              <a:gd name="connsiteX4" fmla="*/ 185301 w 1723629"/>
              <a:gd name="connsiteY4" fmla="*/ 5820176 h 5820176"/>
              <a:gd name="connsiteX5" fmla="*/ 0 w 1723629"/>
              <a:gd name="connsiteY5" fmla="*/ 2702 h 5820176"/>
              <a:gd name="connsiteX6" fmla="*/ 151819 w 1723629"/>
              <a:gd name="connsiteY6" fmla="*/ 0 h 5820176"/>
              <a:gd name="connsiteX0" fmla="*/ 151819 w 1755807"/>
              <a:gd name="connsiteY0" fmla="*/ 0 h 5820176"/>
              <a:gd name="connsiteX1" fmla="*/ 337970 w 1755807"/>
              <a:gd name="connsiteY1" fmla="*/ 13709 h 5820176"/>
              <a:gd name="connsiteX2" fmla="*/ 271918 w 1755807"/>
              <a:gd name="connsiteY2" fmla="*/ 5563270 h 5820176"/>
              <a:gd name="connsiteX3" fmla="*/ 1755807 w 1755807"/>
              <a:gd name="connsiteY3" fmla="*/ 5752762 h 5820176"/>
              <a:gd name="connsiteX4" fmla="*/ 185301 w 1755807"/>
              <a:gd name="connsiteY4" fmla="*/ 5820176 h 5820176"/>
              <a:gd name="connsiteX5" fmla="*/ 0 w 1755807"/>
              <a:gd name="connsiteY5" fmla="*/ 2702 h 5820176"/>
              <a:gd name="connsiteX6" fmla="*/ 151819 w 1755807"/>
              <a:gd name="connsiteY6" fmla="*/ 0 h 5820176"/>
              <a:gd name="connsiteX0" fmla="*/ 151819 w 1755807"/>
              <a:gd name="connsiteY0" fmla="*/ 5830 h 5826006"/>
              <a:gd name="connsiteX1" fmla="*/ 337970 w 1755807"/>
              <a:gd name="connsiteY1" fmla="*/ 0 h 5826006"/>
              <a:gd name="connsiteX2" fmla="*/ 271918 w 1755807"/>
              <a:gd name="connsiteY2" fmla="*/ 5569100 h 5826006"/>
              <a:gd name="connsiteX3" fmla="*/ 1755807 w 1755807"/>
              <a:gd name="connsiteY3" fmla="*/ 5758592 h 5826006"/>
              <a:gd name="connsiteX4" fmla="*/ 185301 w 1755807"/>
              <a:gd name="connsiteY4" fmla="*/ 5826006 h 5826006"/>
              <a:gd name="connsiteX5" fmla="*/ 0 w 1755807"/>
              <a:gd name="connsiteY5" fmla="*/ 8532 h 5826006"/>
              <a:gd name="connsiteX6" fmla="*/ 151819 w 1755807"/>
              <a:gd name="connsiteY6" fmla="*/ 5830 h 5826006"/>
              <a:gd name="connsiteX0" fmla="*/ 151819 w 1755807"/>
              <a:gd name="connsiteY0" fmla="*/ 5830 h 5826006"/>
              <a:gd name="connsiteX1" fmla="*/ 337970 w 1755807"/>
              <a:gd name="connsiteY1" fmla="*/ 0 h 5826006"/>
              <a:gd name="connsiteX2" fmla="*/ 271918 w 1755807"/>
              <a:gd name="connsiteY2" fmla="*/ 5569100 h 5826006"/>
              <a:gd name="connsiteX3" fmla="*/ 1755807 w 1755807"/>
              <a:gd name="connsiteY3" fmla="*/ 5758592 h 5826006"/>
              <a:gd name="connsiteX4" fmla="*/ 185301 w 1755807"/>
              <a:gd name="connsiteY4" fmla="*/ 5826006 h 5826006"/>
              <a:gd name="connsiteX5" fmla="*/ 0 w 1755807"/>
              <a:gd name="connsiteY5" fmla="*/ 8532 h 5826006"/>
              <a:gd name="connsiteX6" fmla="*/ 151819 w 1755807"/>
              <a:gd name="connsiteY6" fmla="*/ 5830 h 5826006"/>
              <a:gd name="connsiteX0" fmla="*/ 151819 w 1755807"/>
              <a:gd name="connsiteY0" fmla="*/ 5830 h 5826006"/>
              <a:gd name="connsiteX1" fmla="*/ 337970 w 1755807"/>
              <a:gd name="connsiteY1" fmla="*/ 0 h 5826006"/>
              <a:gd name="connsiteX2" fmla="*/ 185949 w 1755807"/>
              <a:gd name="connsiteY2" fmla="*/ 5694146 h 5826006"/>
              <a:gd name="connsiteX3" fmla="*/ 1755807 w 1755807"/>
              <a:gd name="connsiteY3" fmla="*/ 5758592 h 5826006"/>
              <a:gd name="connsiteX4" fmla="*/ 185301 w 1755807"/>
              <a:gd name="connsiteY4" fmla="*/ 5826006 h 5826006"/>
              <a:gd name="connsiteX5" fmla="*/ 0 w 1755807"/>
              <a:gd name="connsiteY5" fmla="*/ 8532 h 5826006"/>
              <a:gd name="connsiteX6" fmla="*/ 151819 w 1755807"/>
              <a:gd name="connsiteY6" fmla="*/ 5830 h 5826006"/>
              <a:gd name="connsiteX0" fmla="*/ 151819 w 1755807"/>
              <a:gd name="connsiteY0" fmla="*/ 5830 h 5826006"/>
              <a:gd name="connsiteX1" fmla="*/ 337970 w 1755807"/>
              <a:gd name="connsiteY1" fmla="*/ 0 h 5826006"/>
              <a:gd name="connsiteX2" fmla="*/ 185949 w 1755807"/>
              <a:gd name="connsiteY2" fmla="*/ 5694146 h 5826006"/>
              <a:gd name="connsiteX3" fmla="*/ 1755807 w 1755807"/>
              <a:gd name="connsiteY3" fmla="*/ 5758592 h 5826006"/>
              <a:gd name="connsiteX4" fmla="*/ 185301 w 1755807"/>
              <a:gd name="connsiteY4" fmla="*/ 5826006 h 5826006"/>
              <a:gd name="connsiteX5" fmla="*/ 0 w 1755807"/>
              <a:gd name="connsiteY5" fmla="*/ 8532 h 5826006"/>
              <a:gd name="connsiteX6" fmla="*/ 151819 w 1755807"/>
              <a:gd name="connsiteY6" fmla="*/ 5830 h 5826006"/>
              <a:gd name="connsiteX0" fmla="*/ 151819 w 1744084"/>
              <a:gd name="connsiteY0" fmla="*/ 5830 h 5826006"/>
              <a:gd name="connsiteX1" fmla="*/ 337970 w 1744084"/>
              <a:gd name="connsiteY1" fmla="*/ 0 h 5826006"/>
              <a:gd name="connsiteX2" fmla="*/ 185949 w 1744084"/>
              <a:gd name="connsiteY2" fmla="*/ 5694146 h 5826006"/>
              <a:gd name="connsiteX3" fmla="*/ 1744084 w 1744084"/>
              <a:gd name="connsiteY3" fmla="*/ 5766407 h 5826006"/>
              <a:gd name="connsiteX4" fmla="*/ 185301 w 1744084"/>
              <a:gd name="connsiteY4" fmla="*/ 5826006 h 5826006"/>
              <a:gd name="connsiteX5" fmla="*/ 0 w 1744084"/>
              <a:gd name="connsiteY5" fmla="*/ 8532 h 5826006"/>
              <a:gd name="connsiteX6" fmla="*/ 151819 w 1744084"/>
              <a:gd name="connsiteY6" fmla="*/ 5830 h 5826006"/>
              <a:gd name="connsiteX0" fmla="*/ 151819 w 1744084"/>
              <a:gd name="connsiteY0" fmla="*/ 5830 h 5826006"/>
              <a:gd name="connsiteX1" fmla="*/ 337970 w 1744084"/>
              <a:gd name="connsiteY1" fmla="*/ 0 h 5826006"/>
              <a:gd name="connsiteX2" fmla="*/ 185949 w 1744084"/>
              <a:gd name="connsiteY2" fmla="*/ 5705869 h 5826006"/>
              <a:gd name="connsiteX3" fmla="*/ 1744084 w 1744084"/>
              <a:gd name="connsiteY3" fmla="*/ 5766407 h 5826006"/>
              <a:gd name="connsiteX4" fmla="*/ 185301 w 1744084"/>
              <a:gd name="connsiteY4" fmla="*/ 5826006 h 5826006"/>
              <a:gd name="connsiteX5" fmla="*/ 0 w 1744084"/>
              <a:gd name="connsiteY5" fmla="*/ 8532 h 5826006"/>
              <a:gd name="connsiteX6" fmla="*/ 151819 w 1744084"/>
              <a:gd name="connsiteY6" fmla="*/ 5830 h 5826006"/>
              <a:gd name="connsiteX0" fmla="*/ 151819 w 1744084"/>
              <a:gd name="connsiteY0" fmla="*/ 13413 h 5833589"/>
              <a:gd name="connsiteX1" fmla="*/ 360886 w 1744084"/>
              <a:gd name="connsiteY1" fmla="*/ 0 h 5833589"/>
              <a:gd name="connsiteX2" fmla="*/ 185949 w 1744084"/>
              <a:gd name="connsiteY2" fmla="*/ 5713452 h 5833589"/>
              <a:gd name="connsiteX3" fmla="*/ 1744084 w 1744084"/>
              <a:gd name="connsiteY3" fmla="*/ 5773990 h 5833589"/>
              <a:gd name="connsiteX4" fmla="*/ 185301 w 1744084"/>
              <a:gd name="connsiteY4" fmla="*/ 5833589 h 5833589"/>
              <a:gd name="connsiteX5" fmla="*/ 0 w 1744084"/>
              <a:gd name="connsiteY5" fmla="*/ 16115 h 5833589"/>
              <a:gd name="connsiteX6" fmla="*/ 151819 w 1744084"/>
              <a:gd name="connsiteY6" fmla="*/ 13413 h 5833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4084" h="5833589">
                <a:moveTo>
                  <a:pt x="151819" y="13413"/>
                </a:moveTo>
                <a:lnTo>
                  <a:pt x="360886" y="0"/>
                </a:lnTo>
                <a:cubicBezTo>
                  <a:pt x="340038" y="985953"/>
                  <a:pt x="184774" y="4750767"/>
                  <a:pt x="185949" y="5713452"/>
                </a:cubicBezTo>
                <a:lnTo>
                  <a:pt x="1744084" y="5773990"/>
                </a:lnTo>
                <a:lnTo>
                  <a:pt x="185301" y="5833589"/>
                </a:lnTo>
                <a:lnTo>
                  <a:pt x="0" y="16115"/>
                </a:lnTo>
                <a:cubicBezTo>
                  <a:pt x="34557" y="16076"/>
                  <a:pt x="86129" y="15126"/>
                  <a:pt x="151819" y="13413"/>
                </a:cubicBezTo>
                <a:close/>
              </a:path>
            </a:pathLst>
          </a:custGeom>
          <a:solidFill>
            <a:srgbClr val="00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B19C997-4A59-4C83-AA42-9A60882504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537253AC-D339-4B50-958F-895310044D1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87F37A83-F821-4241-ACE8-6A7191E6F06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FE0B09F3-7E93-495C-AFDA-4689EFB7BB2B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EDE0C2F0-427D-4259-AD34-4D5269EF181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Freeform: Shape 67">
            <a:extLst>
              <a:ext uri="{FF2B5EF4-FFF2-40B4-BE49-F238E27FC236}">
                <a16:creationId xmlns:a16="http://schemas.microsoft.com/office/drawing/2014/main" id="{BEAC1D59-0216-495E-957C-20BD0BC147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65497">
            <a:off x="6606009" y="422894"/>
            <a:ext cx="4969415" cy="5941601"/>
          </a:xfrm>
          <a:custGeom>
            <a:avLst/>
            <a:gdLst>
              <a:gd name="connsiteX0" fmla="*/ 150603 w 5058870"/>
              <a:gd name="connsiteY0" fmla="*/ 117182 h 6048556"/>
              <a:gd name="connsiteX1" fmla="*/ 132479 w 5058870"/>
              <a:gd name="connsiteY1" fmla="*/ 4325039 h 6048556"/>
              <a:gd name="connsiteX2" fmla="*/ 131983 w 5058870"/>
              <a:gd name="connsiteY2" fmla="*/ 5903854 h 6048556"/>
              <a:gd name="connsiteX3" fmla="*/ 483214 w 5058870"/>
              <a:gd name="connsiteY3" fmla="*/ 5902868 h 6048556"/>
              <a:gd name="connsiteX4" fmla="*/ 4936993 w 5058870"/>
              <a:gd name="connsiteY4" fmla="*/ 5929734 h 6048556"/>
              <a:gd name="connsiteX5" fmla="*/ 4946665 w 5058870"/>
              <a:gd name="connsiteY5" fmla="*/ 5879073 h 6048556"/>
              <a:gd name="connsiteX6" fmla="*/ 4942148 w 5058870"/>
              <a:gd name="connsiteY6" fmla="*/ 5858061 h 6048556"/>
              <a:gd name="connsiteX7" fmla="*/ 4948266 w 5058870"/>
              <a:gd name="connsiteY7" fmla="*/ 5746170 h 6048556"/>
              <a:gd name="connsiteX8" fmla="*/ 4945532 w 5058870"/>
              <a:gd name="connsiteY8" fmla="*/ 5672498 h 6048556"/>
              <a:gd name="connsiteX9" fmla="*/ 4937303 w 5058870"/>
              <a:gd name="connsiteY9" fmla="*/ 5632742 h 6048556"/>
              <a:gd name="connsiteX10" fmla="*/ 4939222 w 5058870"/>
              <a:gd name="connsiteY10" fmla="*/ 3836805 h 6048556"/>
              <a:gd name="connsiteX11" fmla="*/ 4941754 w 5058870"/>
              <a:gd name="connsiteY11" fmla="*/ 3658384 h 6048556"/>
              <a:gd name="connsiteX12" fmla="*/ 4940629 w 5058870"/>
              <a:gd name="connsiteY12" fmla="*/ 3380518 h 6048556"/>
              <a:gd name="connsiteX13" fmla="*/ 4939141 w 5058870"/>
              <a:gd name="connsiteY13" fmla="*/ 2223148 h 6048556"/>
              <a:gd name="connsiteX14" fmla="*/ 4944373 w 5058870"/>
              <a:gd name="connsiteY14" fmla="*/ 2168527 h 6048556"/>
              <a:gd name="connsiteX15" fmla="*/ 4957485 w 5058870"/>
              <a:gd name="connsiteY15" fmla="*/ 2101155 h 6048556"/>
              <a:gd name="connsiteX16" fmla="*/ 4953493 w 5058870"/>
              <a:gd name="connsiteY16" fmla="*/ 2087335 h 6048556"/>
              <a:gd name="connsiteX17" fmla="*/ 4949567 w 5058870"/>
              <a:gd name="connsiteY17" fmla="*/ 2083233 h 6048556"/>
              <a:gd name="connsiteX18" fmla="*/ 4956568 w 5058870"/>
              <a:gd name="connsiteY18" fmla="*/ 1996948 h 6048556"/>
              <a:gd name="connsiteX19" fmla="*/ 4950918 w 5058870"/>
              <a:gd name="connsiteY19" fmla="*/ 1942239 h 6048556"/>
              <a:gd name="connsiteX20" fmla="*/ 4939630 w 5058870"/>
              <a:gd name="connsiteY20" fmla="*/ 1916398 h 6048556"/>
              <a:gd name="connsiteX21" fmla="*/ 4939894 w 5058870"/>
              <a:gd name="connsiteY21" fmla="*/ 1749740 h 6048556"/>
              <a:gd name="connsiteX22" fmla="*/ 4942210 w 5058870"/>
              <a:gd name="connsiteY22" fmla="*/ 1749472 h 6048556"/>
              <a:gd name="connsiteX23" fmla="*/ 4953013 w 5058870"/>
              <a:gd name="connsiteY23" fmla="*/ 1710630 h 6048556"/>
              <a:gd name="connsiteX24" fmla="*/ 4948218 w 5058870"/>
              <a:gd name="connsiteY24" fmla="*/ 1629599 h 6048556"/>
              <a:gd name="connsiteX25" fmla="*/ 4960078 w 5058870"/>
              <a:gd name="connsiteY25" fmla="*/ 1549960 h 6048556"/>
              <a:gd name="connsiteX26" fmla="*/ 4964913 w 5058870"/>
              <a:gd name="connsiteY26" fmla="*/ 1537680 h 6048556"/>
              <a:gd name="connsiteX27" fmla="*/ 4972690 w 5058870"/>
              <a:gd name="connsiteY27" fmla="*/ 1456487 h 6048556"/>
              <a:gd name="connsiteX28" fmla="*/ 4985803 w 5058870"/>
              <a:gd name="connsiteY28" fmla="*/ 1389117 h 6048556"/>
              <a:gd name="connsiteX29" fmla="*/ 4981810 w 5058870"/>
              <a:gd name="connsiteY29" fmla="*/ 1375297 h 6048556"/>
              <a:gd name="connsiteX30" fmla="*/ 4977885 w 5058870"/>
              <a:gd name="connsiteY30" fmla="*/ 1371195 h 6048556"/>
              <a:gd name="connsiteX31" fmla="*/ 4985953 w 5058870"/>
              <a:gd name="connsiteY31" fmla="*/ 1321699 h 6048556"/>
              <a:gd name="connsiteX32" fmla="*/ 4984884 w 5058870"/>
              <a:gd name="connsiteY32" fmla="*/ 1284910 h 6048556"/>
              <a:gd name="connsiteX33" fmla="*/ 4979236 w 5058870"/>
              <a:gd name="connsiteY33" fmla="*/ 1230203 h 6048556"/>
              <a:gd name="connsiteX34" fmla="*/ 4960733 w 5058870"/>
              <a:gd name="connsiteY34" fmla="*/ 1140677 h 6048556"/>
              <a:gd name="connsiteX35" fmla="*/ 4954582 w 5058870"/>
              <a:gd name="connsiteY35" fmla="*/ 1117885 h 6048556"/>
              <a:gd name="connsiteX36" fmla="*/ 4951126 w 5058870"/>
              <a:gd name="connsiteY36" fmla="*/ 1054204 h 6048556"/>
              <a:gd name="connsiteX37" fmla="*/ 4950498 w 5058870"/>
              <a:gd name="connsiteY37" fmla="*/ 946280 h 6048556"/>
              <a:gd name="connsiteX38" fmla="*/ 4943633 w 5058870"/>
              <a:gd name="connsiteY38" fmla="*/ 907020 h 6048556"/>
              <a:gd name="connsiteX39" fmla="*/ 4941234 w 5058870"/>
              <a:gd name="connsiteY39" fmla="*/ 906169 h 6048556"/>
              <a:gd name="connsiteX40" fmla="*/ 4943722 w 5058870"/>
              <a:gd name="connsiteY40" fmla="*/ 749069 h 6048556"/>
              <a:gd name="connsiteX41" fmla="*/ 4941492 w 5058870"/>
              <a:gd name="connsiteY41" fmla="*/ 743898 h 6048556"/>
              <a:gd name="connsiteX42" fmla="*/ 4941895 w 5058870"/>
              <a:gd name="connsiteY42" fmla="*/ 490199 h 6048556"/>
              <a:gd name="connsiteX43" fmla="*/ 4942394 w 5058870"/>
              <a:gd name="connsiteY43" fmla="*/ 485589 h 6048556"/>
              <a:gd name="connsiteX44" fmla="*/ 4944145 w 5058870"/>
              <a:gd name="connsiteY44" fmla="*/ 454302 h 6048556"/>
              <a:gd name="connsiteX45" fmla="*/ 4942033 w 5058870"/>
              <a:gd name="connsiteY45" fmla="*/ 403560 h 6048556"/>
              <a:gd name="connsiteX46" fmla="*/ 4945792 w 5058870"/>
              <a:gd name="connsiteY46" fmla="*/ 179623 h 6048556"/>
              <a:gd name="connsiteX47" fmla="*/ 4942390 w 5058870"/>
              <a:gd name="connsiteY47" fmla="*/ 177932 h 6048556"/>
              <a:gd name="connsiteX48" fmla="*/ 4942445 w 5058870"/>
              <a:gd name="connsiteY48" fmla="*/ 143139 h 6048556"/>
              <a:gd name="connsiteX49" fmla="*/ 4909651 w 5058870"/>
              <a:gd name="connsiteY49" fmla="*/ 121087 h 6048556"/>
              <a:gd name="connsiteX50" fmla="*/ 3548714 w 5058870"/>
              <a:gd name="connsiteY50" fmla="*/ 114721 h 6048556"/>
              <a:gd name="connsiteX51" fmla="*/ 150603 w 5058870"/>
              <a:gd name="connsiteY51" fmla="*/ 117182 h 6048556"/>
              <a:gd name="connsiteX52" fmla="*/ 0 w 5058870"/>
              <a:gd name="connsiteY52" fmla="*/ 0 h 6048556"/>
              <a:gd name="connsiteX53" fmla="*/ 5058870 w 5058870"/>
              <a:gd name="connsiteY53" fmla="*/ 0 h 6048556"/>
              <a:gd name="connsiteX54" fmla="*/ 5058870 w 5058870"/>
              <a:gd name="connsiteY54" fmla="*/ 6048556 h 6048556"/>
              <a:gd name="connsiteX55" fmla="*/ 0 w 5058870"/>
              <a:gd name="connsiteY55" fmla="*/ 6048556 h 6048556"/>
              <a:gd name="connsiteX0" fmla="*/ 150603 w 5058870"/>
              <a:gd name="connsiteY0" fmla="*/ 117182 h 6048556"/>
              <a:gd name="connsiteX1" fmla="*/ 132479 w 5058870"/>
              <a:gd name="connsiteY1" fmla="*/ 4325039 h 6048556"/>
              <a:gd name="connsiteX2" fmla="*/ 131983 w 5058870"/>
              <a:gd name="connsiteY2" fmla="*/ 5903854 h 6048556"/>
              <a:gd name="connsiteX3" fmla="*/ 483214 w 5058870"/>
              <a:gd name="connsiteY3" fmla="*/ 5902868 h 6048556"/>
              <a:gd name="connsiteX4" fmla="*/ 4936993 w 5058870"/>
              <a:gd name="connsiteY4" fmla="*/ 5929734 h 6048556"/>
              <a:gd name="connsiteX5" fmla="*/ 4946665 w 5058870"/>
              <a:gd name="connsiteY5" fmla="*/ 5879073 h 6048556"/>
              <a:gd name="connsiteX6" fmla="*/ 4942148 w 5058870"/>
              <a:gd name="connsiteY6" fmla="*/ 5858061 h 6048556"/>
              <a:gd name="connsiteX7" fmla="*/ 4948266 w 5058870"/>
              <a:gd name="connsiteY7" fmla="*/ 5746170 h 6048556"/>
              <a:gd name="connsiteX8" fmla="*/ 4945532 w 5058870"/>
              <a:gd name="connsiteY8" fmla="*/ 5672498 h 6048556"/>
              <a:gd name="connsiteX9" fmla="*/ 4937303 w 5058870"/>
              <a:gd name="connsiteY9" fmla="*/ 5632742 h 6048556"/>
              <a:gd name="connsiteX10" fmla="*/ 4939222 w 5058870"/>
              <a:gd name="connsiteY10" fmla="*/ 3836805 h 6048556"/>
              <a:gd name="connsiteX11" fmla="*/ 4941754 w 5058870"/>
              <a:gd name="connsiteY11" fmla="*/ 3658384 h 6048556"/>
              <a:gd name="connsiteX12" fmla="*/ 4940629 w 5058870"/>
              <a:gd name="connsiteY12" fmla="*/ 3380518 h 6048556"/>
              <a:gd name="connsiteX13" fmla="*/ 4939141 w 5058870"/>
              <a:gd name="connsiteY13" fmla="*/ 2223148 h 6048556"/>
              <a:gd name="connsiteX14" fmla="*/ 4944373 w 5058870"/>
              <a:gd name="connsiteY14" fmla="*/ 2168527 h 6048556"/>
              <a:gd name="connsiteX15" fmla="*/ 4957485 w 5058870"/>
              <a:gd name="connsiteY15" fmla="*/ 2101155 h 6048556"/>
              <a:gd name="connsiteX16" fmla="*/ 4953493 w 5058870"/>
              <a:gd name="connsiteY16" fmla="*/ 2087335 h 6048556"/>
              <a:gd name="connsiteX17" fmla="*/ 4949567 w 5058870"/>
              <a:gd name="connsiteY17" fmla="*/ 2083233 h 6048556"/>
              <a:gd name="connsiteX18" fmla="*/ 4956568 w 5058870"/>
              <a:gd name="connsiteY18" fmla="*/ 1996948 h 6048556"/>
              <a:gd name="connsiteX19" fmla="*/ 4950918 w 5058870"/>
              <a:gd name="connsiteY19" fmla="*/ 1942239 h 6048556"/>
              <a:gd name="connsiteX20" fmla="*/ 4939630 w 5058870"/>
              <a:gd name="connsiteY20" fmla="*/ 1916398 h 6048556"/>
              <a:gd name="connsiteX21" fmla="*/ 4939894 w 5058870"/>
              <a:gd name="connsiteY21" fmla="*/ 1749740 h 6048556"/>
              <a:gd name="connsiteX22" fmla="*/ 4942210 w 5058870"/>
              <a:gd name="connsiteY22" fmla="*/ 1749472 h 6048556"/>
              <a:gd name="connsiteX23" fmla="*/ 4953013 w 5058870"/>
              <a:gd name="connsiteY23" fmla="*/ 1710630 h 6048556"/>
              <a:gd name="connsiteX24" fmla="*/ 4948218 w 5058870"/>
              <a:gd name="connsiteY24" fmla="*/ 1629599 h 6048556"/>
              <a:gd name="connsiteX25" fmla="*/ 4960078 w 5058870"/>
              <a:gd name="connsiteY25" fmla="*/ 1549960 h 6048556"/>
              <a:gd name="connsiteX26" fmla="*/ 4964913 w 5058870"/>
              <a:gd name="connsiteY26" fmla="*/ 1537680 h 6048556"/>
              <a:gd name="connsiteX27" fmla="*/ 4972690 w 5058870"/>
              <a:gd name="connsiteY27" fmla="*/ 1456487 h 6048556"/>
              <a:gd name="connsiteX28" fmla="*/ 4985803 w 5058870"/>
              <a:gd name="connsiteY28" fmla="*/ 1389117 h 6048556"/>
              <a:gd name="connsiteX29" fmla="*/ 4981810 w 5058870"/>
              <a:gd name="connsiteY29" fmla="*/ 1375297 h 6048556"/>
              <a:gd name="connsiteX30" fmla="*/ 4977885 w 5058870"/>
              <a:gd name="connsiteY30" fmla="*/ 1371195 h 6048556"/>
              <a:gd name="connsiteX31" fmla="*/ 4985953 w 5058870"/>
              <a:gd name="connsiteY31" fmla="*/ 1321699 h 6048556"/>
              <a:gd name="connsiteX32" fmla="*/ 4984884 w 5058870"/>
              <a:gd name="connsiteY32" fmla="*/ 1284910 h 6048556"/>
              <a:gd name="connsiteX33" fmla="*/ 4979236 w 5058870"/>
              <a:gd name="connsiteY33" fmla="*/ 1230203 h 6048556"/>
              <a:gd name="connsiteX34" fmla="*/ 4960733 w 5058870"/>
              <a:gd name="connsiteY34" fmla="*/ 1140677 h 6048556"/>
              <a:gd name="connsiteX35" fmla="*/ 4954582 w 5058870"/>
              <a:gd name="connsiteY35" fmla="*/ 1117885 h 6048556"/>
              <a:gd name="connsiteX36" fmla="*/ 4951126 w 5058870"/>
              <a:gd name="connsiteY36" fmla="*/ 1054204 h 6048556"/>
              <a:gd name="connsiteX37" fmla="*/ 4950498 w 5058870"/>
              <a:gd name="connsiteY37" fmla="*/ 946280 h 6048556"/>
              <a:gd name="connsiteX38" fmla="*/ 4943633 w 5058870"/>
              <a:gd name="connsiteY38" fmla="*/ 907020 h 6048556"/>
              <a:gd name="connsiteX39" fmla="*/ 4941234 w 5058870"/>
              <a:gd name="connsiteY39" fmla="*/ 906169 h 6048556"/>
              <a:gd name="connsiteX40" fmla="*/ 4943722 w 5058870"/>
              <a:gd name="connsiteY40" fmla="*/ 749069 h 6048556"/>
              <a:gd name="connsiteX41" fmla="*/ 4941492 w 5058870"/>
              <a:gd name="connsiteY41" fmla="*/ 743898 h 6048556"/>
              <a:gd name="connsiteX42" fmla="*/ 4941895 w 5058870"/>
              <a:gd name="connsiteY42" fmla="*/ 490199 h 6048556"/>
              <a:gd name="connsiteX43" fmla="*/ 4942394 w 5058870"/>
              <a:gd name="connsiteY43" fmla="*/ 485589 h 6048556"/>
              <a:gd name="connsiteX44" fmla="*/ 4944145 w 5058870"/>
              <a:gd name="connsiteY44" fmla="*/ 454302 h 6048556"/>
              <a:gd name="connsiteX45" fmla="*/ 4942033 w 5058870"/>
              <a:gd name="connsiteY45" fmla="*/ 403560 h 6048556"/>
              <a:gd name="connsiteX46" fmla="*/ 4945792 w 5058870"/>
              <a:gd name="connsiteY46" fmla="*/ 179623 h 6048556"/>
              <a:gd name="connsiteX47" fmla="*/ 4942390 w 5058870"/>
              <a:gd name="connsiteY47" fmla="*/ 177932 h 6048556"/>
              <a:gd name="connsiteX48" fmla="*/ 4942445 w 5058870"/>
              <a:gd name="connsiteY48" fmla="*/ 143139 h 6048556"/>
              <a:gd name="connsiteX49" fmla="*/ 4909651 w 5058870"/>
              <a:gd name="connsiteY49" fmla="*/ 121087 h 6048556"/>
              <a:gd name="connsiteX50" fmla="*/ 3548714 w 5058870"/>
              <a:gd name="connsiteY50" fmla="*/ 114721 h 6048556"/>
              <a:gd name="connsiteX51" fmla="*/ 150603 w 5058870"/>
              <a:gd name="connsiteY51" fmla="*/ 117182 h 6048556"/>
              <a:gd name="connsiteX52" fmla="*/ 18086 w 5058870"/>
              <a:gd name="connsiteY52" fmla="*/ 3958 h 6048556"/>
              <a:gd name="connsiteX53" fmla="*/ 5058870 w 5058870"/>
              <a:gd name="connsiteY53" fmla="*/ 0 h 6048556"/>
              <a:gd name="connsiteX54" fmla="*/ 5058870 w 5058870"/>
              <a:gd name="connsiteY54" fmla="*/ 6048556 h 6048556"/>
              <a:gd name="connsiteX55" fmla="*/ 0 w 5058870"/>
              <a:gd name="connsiteY55" fmla="*/ 6048556 h 6048556"/>
              <a:gd name="connsiteX56" fmla="*/ 18086 w 5058870"/>
              <a:gd name="connsiteY56" fmla="*/ 3958 h 6048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</a:cxnLst>
            <a:rect l="l" t="t" r="r" b="b"/>
            <a:pathLst>
              <a:path w="5058870" h="6048556">
                <a:moveTo>
                  <a:pt x="150603" y="117182"/>
                </a:moveTo>
                <a:cubicBezTo>
                  <a:pt x="144562" y="1519801"/>
                  <a:pt x="138520" y="2922420"/>
                  <a:pt x="132479" y="4325039"/>
                </a:cubicBezTo>
                <a:cubicBezTo>
                  <a:pt x="132314" y="4851311"/>
                  <a:pt x="132148" y="5377582"/>
                  <a:pt x="131983" y="5903854"/>
                </a:cubicBezTo>
                <a:lnTo>
                  <a:pt x="483214" y="5902868"/>
                </a:lnTo>
                <a:lnTo>
                  <a:pt x="4936993" y="5929734"/>
                </a:lnTo>
                <a:cubicBezTo>
                  <a:pt x="4940359" y="5903683"/>
                  <a:pt x="4946642" y="5901881"/>
                  <a:pt x="4946665" y="5879073"/>
                </a:cubicBezTo>
                <a:lnTo>
                  <a:pt x="4942148" y="5858061"/>
                </a:lnTo>
                <a:cubicBezTo>
                  <a:pt x="4944576" y="5832831"/>
                  <a:pt x="4947702" y="5777096"/>
                  <a:pt x="4948266" y="5746170"/>
                </a:cubicBezTo>
                <a:cubicBezTo>
                  <a:pt x="4948831" y="5715243"/>
                  <a:pt x="4952548" y="5680774"/>
                  <a:pt x="4945532" y="5672498"/>
                </a:cubicBezTo>
                <a:lnTo>
                  <a:pt x="4937303" y="5632742"/>
                </a:lnTo>
                <a:cubicBezTo>
                  <a:pt x="4937943" y="5034096"/>
                  <a:pt x="4938582" y="4435451"/>
                  <a:pt x="4939222" y="3836805"/>
                </a:cubicBezTo>
                <a:cubicBezTo>
                  <a:pt x="4946330" y="3816201"/>
                  <a:pt x="4948846" y="3651504"/>
                  <a:pt x="4941754" y="3658384"/>
                </a:cubicBezTo>
                <a:cubicBezTo>
                  <a:pt x="4940258" y="3572231"/>
                  <a:pt x="4942123" y="3466671"/>
                  <a:pt x="4940629" y="3380518"/>
                </a:cubicBezTo>
                <a:cubicBezTo>
                  <a:pt x="4923430" y="3001238"/>
                  <a:pt x="4939637" y="2608938"/>
                  <a:pt x="4939141" y="2223148"/>
                </a:cubicBezTo>
                <a:lnTo>
                  <a:pt x="4944373" y="2168527"/>
                </a:lnTo>
                <a:lnTo>
                  <a:pt x="4957485" y="2101155"/>
                </a:lnTo>
                <a:lnTo>
                  <a:pt x="4953493" y="2087335"/>
                </a:lnTo>
                <a:cubicBezTo>
                  <a:pt x="4952315" y="2085639"/>
                  <a:pt x="4950991" y="2084257"/>
                  <a:pt x="4949567" y="2083233"/>
                </a:cubicBezTo>
                <a:cubicBezTo>
                  <a:pt x="4950081" y="2068168"/>
                  <a:pt x="4956343" y="2020447"/>
                  <a:pt x="4956568" y="1996948"/>
                </a:cubicBezTo>
                <a:lnTo>
                  <a:pt x="4950918" y="1942239"/>
                </a:lnTo>
                <a:lnTo>
                  <a:pt x="4939630" y="1916398"/>
                </a:lnTo>
                <a:lnTo>
                  <a:pt x="4939894" y="1749740"/>
                </a:lnTo>
                <a:lnTo>
                  <a:pt x="4942210" y="1749472"/>
                </a:lnTo>
                <a:cubicBezTo>
                  <a:pt x="4944598" y="1739435"/>
                  <a:pt x="4936370" y="1707983"/>
                  <a:pt x="4953013" y="1710630"/>
                </a:cubicBezTo>
                <a:cubicBezTo>
                  <a:pt x="4951413" y="1683620"/>
                  <a:pt x="4949817" y="1656609"/>
                  <a:pt x="4948218" y="1629599"/>
                </a:cubicBezTo>
                <a:cubicBezTo>
                  <a:pt x="4960214" y="1611720"/>
                  <a:pt x="4954756" y="1577971"/>
                  <a:pt x="4960078" y="1549960"/>
                </a:cubicBezTo>
                <a:lnTo>
                  <a:pt x="4964913" y="1537680"/>
                </a:lnTo>
                <a:lnTo>
                  <a:pt x="4972690" y="1456487"/>
                </a:lnTo>
                <a:lnTo>
                  <a:pt x="4985803" y="1389117"/>
                </a:lnTo>
                <a:lnTo>
                  <a:pt x="4981810" y="1375297"/>
                </a:lnTo>
                <a:cubicBezTo>
                  <a:pt x="4980632" y="1373600"/>
                  <a:pt x="4979308" y="1372219"/>
                  <a:pt x="4977885" y="1371195"/>
                </a:cubicBezTo>
                <a:cubicBezTo>
                  <a:pt x="4978575" y="1362262"/>
                  <a:pt x="4984787" y="1336081"/>
                  <a:pt x="4985953" y="1321699"/>
                </a:cubicBezTo>
                <a:cubicBezTo>
                  <a:pt x="4985597" y="1309436"/>
                  <a:pt x="4985240" y="1297173"/>
                  <a:pt x="4984884" y="1284910"/>
                </a:cubicBezTo>
                <a:lnTo>
                  <a:pt x="4979236" y="1230203"/>
                </a:lnTo>
                <a:cubicBezTo>
                  <a:pt x="4975210" y="1206164"/>
                  <a:pt x="4964841" y="1159397"/>
                  <a:pt x="4960733" y="1140677"/>
                </a:cubicBezTo>
                <a:cubicBezTo>
                  <a:pt x="4953571" y="1137027"/>
                  <a:pt x="4955994" y="1126612"/>
                  <a:pt x="4954582" y="1117885"/>
                </a:cubicBezTo>
                <a:cubicBezTo>
                  <a:pt x="4947913" y="1110279"/>
                  <a:pt x="4947685" y="1068048"/>
                  <a:pt x="4951126" y="1054204"/>
                </a:cubicBezTo>
                <a:cubicBezTo>
                  <a:pt x="4965316" y="1016287"/>
                  <a:pt x="4939943" y="976787"/>
                  <a:pt x="4950498" y="946280"/>
                </a:cubicBezTo>
                <a:cubicBezTo>
                  <a:pt x="4949250" y="921750"/>
                  <a:pt x="4945649" y="913874"/>
                  <a:pt x="4943633" y="907020"/>
                </a:cubicBezTo>
                <a:lnTo>
                  <a:pt x="4941234" y="906169"/>
                </a:lnTo>
                <a:cubicBezTo>
                  <a:pt x="4941248" y="879844"/>
                  <a:pt x="4943679" y="776114"/>
                  <a:pt x="4943722" y="749069"/>
                </a:cubicBezTo>
                <a:lnTo>
                  <a:pt x="4941492" y="743898"/>
                </a:lnTo>
                <a:cubicBezTo>
                  <a:pt x="4941626" y="659332"/>
                  <a:pt x="4941761" y="574765"/>
                  <a:pt x="4941895" y="490199"/>
                </a:cubicBezTo>
                <a:cubicBezTo>
                  <a:pt x="4942061" y="488662"/>
                  <a:pt x="4942228" y="487126"/>
                  <a:pt x="4942394" y="485589"/>
                </a:cubicBezTo>
                <a:cubicBezTo>
                  <a:pt x="4943552" y="471269"/>
                  <a:pt x="4944141" y="459699"/>
                  <a:pt x="4944145" y="454302"/>
                </a:cubicBezTo>
                <a:cubicBezTo>
                  <a:pt x="4943441" y="437389"/>
                  <a:pt x="4942736" y="420474"/>
                  <a:pt x="4942033" y="403560"/>
                </a:cubicBezTo>
                <a:cubicBezTo>
                  <a:pt x="4942307" y="357781"/>
                  <a:pt x="4945733" y="217227"/>
                  <a:pt x="4945792" y="179623"/>
                </a:cubicBezTo>
                <a:lnTo>
                  <a:pt x="4942390" y="177932"/>
                </a:lnTo>
                <a:cubicBezTo>
                  <a:pt x="4942408" y="166334"/>
                  <a:pt x="4942427" y="154737"/>
                  <a:pt x="4942445" y="143139"/>
                </a:cubicBezTo>
                <a:lnTo>
                  <a:pt x="4909651" y="121087"/>
                </a:lnTo>
                <a:lnTo>
                  <a:pt x="3548714" y="114721"/>
                </a:lnTo>
                <a:lnTo>
                  <a:pt x="150603" y="117182"/>
                </a:lnTo>
                <a:close/>
                <a:moveTo>
                  <a:pt x="18086" y="3958"/>
                </a:moveTo>
                <a:lnTo>
                  <a:pt x="5058870" y="0"/>
                </a:lnTo>
                <a:lnTo>
                  <a:pt x="5058870" y="6048556"/>
                </a:lnTo>
                <a:lnTo>
                  <a:pt x="0" y="6048556"/>
                </a:lnTo>
                <a:cubicBezTo>
                  <a:pt x="0" y="4032371"/>
                  <a:pt x="18086" y="2020143"/>
                  <a:pt x="18086" y="3958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21476" y="1295400"/>
            <a:ext cx="5816633" cy="3278177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de-DE" sz="4600">
                <a:latin typeface="Arial Black"/>
                <a:ea typeface="Calibri Light"/>
                <a:cs typeface="Calibri Light"/>
              </a:rPr>
              <a:t>17 marzo </a:t>
            </a:r>
            <a:br>
              <a:rPr lang="de-DE" sz="4600">
                <a:latin typeface="Arial Black"/>
                <a:ea typeface="Calibri Light"/>
                <a:cs typeface="Calibri Light"/>
              </a:rPr>
            </a:br>
            <a:r>
              <a:rPr lang="de-DE" sz="4600">
                <a:latin typeface="Arial Black"/>
                <a:ea typeface="Calibri Light"/>
                <a:cs typeface="Calibri Light"/>
              </a:rPr>
              <a:t>1861: la </a:t>
            </a:r>
            <a:br>
              <a:rPr lang="de-DE" sz="4600">
                <a:latin typeface="Arial Black"/>
                <a:ea typeface="Calibri Light"/>
                <a:cs typeface="Calibri Light"/>
              </a:rPr>
            </a:br>
            <a:r>
              <a:rPr lang="de-DE" sz="4600">
                <a:latin typeface="Arial Black"/>
                <a:ea typeface="Calibri Light"/>
                <a:cs typeface="Calibri Light"/>
              </a:rPr>
              <a:t>proclamazione del </a:t>
            </a:r>
            <a:r>
              <a:rPr lang="de-DE" sz="4600" err="1">
                <a:latin typeface="Arial Black"/>
                <a:ea typeface="Calibri Light"/>
                <a:cs typeface="Calibri Light"/>
              </a:rPr>
              <a:t>Regno</a:t>
            </a:r>
            <a:r>
              <a:rPr lang="de-DE" sz="4600">
                <a:latin typeface="Arial Black"/>
                <a:ea typeface="Calibri Light"/>
                <a:cs typeface="Calibri Light"/>
              </a:rPr>
              <a:t> </a:t>
            </a:r>
            <a:r>
              <a:rPr lang="de-DE" sz="4600" err="1">
                <a:latin typeface="Arial Black"/>
                <a:ea typeface="Calibri Light"/>
                <a:cs typeface="Calibri Light"/>
              </a:rPr>
              <a:t>d'Italia</a:t>
            </a:r>
            <a:endParaRPr lang="de-DE" sz="4600">
              <a:latin typeface="Arial Black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21476" y="5246764"/>
            <a:ext cx="4193206" cy="92543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>
                <a:ea typeface="Calibri"/>
                <a:cs typeface="Calibri"/>
              </a:rPr>
              <a:t>Biancardi Francesca</a:t>
            </a:r>
          </a:p>
        </p:txBody>
      </p:sp>
      <p:sp>
        <p:nvSpPr>
          <p:cNvPr id="70" name="Freeform: Shape 69">
            <a:extLst>
              <a:ext uri="{FF2B5EF4-FFF2-40B4-BE49-F238E27FC236}">
                <a16:creationId xmlns:a16="http://schemas.microsoft.com/office/drawing/2014/main" id="{ADB284F7-AC48-41DF-9777-D321D9E3093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22665">
            <a:off x="10863665" y="5388483"/>
            <a:ext cx="502935" cy="1735348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5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46AD51EB-971C-4722-9A98-42EB5ABCAD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1DC0D97-9FB5-46B9-89A9-1442D15DE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66" y="470140"/>
            <a:ext cx="6841999" cy="1911742"/>
          </a:xfrm>
        </p:spPr>
        <p:txBody>
          <a:bodyPr>
            <a:normAutofit/>
          </a:bodyPr>
          <a:lstStyle/>
          <a:p>
            <a:r>
              <a:rPr lang="it-IT" sz="4800" dirty="0"/>
              <a:t>Perché si celebra il 17 marzo?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3F2F8EA-2C47-438C-99EF-E25D80277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66" y="2386186"/>
            <a:ext cx="6324414" cy="321568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it-IT" sz="2200" dirty="0">
                <a:latin typeface="Arial Black"/>
                <a:ea typeface="+mn-lt"/>
                <a:cs typeface="+mn-lt"/>
              </a:rPr>
              <a:t>Il Regno d'Italia nasce ufficialmente il 17 marzo 1861, con capitale Torino (1861-1865), durante il Risorgimento. Vittorio Emanuele II è proclamato primo re d'Italia (1861-1878). Lo Statuto albertino del 1848 è mantenuto come Costituzione del nuovo regno. L'Italia diventa quindi una monarchia costituzionale.</a:t>
            </a:r>
            <a:endParaRPr lang="it-IT">
              <a:latin typeface="Arial Black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067C78B-85E8-4F6D-8955-09EB55C842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8BB1DE1F-BC13-4674-9A74-6777A4E762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917D1C5A-B237-41CC-AA7E-C10F94DB0324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D0D033FD-B77C-4E68-803F-CCEAABD96EB3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FA2F8D1-81EE-405E-8A4A-04A30DCE44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Immagine 8">
            <a:extLst>
              <a:ext uri="{FF2B5EF4-FFF2-40B4-BE49-F238E27FC236}">
                <a16:creationId xmlns:a16="http://schemas.microsoft.com/office/drawing/2014/main" id="{A19398E4-94E1-4A52-8A59-78A94DE32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7388884" y="668547"/>
            <a:ext cx="4157212" cy="503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23140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0F9F56E-5A69-4F79-A578-5963B46C14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2B13A408-26C4-4715-9F0E-6F68F2B8C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357162"/>
            <a:ext cx="4014439" cy="716289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it-IT" sz="5000" dirty="0"/>
              <a:t>LO STEMMA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216624-39F3-43CF-A1B5-57C298003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31288"/>
            <a:ext cx="6271684" cy="3840912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buNone/>
            </a:pPr>
            <a:r>
              <a:rPr lang="it-IT" sz="2200" dirty="0">
                <a:latin typeface="Arial Black"/>
                <a:ea typeface="+mn-lt"/>
                <a:cs typeface="+mn-lt"/>
              </a:rPr>
              <a:t>Il grande stemma dello Stato è formato dello scudo di Savoia, di rosso alla croce di argento, sormontato da un elmo reale d'oro completamente aperto, damascato, foderato di rosso e posto in maestà, ornato di un cercine e di svolazzi d'oro e di azzurro, cimato con la corona di ferro.</a:t>
            </a:r>
            <a:endParaRPr lang="it-IT" sz="2200">
              <a:latin typeface="Arial Black"/>
            </a:endParaRPr>
          </a:p>
        </p:txBody>
      </p:sp>
      <p:sp>
        <p:nvSpPr>
          <p:cNvPr id="12" name="Rectangle 13">
            <a:extLst>
              <a:ext uri="{FF2B5EF4-FFF2-40B4-BE49-F238E27FC236}">
                <a16:creationId xmlns:a16="http://schemas.microsoft.com/office/drawing/2014/main" id="{E99323BC-1B70-447E-A2E4-BD7851671A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245">
            <a:off x="7357309" y="579304"/>
            <a:ext cx="4207231" cy="5687459"/>
          </a:xfrm>
          <a:custGeom>
            <a:avLst/>
            <a:gdLst>
              <a:gd name="connsiteX0" fmla="*/ 0 w 4212976"/>
              <a:gd name="connsiteY0" fmla="*/ 0 h 5687201"/>
              <a:gd name="connsiteX1" fmla="*/ 4212976 w 4212976"/>
              <a:gd name="connsiteY1" fmla="*/ 0 h 5687201"/>
              <a:gd name="connsiteX2" fmla="*/ 4212976 w 4212976"/>
              <a:gd name="connsiteY2" fmla="*/ 5687201 h 5687201"/>
              <a:gd name="connsiteX3" fmla="*/ 0 w 4212976"/>
              <a:gd name="connsiteY3" fmla="*/ 5687201 h 5687201"/>
              <a:gd name="connsiteX4" fmla="*/ 0 w 4212976"/>
              <a:gd name="connsiteY4" fmla="*/ 0 h 5687201"/>
              <a:gd name="connsiteX0" fmla="*/ 0 w 4212976"/>
              <a:gd name="connsiteY0" fmla="*/ 0 h 5687201"/>
              <a:gd name="connsiteX1" fmla="*/ 4212976 w 4212976"/>
              <a:gd name="connsiteY1" fmla="*/ 0 h 5687201"/>
              <a:gd name="connsiteX2" fmla="*/ 4212976 w 4212976"/>
              <a:gd name="connsiteY2" fmla="*/ 5687201 h 5687201"/>
              <a:gd name="connsiteX3" fmla="*/ 22981 w 4212976"/>
              <a:gd name="connsiteY3" fmla="*/ 5686169 h 5687201"/>
              <a:gd name="connsiteX4" fmla="*/ 0 w 4212976"/>
              <a:gd name="connsiteY4" fmla="*/ 0 h 5687201"/>
              <a:gd name="connsiteX0" fmla="*/ 0 w 4207231"/>
              <a:gd name="connsiteY0" fmla="*/ 0 h 5687459"/>
              <a:gd name="connsiteX1" fmla="*/ 4207231 w 4207231"/>
              <a:gd name="connsiteY1" fmla="*/ 258 h 5687459"/>
              <a:gd name="connsiteX2" fmla="*/ 4207231 w 4207231"/>
              <a:gd name="connsiteY2" fmla="*/ 5687459 h 5687459"/>
              <a:gd name="connsiteX3" fmla="*/ 17236 w 4207231"/>
              <a:gd name="connsiteY3" fmla="*/ 5686427 h 5687459"/>
              <a:gd name="connsiteX4" fmla="*/ 0 w 4207231"/>
              <a:gd name="connsiteY4" fmla="*/ 0 h 5687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07231" h="5687459">
                <a:moveTo>
                  <a:pt x="0" y="0"/>
                </a:moveTo>
                <a:lnTo>
                  <a:pt x="4207231" y="258"/>
                </a:lnTo>
                <a:lnTo>
                  <a:pt x="4207231" y="5687459"/>
                </a:lnTo>
                <a:lnTo>
                  <a:pt x="17236" y="5686427"/>
                </a:lnTo>
                <a:cubicBezTo>
                  <a:pt x="9576" y="3791037"/>
                  <a:pt x="7660" y="1895390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FFF5263-8C19-4573-8C94-FC74D1ED10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561469">
            <a:off x="7347250" y="569415"/>
            <a:ext cx="4259614" cy="5705181"/>
          </a:xfrm>
          <a:custGeom>
            <a:avLst/>
            <a:gdLst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0 w 4662328"/>
              <a:gd name="connsiteY84" fmla="*/ 3811601 h 5549975"/>
              <a:gd name="connsiteX85" fmla="*/ 110031 w 4662328"/>
              <a:gd name="connsiteY85" fmla="*/ 3811601 h 5549975"/>
              <a:gd name="connsiteX0" fmla="*/ 412307 w 4662328"/>
              <a:gd name="connsiteY0" fmla="*/ 0 h 5549975"/>
              <a:gd name="connsiteX1" fmla="*/ 3414493 w 4662328"/>
              <a:gd name="connsiteY1" fmla="*/ 171842 h 5549975"/>
              <a:gd name="connsiteX2" fmla="*/ 4243304 w 4662328"/>
              <a:gd name="connsiteY2" fmla="*/ 226950 h 5549975"/>
              <a:gd name="connsiteX3" fmla="*/ 4616498 w 4662328"/>
              <a:gd name="connsiteY3" fmla="*/ 247374 h 5549975"/>
              <a:gd name="connsiteX4" fmla="*/ 4644377 w 4662328"/>
              <a:gd name="connsiteY4" fmla="*/ 269179 h 5549975"/>
              <a:gd name="connsiteX5" fmla="*/ 4642603 w 4662328"/>
              <a:gd name="connsiteY5" fmla="*/ 300930 h 5549975"/>
              <a:gd name="connsiteX6" fmla="*/ 4645525 w 4662328"/>
              <a:gd name="connsiteY6" fmla="*/ 302647 h 5549975"/>
              <a:gd name="connsiteX7" fmla="*/ 4661951 w 4662328"/>
              <a:gd name="connsiteY7" fmla="*/ 334222 h 5549975"/>
              <a:gd name="connsiteX8" fmla="*/ 4639690 w 4662328"/>
              <a:gd name="connsiteY8" fmla="*/ 391868 h 5549975"/>
              <a:gd name="connsiteX9" fmla="*/ 4636202 w 4662328"/>
              <a:gd name="connsiteY9" fmla="*/ 415489 h 5549975"/>
              <a:gd name="connsiteX10" fmla="*/ 4631097 w 4662328"/>
              <a:gd name="connsiteY10" fmla="*/ 506828 h 5549975"/>
              <a:gd name="connsiteX11" fmla="*/ 4630447 w 4662328"/>
              <a:gd name="connsiteY11" fmla="*/ 553245 h 5549975"/>
              <a:gd name="connsiteX12" fmla="*/ 4627348 w 4662328"/>
              <a:gd name="connsiteY12" fmla="*/ 581709 h 5549975"/>
              <a:gd name="connsiteX13" fmla="*/ 4626679 w 4662328"/>
              <a:gd name="connsiteY13" fmla="*/ 585890 h 5549975"/>
              <a:gd name="connsiteX14" fmla="*/ 4613742 w 4662328"/>
              <a:gd name="connsiteY14" fmla="*/ 817404 h 5549975"/>
              <a:gd name="connsiteX15" fmla="*/ 4615455 w 4662328"/>
              <a:gd name="connsiteY15" fmla="*/ 822238 h 5549975"/>
              <a:gd name="connsiteX16" fmla="*/ 4613304 w 4662328"/>
              <a:gd name="connsiteY16" fmla="*/ 846069 h 5549975"/>
              <a:gd name="connsiteX17" fmla="*/ 4611704 w 4662328"/>
              <a:gd name="connsiteY17" fmla="*/ 853854 h 5549975"/>
              <a:gd name="connsiteX18" fmla="*/ 4605466 w 4662328"/>
              <a:gd name="connsiteY18" fmla="*/ 965485 h 5549975"/>
              <a:gd name="connsiteX19" fmla="*/ 4607543 w 4662328"/>
              <a:gd name="connsiteY19" fmla="*/ 966385 h 5549975"/>
              <a:gd name="connsiteX20" fmla="*/ 4611662 w 4662328"/>
              <a:gd name="connsiteY20" fmla="*/ 1002567 h 5549975"/>
              <a:gd name="connsiteX21" fmla="*/ 4606864 w 4662328"/>
              <a:gd name="connsiteY21" fmla="*/ 1101094 h 5549975"/>
              <a:gd name="connsiteX22" fmla="*/ 4606759 w 4662328"/>
              <a:gd name="connsiteY22" fmla="*/ 1159389 h 5549975"/>
              <a:gd name="connsiteX23" fmla="*/ 4611062 w 4662328"/>
              <a:gd name="connsiteY23" fmla="*/ 1180505 h 5549975"/>
              <a:gd name="connsiteX24" fmla="*/ 4614152 w 4662328"/>
              <a:gd name="connsiteY24" fmla="*/ 1210687 h 5549975"/>
              <a:gd name="connsiteX25" fmla="*/ 4622969 w 4662328"/>
              <a:gd name="connsiteY25" fmla="*/ 1263157 h 5549975"/>
              <a:gd name="connsiteX26" fmla="*/ 4625246 w 4662328"/>
              <a:gd name="connsiteY26" fmla="*/ 1313374 h 5549975"/>
              <a:gd name="connsiteX27" fmla="*/ 4624366 w 4662328"/>
              <a:gd name="connsiteY27" fmla="*/ 1347004 h 5549975"/>
              <a:gd name="connsiteX28" fmla="*/ 4623903 w 4662328"/>
              <a:gd name="connsiteY28" fmla="*/ 1351864 h 5549975"/>
              <a:gd name="connsiteX29" fmla="*/ 4614784 w 4662328"/>
              <a:gd name="connsiteY29" fmla="*/ 1391762 h 5549975"/>
              <a:gd name="connsiteX30" fmla="*/ 4618048 w 4662328"/>
              <a:gd name="connsiteY30" fmla="*/ 1395707 h 5549975"/>
              <a:gd name="connsiteX31" fmla="*/ 4620890 w 4662328"/>
              <a:gd name="connsiteY31" fmla="*/ 1408524 h 5549975"/>
              <a:gd name="connsiteX32" fmla="*/ 4616149 w 4662328"/>
              <a:gd name="connsiteY32" fmla="*/ 1419109 h 5549975"/>
              <a:gd name="connsiteX33" fmla="*/ 4605965 w 4662328"/>
              <a:gd name="connsiteY33" fmla="*/ 1469337 h 5549975"/>
              <a:gd name="connsiteX34" fmla="*/ 4595068 w 4662328"/>
              <a:gd name="connsiteY34" fmla="*/ 1543038 h 5549975"/>
              <a:gd name="connsiteX35" fmla="*/ 4590187 w 4662328"/>
              <a:gd name="connsiteY35" fmla="*/ 1553997 h 5549975"/>
              <a:gd name="connsiteX36" fmla="*/ 4575759 w 4662328"/>
              <a:gd name="connsiteY36" fmla="*/ 1626071 h 5549975"/>
              <a:gd name="connsiteX37" fmla="*/ 4572044 w 4662328"/>
              <a:gd name="connsiteY37" fmla="*/ 1664103 h 5549975"/>
              <a:gd name="connsiteX38" fmla="*/ 4575704 w 4662328"/>
              <a:gd name="connsiteY38" fmla="*/ 1668558 h 5549975"/>
              <a:gd name="connsiteX39" fmla="*/ 4574054 w 4662328"/>
              <a:gd name="connsiteY39" fmla="*/ 1679756 h 5549975"/>
              <a:gd name="connsiteX40" fmla="*/ 4574466 w 4662328"/>
              <a:gd name="connsiteY40" fmla="*/ 1682815 h 5549975"/>
              <a:gd name="connsiteX41" fmla="*/ 4575977 w 4662328"/>
              <a:gd name="connsiteY41" fmla="*/ 1700268 h 5549975"/>
              <a:gd name="connsiteX42" fmla="*/ 4564507 w 4662328"/>
              <a:gd name="connsiteY42" fmla="*/ 1735163 h 5549975"/>
              <a:gd name="connsiteX43" fmla="*/ 4562447 w 4662328"/>
              <a:gd name="connsiteY43" fmla="*/ 1735289 h 5549975"/>
              <a:gd name="connsiteX44" fmla="*/ 4553949 w 4662328"/>
              <a:gd name="connsiteY44" fmla="*/ 1887374 h 5549975"/>
              <a:gd name="connsiteX45" fmla="*/ 4562640 w 4662328"/>
              <a:gd name="connsiteY45" fmla="*/ 1911536 h 5549975"/>
              <a:gd name="connsiteX46" fmla="*/ 4564918 w 4662328"/>
              <a:gd name="connsiteY46" fmla="*/ 1961755 h 5549975"/>
              <a:gd name="connsiteX47" fmla="*/ 4564037 w 4662328"/>
              <a:gd name="connsiteY47" fmla="*/ 1995384 h 5549975"/>
              <a:gd name="connsiteX48" fmla="*/ 4563575 w 4662328"/>
              <a:gd name="connsiteY48" fmla="*/ 2000244 h 5549975"/>
              <a:gd name="connsiteX49" fmla="*/ 4554455 w 4662328"/>
              <a:gd name="connsiteY49" fmla="*/ 2040142 h 5549975"/>
              <a:gd name="connsiteX50" fmla="*/ 4557720 w 4662328"/>
              <a:gd name="connsiteY50" fmla="*/ 2044087 h 5549975"/>
              <a:gd name="connsiteX51" fmla="*/ 4560561 w 4662328"/>
              <a:gd name="connsiteY51" fmla="*/ 2056904 h 5549975"/>
              <a:gd name="connsiteX52" fmla="*/ 4555820 w 4662328"/>
              <a:gd name="connsiteY52" fmla="*/ 2067489 h 5549975"/>
              <a:gd name="connsiteX53" fmla="*/ 4545636 w 4662328"/>
              <a:gd name="connsiteY53" fmla="*/ 2117719 h 5549975"/>
              <a:gd name="connsiteX54" fmla="*/ 4538305 w 4662328"/>
              <a:gd name="connsiteY54" fmla="*/ 2167300 h 5549975"/>
              <a:gd name="connsiteX55" fmla="*/ 4482222 w 4662328"/>
              <a:gd name="connsiteY55" fmla="*/ 3223633 h 5549975"/>
              <a:gd name="connsiteX56" fmla="*/ 4469436 w 4662328"/>
              <a:gd name="connsiteY56" fmla="*/ 3477281 h 5549975"/>
              <a:gd name="connsiteX57" fmla="*/ 4458351 w 4662328"/>
              <a:gd name="connsiteY57" fmla="*/ 3639984 h 5549975"/>
              <a:gd name="connsiteX58" fmla="*/ 4367590 w 4662328"/>
              <a:gd name="connsiteY58" fmla="*/ 5278921 h 5549975"/>
              <a:gd name="connsiteX59" fmla="*/ 4372888 w 4662328"/>
              <a:gd name="connsiteY59" fmla="*/ 5315626 h 5549975"/>
              <a:gd name="connsiteX60" fmla="*/ 4376422 w 4662328"/>
              <a:gd name="connsiteY60" fmla="*/ 5350090 h 5549975"/>
              <a:gd name="connsiteX61" fmla="*/ 4379254 w 4662328"/>
              <a:gd name="connsiteY61" fmla="*/ 5450399 h 5549975"/>
              <a:gd name="connsiteX62" fmla="*/ 4360697 w 4662328"/>
              <a:gd name="connsiteY62" fmla="*/ 5484804 h 5549975"/>
              <a:gd name="connsiteX63" fmla="*/ 4356045 w 4662328"/>
              <a:gd name="connsiteY63" fmla="*/ 5487504 h 5549975"/>
              <a:gd name="connsiteX64" fmla="*/ 4352588 w 4662328"/>
              <a:gd name="connsiteY64" fmla="*/ 5549951 h 5549975"/>
              <a:gd name="connsiteX65" fmla="*/ 121904 w 4662328"/>
              <a:gd name="connsiteY65" fmla="*/ 5314089 h 5549975"/>
              <a:gd name="connsiteX66" fmla="*/ 125710 w 4662328"/>
              <a:gd name="connsiteY66" fmla="*/ 5243704 h 5549975"/>
              <a:gd name="connsiteX67" fmla="*/ 113205 w 4662328"/>
              <a:gd name="connsiteY67" fmla="*/ 5239903 h 5549975"/>
              <a:gd name="connsiteX68" fmla="*/ 117425 w 4662328"/>
              <a:gd name="connsiteY68" fmla="*/ 5233298 h 5549975"/>
              <a:gd name="connsiteX69" fmla="*/ 117694 w 4662328"/>
              <a:gd name="connsiteY69" fmla="*/ 5230552 h 5549975"/>
              <a:gd name="connsiteX70" fmla="*/ 117964 w 4662328"/>
              <a:gd name="connsiteY70" fmla="*/ 5227804 h 5549975"/>
              <a:gd name="connsiteX71" fmla="*/ 118501 w 4662328"/>
              <a:gd name="connsiteY71" fmla="*/ 5222308 h 5549975"/>
              <a:gd name="connsiteX72" fmla="*/ 118186 w 4662328"/>
              <a:gd name="connsiteY72" fmla="*/ 5216405 h 5549975"/>
              <a:gd name="connsiteX73" fmla="*/ 117602 w 4662328"/>
              <a:gd name="connsiteY73" fmla="*/ 5213249 h 5549975"/>
              <a:gd name="connsiteX74" fmla="*/ 117871 w 4662328"/>
              <a:gd name="connsiteY74" fmla="*/ 5210500 h 5549975"/>
              <a:gd name="connsiteX75" fmla="*/ 117555 w 4662328"/>
              <a:gd name="connsiteY75" fmla="*/ 5204597 h 5549975"/>
              <a:gd name="connsiteX76" fmla="*/ 116972 w 4662328"/>
              <a:gd name="connsiteY76" fmla="*/ 5201441 h 5549975"/>
              <a:gd name="connsiteX77" fmla="*/ 116342 w 4662328"/>
              <a:gd name="connsiteY77" fmla="*/ 5189632 h 5549975"/>
              <a:gd name="connsiteX78" fmla="*/ 115758 w 4662328"/>
              <a:gd name="connsiteY78" fmla="*/ 5186477 h 5549975"/>
              <a:gd name="connsiteX79" fmla="*/ 116026 w 4662328"/>
              <a:gd name="connsiteY79" fmla="*/ 5183728 h 5549975"/>
              <a:gd name="connsiteX80" fmla="*/ 114591 w 4662328"/>
              <a:gd name="connsiteY80" fmla="*/ 5180163 h 5549975"/>
              <a:gd name="connsiteX81" fmla="*/ 131086 w 4662328"/>
              <a:gd name="connsiteY81" fmla="*/ 5144275 h 5549975"/>
              <a:gd name="connsiteX82" fmla="*/ 152522 w 4662328"/>
              <a:gd name="connsiteY82" fmla="*/ 4747825 h 5549975"/>
              <a:gd name="connsiteX83" fmla="*/ 0 w 4662328"/>
              <a:gd name="connsiteY83" fmla="*/ 4747825 h 5549975"/>
              <a:gd name="connsiteX84" fmla="*/ 110031 w 4662328"/>
              <a:gd name="connsiteY84" fmla="*/ 3811601 h 5549975"/>
              <a:gd name="connsiteX85" fmla="*/ 412307 w 4662328"/>
              <a:gd name="connsiteY85" fmla="*/ 0 h 5549975"/>
              <a:gd name="connsiteX0" fmla="*/ 302276 w 4552297"/>
              <a:gd name="connsiteY0" fmla="*/ 0 h 5549975"/>
              <a:gd name="connsiteX1" fmla="*/ 3304462 w 4552297"/>
              <a:gd name="connsiteY1" fmla="*/ 171842 h 5549975"/>
              <a:gd name="connsiteX2" fmla="*/ 4133273 w 4552297"/>
              <a:gd name="connsiteY2" fmla="*/ 226950 h 5549975"/>
              <a:gd name="connsiteX3" fmla="*/ 4506467 w 4552297"/>
              <a:gd name="connsiteY3" fmla="*/ 247374 h 5549975"/>
              <a:gd name="connsiteX4" fmla="*/ 4534346 w 4552297"/>
              <a:gd name="connsiteY4" fmla="*/ 269179 h 5549975"/>
              <a:gd name="connsiteX5" fmla="*/ 4532572 w 4552297"/>
              <a:gd name="connsiteY5" fmla="*/ 300930 h 5549975"/>
              <a:gd name="connsiteX6" fmla="*/ 4535494 w 4552297"/>
              <a:gd name="connsiteY6" fmla="*/ 302647 h 5549975"/>
              <a:gd name="connsiteX7" fmla="*/ 4551920 w 4552297"/>
              <a:gd name="connsiteY7" fmla="*/ 334222 h 5549975"/>
              <a:gd name="connsiteX8" fmla="*/ 4529659 w 4552297"/>
              <a:gd name="connsiteY8" fmla="*/ 391868 h 5549975"/>
              <a:gd name="connsiteX9" fmla="*/ 4526171 w 4552297"/>
              <a:gd name="connsiteY9" fmla="*/ 415489 h 5549975"/>
              <a:gd name="connsiteX10" fmla="*/ 4521066 w 4552297"/>
              <a:gd name="connsiteY10" fmla="*/ 506828 h 5549975"/>
              <a:gd name="connsiteX11" fmla="*/ 4520416 w 4552297"/>
              <a:gd name="connsiteY11" fmla="*/ 553245 h 5549975"/>
              <a:gd name="connsiteX12" fmla="*/ 4517317 w 4552297"/>
              <a:gd name="connsiteY12" fmla="*/ 581709 h 5549975"/>
              <a:gd name="connsiteX13" fmla="*/ 4516648 w 4552297"/>
              <a:gd name="connsiteY13" fmla="*/ 585890 h 5549975"/>
              <a:gd name="connsiteX14" fmla="*/ 4503711 w 4552297"/>
              <a:gd name="connsiteY14" fmla="*/ 817404 h 5549975"/>
              <a:gd name="connsiteX15" fmla="*/ 4505424 w 4552297"/>
              <a:gd name="connsiteY15" fmla="*/ 822238 h 5549975"/>
              <a:gd name="connsiteX16" fmla="*/ 4503273 w 4552297"/>
              <a:gd name="connsiteY16" fmla="*/ 846069 h 5549975"/>
              <a:gd name="connsiteX17" fmla="*/ 4501673 w 4552297"/>
              <a:gd name="connsiteY17" fmla="*/ 853854 h 5549975"/>
              <a:gd name="connsiteX18" fmla="*/ 4495435 w 4552297"/>
              <a:gd name="connsiteY18" fmla="*/ 965485 h 5549975"/>
              <a:gd name="connsiteX19" fmla="*/ 4497512 w 4552297"/>
              <a:gd name="connsiteY19" fmla="*/ 966385 h 5549975"/>
              <a:gd name="connsiteX20" fmla="*/ 4501631 w 4552297"/>
              <a:gd name="connsiteY20" fmla="*/ 1002567 h 5549975"/>
              <a:gd name="connsiteX21" fmla="*/ 4496833 w 4552297"/>
              <a:gd name="connsiteY21" fmla="*/ 1101094 h 5549975"/>
              <a:gd name="connsiteX22" fmla="*/ 4496728 w 4552297"/>
              <a:gd name="connsiteY22" fmla="*/ 1159389 h 5549975"/>
              <a:gd name="connsiteX23" fmla="*/ 4501031 w 4552297"/>
              <a:gd name="connsiteY23" fmla="*/ 1180505 h 5549975"/>
              <a:gd name="connsiteX24" fmla="*/ 4504121 w 4552297"/>
              <a:gd name="connsiteY24" fmla="*/ 1210687 h 5549975"/>
              <a:gd name="connsiteX25" fmla="*/ 4512938 w 4552297"/>
              <a:gd name="connsiteY25" fmla="*/ 1263157 h 5549975"/>
              <a:gd name="connsiteX26" fmla="*/ 4515215 w 4552297"/>
              <a:gd name="connsiteY26" fmla="*/ 1313374 h 5549975"/>
              <a:gd name="connsiteX27" fmla="*/ 4514335 w 4552297"/>
              <a:gd name="connsiteY27" fmla="*/ 1347004 h 5549975"/>
              <a:gd name="connsiteX28" fmla="*/ 4513872 w 4552297"/>
              <a:gd name="connsiteY28" fmla="*/ 1351864 h 5549975"/>
              <a:gd name="connsiteX29" fmla="*/ 4504753 w 4552297"/>
              <a:gd name="connsiteY29" fmla="*/ 1391762 h 5549975"/>
              <a:gd name="connsiteX30" fmla="*/ 4508017 w 4552297"/>
              <a:gd name="connsiteY30" fmla="*/ 1395707 h 5549975"/>
              <a:gd name="connsiteX31" fmla="*/ 4510859 w 4552297"/>
              <a:gd name="connsiteY31" fmla="*/ 1408524 h 5549975"/>
              <a:gd name="connsiteX32" fmla="*/ 4506118 w 4552297"/>
              <a:gd name="connsiteY32" fmla="*/ 1419109 h 5549975"/>
              <a:gd name="connsiteX33" fmla="*/ 4495934 w 4552297"/>
              <a:gd name="connsiteY33" fmla="*/ 1469337 h 5549975"/>
              <a:gd name="connsiteX34" fmla="*/ 4485037 w 4552297"/>
              <a:gd name="connsiteY34" fmla="*/ 1543038 h 5549975"/>
              <a:gd name="connsiteX35" fmla="*/ 4480156 w 4552297"/>
              <a:gd name="connsiteY35" fmla="*/ 1553997 h 5549975"/>
              <a:gd name="connsiteX36" fmla="*/ 4465728 w 4552297"/>
              <a:gd name="connsiteY36" fmla="*/ 1626071 h 5549975"/>
              <a:gd name="connsiteX37" fmla="*/ 4462013 w 4552297"/>
              <a:gd name="connsiteY37" fmla="*/ 1664103 h 5549975"/>
              <a:gd name="connsiteX38" fmla="*/ 4465673 w 4552297"/>
              <a:gd name="connsiteY38" fmla="*/ 1668558 h 5549975"/>
              <a:gd name="connsiteX39" fmla="*/ 4464023 w 4552297"/>
              <a:gd name="connsiteY39" fmla="*/ 1679756 h 5549975"/>
              <a:gd name="connsiteX40" fmla="*/ 4464435 w 4552297"/>
              <a:gd name="connsiteY40" fmla="*/ 1682815 h 5549975"/>
              <a:gd name="connsiteX41" fmla="*/ 4465946 w 4552297"/>
              <a:gd name="connsiteY41" fmla="*/ 1700268 h 5549975"/>
              <a:gd name="connsiteX42" fmla="*/ 4454476 w 4552297"/>
              <a:gd name="connsiteY42" fmla="*/ 1735163 h 5549975"/>
              <a:gd name="connsiteX43" fmla="*/ 4452416 w 4552297"/>
              <a:gd name="connsiteY43" fmla="*/ 1735289 h 5549975"/>
              <a:gd name="connsiteX44" fmla="*/ 4443918 w 4552297"/>
              <a:gd name="connsiteY44" fmla="*/ 1887374 h 5549975"/>
              <a:gd name="connsiteX45" fmla="*/ 4452609 w 4552297"/>
              <a:gd name="connsiteY45" fmla="*/ 1911536 h 5549975"/>
              <a:gd name="connsiteX46" fmla="*/ 4454887 w 4552297"/>
              <a:gd name="connsiteY46" fmla="*/ 1961755 h 5549975"/>
              <a:gd name="connsiteX47" fmla="*/ 4454006 w 4552297"/>
              <a:gd name="connsiteY47" fmla="*/ 1995384 h 5549975"/>
              <a:gd name="connsiteX48" fmla="*/ 4453544 w 4552297"/>
              <a:gd name="connsiteY48" fmla="*/ 2000244 h 5549975"/>
              <a:gd name="connsiteX49" fmla="*/ 4444424 w 4552297"/>
              <a:gd name="connsiteY49" fmla="*/ 2040142 h 5549975"/>
              <a:gd name="connsiteX50" fmla="*/ 4447689 w 4552297"/>
              <a:gd name="connsiteY50" fmla="*/ 2044087 h 5549975"/>
              <a:gd name="connsiteX51" fmla="*/ 4450530 w 4552297"/>
              <a:gd name="connsiteY51" fmla="*/ 2056904 h 5549975"/>
              <a:gd name="connsiteX52" fmla="*/ 4445789 w 4552297"/>
              <a:gd name="connsiteY52" fmla="*/ 2067489 h 5549975"/>
              <a:gd name="connsiteX53" fmla="*/ 4435605 w 4552297"/>
              <a:gd name="connsiteY53" fmla="*/ 2117719 h 5549975"/>
              <a:gd name="connsiteX54" fmla="*/ 4428274 w 4552297"/>
              <a:gd name="connsiteY54" fmla="*/ 2167300 h 5549975"/>
              <a:gd name="connsiteX55" fmla="*/ 4372191 w 4552297"/>
              <a:gd name="connsiteY55" fmla="*/ 3223633 h 5549975"/>
              <a:gd name="connsiteX56" fmla="*/ 4359405 w 4552297"/>
              <a:gd name="connsiteY56" fmla="*/ 3477281 h 5549975"/>
              <a:gd name="connsiteX57" fmla="*/ 4348320 w 4552297"/>
              <a:gd name="connsiteY57" fmla="*/ 3639984 h 5549975"/>
              <a:gd name="connsiteX58" fmla="*/ 4257559 w 4552297"/>
              <a:gd name="connsiteY58" fmla="*/ 5278921 h 5549975"/>
              <a:gd name="connsiteX59" fmla="*/ 4262857 w 4552297"/>
              <a:gd name="connsiteY59" fmla="*/ 5315626 h 5549975"/>
              <a:gd name="connsiteX60" fmla="*/ 4266391 w 4552297"/>
              <a:gd name="connsiteY60" fmla="*/ 5350090 h 5549975"/>
              <a:gd name="connsiteX61" fmla="*/ 4269223 w 4552297"/>
              <a:gd name="connsiteY61" fmla="*/ 5450399 h 5549975"/>
              <a:gd name="connsiteX62" fmla="*/ 4250666 w 4552297"/>
              <a:gd name="connsiteY62" fmla="*/ 5484804 h 5549975"/>
              <a:gd name="connsiteX63" fmla="*/ 4246014 w 4552297"/>
              <a:gd name="connsiteY63" fmla="*/ 5487504 h 5549975"/>
              <a:gd name="connsiteX64" fmla="*/ 4242557 w 4552297"/>
              <a:gd name="connsiteY64" fmla="*/ 5549951 h 5549975"/>
              <a:gd name="connsiteX65" fmla="*/ 11873 w 4552297"/>
              <a:gd name="connsiteY65" fmla="*/ 5314089 h 5549975"/>
              <a:gd name="connsiteX66" fmla="*/ 15679 w 4552297"/>
              <a:gd name="connsiteY66" fmla="*/ 5243704 h 5549975"/>
              <a:gd name="connsiteX67" fmla="*/ 3174 w 4552297"/>
              <a:gd name="connsiteY67" fmla="*/ 5239903 h 5549975"/>
              <a:gd name="connsiteX68" fmla="*/ 7394 w 4552297"/>
              <a:gd name="connsiteY68" fmla="*/ 5233298 h 5549975"/>
              <a:gd name="connsiteX69" fmla="*/ 7663 w 4552297"/>
              <a:gd name="connsiteY69" fmla="*/ 5230552 h 5549975"/>
              <a:gd name="connsiteX70" fmla="*/ 7933 w 4552297"/>
              <a:gd name="connsiteY70" fmla="*/ 5227804 h 5549975"/>
              <a:gd name="connsiteX71" fmla="*/ 8470 w 4552297"/>
              <a:gd name="connsiteY71" fmla="*/ 5222308 h 5549975"/>
              <a:gd name="connsiteX72" fmla="*/ 8155 w 4552297"/>
              <a:gd name="connsiteY72" fmla="*/ 5216405 h 5549975"/>
              <a:gd name="connsiteX73" fmla="*/ 7571 w 4552297"/>
              <a:gd name="connsiteY73" fmla="*/ 5213249 h 5549975"/>
              <a:gd name="connsiteX74" fmla="*/ 7840 w 4552297"/>
              <a:gd name="connsiteY74" fmla="*/ 5210500 h 5549975"/>
              <a:gd name="connsiteX75" fmla="*/ 7524 w 4552297"/>
              <a:gd name="connsiteY75" fmla="*/ 5204597 h 5549975"/>
              <a:gd name="connsiteX76" fmla="*/ 6941 w 4552297"/>
              <a:gd name="connsiteY76" fmla="*/ 5201441 h 5549975"/>
              <a:gd name="connsiteX77" fmla="*/ 6311 w 4552297"/>
              <a:gd name="connsiteY77" fmla="*/ 5189632 h 5549975"/>
              <a:gd name="connsiteX78" fmla="*/ 5727 w 4552297"/>
              <a:gd name="connsiteY78" fmla="*/ 5186477 h 5549975"/>
              <a:gd name="connsiteX79" fmla="*/ 5995 w 4552297"/>
              <a:gd name="connsiteY79" fmla="*/ 5183728 h 5549975"/>
              <a:gd name="connsiteX80" fmla="*/ 4560 w 4552297"/>
              <a:gd name="connsiteY80" fmla="*/ 5180163 h 5549975"/>
              <a:gd name="connsiteX81" fmla="*/ 21055 w 4552297"/>
              <a:gd name="connsiteY81" fmla="*/ 5144275 h 5549975"/>
              <a:gd name="connsiteX82" fmla="*/ 42491 w 4552297"/>
              <a:gd name="connsiteY82" fmla="*/ 4747825 h 5549975"/>
              <a:gd name="connsiteX83" fmla="*/ 0 w 4552297"/>
              <a:gd name="connsiteY83" fmla="*/ 3811601 h 5549975"/>
              <a:gd name="connsiteX84" fmla="*/ 302276 w 4552297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218499 w 4549123"/>
              <a:gd name="connsiteY83" fmla="*/ 3822685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39317 w 4549123"/>
              <a:gd name="connsiteY82" fmla="*/ 4747825 h 5549975"/>
              <a:gd name="connsiteX83" fmla="*/ 74412 w 4549123"/>
              <a:gd name="connsiteY83" fmla="*/ 3839310 h 5549975"/>
              <a:gd name="connsiteX84" fmla="*/ 299102 w 4549123"/>
              <a:gd name="connsiteY84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17881 w 4549123"/>
              <a:gd name="connsiteY81" fmla="*/ 5144275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299102 w 4549123"/>
              <a:gd name="connsiteY0" fmla="*/ 0 h 5549975"/>
              <a:gd name="connsiteX1" fmla="*/ 3301288 w 4549123"/>
              <a:gd name="connsiteY1" fmla="*/ 171842 h 5549975"/>
              <a:gd name="connsiteX2" fmla="*/ 4130099 w 4549123"/>
              <a:gd name="connsiteY2" fmla="*/ 226950 h 5549975"/>
              <a:gd name="connsiteX3" fmla="*/ 4503293 w 4549123"/>
              <a:gd name="connsiteY3" fmla="*/ 247374 h 5549975"/>
              <a:gd name="connsiteX4" fmla="*/ 4531172 w 4549123"/>
              <a:gd name="connsiteY4" fmla="*/ 269179 h 5549975"/>
              <a:gd name="connsiteX5" fmla="*/ 4529398 w 4549123"/>
              <a:gd name="connsiteY5" fmla="*/ 300930 h 5549975"/>
              <a:gd name="connsiteX6" fmla="*/ 4532320 w 4549123"/>
              <a:gd name="connsiteY6" fmla="*/ 302647 h 5549975"/>
              <a:gd name="connsiteX7" fmla="*/ 4548746 w 4549123"/>
              <a:gd name="connsiteY7" fmla="*/ 334222 h 5549975"/>
              <a:gd name="connsiteX8" fmla="*/ 4526485 w 4549123"/>
              <a:gd name="connsiteY8" fmla="*/ 391868 h 5549975"/>
              <a:gd name="connsiteX9" fmla="*/ 4522997 w 4549123"/>
              <a:gd name="connsiteY9" fmla="*/ 415489 h 5549975"/>
              <a:gd name="connsiteX10" fmla="*/ 4517892 w 4549123"/>
              <a:gd name="connsiteY10" fmla="*/ 506828 h 5549975"/>
              <a:gd name="connsiteX11" fmla="*/ 4517242 w 4549123"/>
              <a:gd name="connsiteY11" fmla="*/ 553245 h 5549975"/>
              <a:gd name="connsiteX12" fmla="*/ 4514143 w 4549123"/>
              <a:gd name="connsiteY12" fmla="*/ 581709 h 5549975"/>
              <a:gd name="connsiteX13" fmla="*/ 4513474 w 4549123"/>
              <a:gd name="connsiteY13" fmla="*/ 585890 h 5549975"/>
              <a:gd name="connsiteX14" fmla="*/ 4500537 w 4549123"/>
              <a:gd name="connsiteY14" fmla="*/ 817404 h 5549975"/>
              <a:gd name="connsiteX15" fmla="*/ 4502250 w 4549123"/>
              <a:gd name="connsiteY15" fmla="*/ 822238 h 5549975"/>
              <a:gd name="connsiteX16" fmla="*/ 4500099 w 4549123"/>
              <a:gd name="connsiteY16" fmla="*/ 846069 h 5549975"/>
              <a:gd name="connsiteX17" fmla="*/ 4498499 w 4549123"/>
              <a:gd name="connsiteY17" fmla="*/ 853854 h 5549975"/>
              <a:gd name="connsiteX18" fmla="*/ 4492261 w 4549123"/>
              <a:gd name="connsiteY18" fmla="*/ 965485 h 5549975"/>
              <a:gd name="connsiteX19" fmla="*/ 4494338 w 4549123"/>
              <a:gd name="connsiteY19" fmla="*/ 966385 h 5549975"/>
              <a:gd name="connsiteX20" fmla="*/ 4498457 w 4549123"/>
              <a:gd name="connsiteY20" fmla="*/ 1002567 h 5549975"/>
              <a:gd name="connsiteX21" fmla="*/ 4493659 w 4549123"/>
              <a:gd name="connsiteY21" fmla="*/ 1101094 h 5549975"/>
              <a:gd name="connsiteX22" fmla="*/ 4493554 w 4549123"/>
              <a:gd name="connsiteY22" fmla="*/ 1159389 h 5549975"/>
              <a:gd name="connsiteX23" fmla="*/ 4497857 w 4549123"/>
              <a:gd name="connsiteY23" fmla="*/ 1180505 h 5549975"/>
              <a:gd name="connsiteX24" fmla="*/ 4500947 w 4549123"/>
              <a:gd name="connsiteY24" fmla="*/ 1210687 h 5549975"/>
              <a:gd name="connsiteX25" fmla="*/ 4509764 w 4549123"/>
              <a:gd name="connsiteY25" fmla="*/ 1263157 h 5549975"/>
              <a:gd name="connsiteX26" fmla="*/ 4512041 w 4549123"/>
              <a:gd name="connsiteY26" fmla="*/ 1313374 h 5549975"/>
              <a:gd name="connsiteX27" fmla="*/ 4511161 w 4549123"/>
              <a:gd name="connsiteY27" fmla="*/ 1347004 h 5549975"/>
              <a:gd name="connsiteX28" fmla="*/ 4510698 w 4549123"/>
              <a:gd name="connsiteY28" fmla="*/ 1351864 h 5549975"/>
              <a:gd name="connsiteX29" fmla="*/ 4501579 w 4549123"/>
              <a:gd name="connsiteY29" fmla="*/ 1391762 h 5549975"/>
              <a:gd name="connsiteX30" fmla="*/ 4504843 w 4549123"/>
              <a:gd name="connsiteY30" fmla="*/ 1395707 h 5549975"/>
              <a:gd name="connsiteX31" fmla="*/ 4507685 w 4549123"/>
              <a:gd name="connsiteY31" fmla="*/ 1408524 h 5549975"/>
              <a:gd name="connsiteX32" fmla="*/ 4502944 w 4549123"/>
              <a:gd name="connsiteY32" fmla="*/ 1419109 h 5549975"/>
              <a:gd name="connsiteX33" fmla="*/ 4492760 w 4549123"/>
              <a:gd name="connsiteY33" fmla="*/ 1469337 h 5549975"/>
              <a:gd name="connsiteX34" fmla="*/ 4481863 w 4549123"/>
              <a:gd name="connsiteY34" fmla="*/ 1543038 h 5549975"/>
              <a:gd name="connsiteX35" fmla="*/ 4476982 w 4549123"/>
              <a:gd name="connsiteY35" fmla="*/ 1553997 h 5549975"/>
              <a:gd name="connsiteX36" fmla="*/ 4462554 w 4549123"/>
              <a:gd name="connsiteY36" fmla="*/ 1626071 h 5549975"/>
              <a:gd name="connsiteX37" fmla="*/ 4458839 w 4549123"/>
              <a:gd name="connsiteY37" fmla="*/ 1664103 h 5549975"/>
              <a:gd name="connsiteX38" fmla="*/ 4462499 w 4549123"/>
              <a:gd name="connsiteY38" fmla="*/ 1668558 h 5549975"/>
              <a:gd name="connsiteX39" fmla="*/ 4460849 w 4549123"/>
              <a:gd name="connsiteY39" fmla="*/ 1679756 h 5549975"/>
              <a:gd name="connsiteX40" fmla="*/ 4461261 w 4549123"/>
              <a:gd name="connsiteY40" fmla="*/ 1682815 h 5549975"/>
              <a:gd name="connsiteX41" fmla="*/ 4462772 w 4549123"/>
              <a:gd name="connsiteY41" fmla="*/ 1700268 h 5549975"/>
              <a:gd name="connsiteX42" fmla="*/ 4451302 w 4549123"/>
              <a:gd name="connsiteY42" fmla="*/ 1735163 h 5549975"/>
              <a:gd name="connsiteX43" fmla="*/ 4449242 w 4549123"/>
              <a:gd name="connsiteY43" fmla="*/ 1735289 h 5549975"/>
              <a:gd name="connsiteX44" fmla="*/ 4440744 w 4549123"/>
              <a:gd name="connsiteY44" fmla="*/ 1887374 h 5549975"/>
              <a:gd name="connsiteX45" fmla="*/ 4449435 w 4549123"/>
              <a:gd name="connsiteY45" fmla="*/ 1911536 h 5549975"/>
              <a:gd name="connsiteX46" fmla="*/ 4451713 w 4549123"/>
              <a:gd name="connsiteY46" fmla="*/ 1961755 h 5549975"/>
              <a:gd name="connsiteX47" fmla="*/ 4450832 w 4549123"/>
              <a:gd name="connsiteY47" fmla="*/ 1995384 h 5549975"/>
              <a:gd name="connsiteX48" fmla="*/ 4450370 w 4549123"/>
              <a:gd name="connsiteY48" fmla="*/ 2000244 h 5549975"/>
              <a:gd name="connsiteX49" fmla="*/ 4441250 w 4549123"/>
              <a:gd name="connsiteY49" fmla="*/ 2040142 h 5549975"/>
              <a:gd name="connsiteX50" fmla="*/ 4444515 w 4549123"/>
              <a:gd name="connsiteY50" fmla="*/ 2044087 h 5549975"/>
              <a:gd name="connsiteX51" fmla="*/ 4447356 w 4549123"/>
              <a:gd name="connsiteY51" fmla="*/ 2056904 h 5549975"/>
              <a:gd name="connsiteX52" fmla="*/ 4442615 w 4549123"/>
              <a:gd name="connsiteY52" fmla="*/ 2067489 h 5549975"/>
              <a:gd name="connsiteX53" fmla="*/ 4432431 w 4549123"/>
              <a:gd name="connsiteY53" fmla="*/ 2117719 h 5549975"/>
              <a:gd name="connsiteX54" fmla="*/ 4425100 w 4549123"/>
              <a:gd name="connsiteY54" fmla="*/ 2167300 h 5549975"/>
              <a:gd name="connsiteX55" fmla="*/ 4369017 w 4549123"/>
              <a:gd name="connsiteY55" fmla="*/ 3223633 h 5549975"/>
              <a:gd name="connsiteX56" fmla="*/ 4356231 w 4549123"/>
              <a:gd name="connsiteY56" fmla="*/ 3477281 h 5549975"/>
              <a:gd name="connsiteX57" fmla="*/ 4345146 w 4549123"/>
              <a:gd name="connsiteY57" fmla="*/ 3639984 h 5549975"/>
              <a:gd name="connsiteX58" fmla="*/ 4254385 w 4549123"/>
              <a:gd name="connsiteY58" fmla="*/ 5278921 h 5549975"/>
              <a:gd name="connsiteX59" fmla="*/ 4259683 w 4549123"/>
              <a:gd name="connsiteY59" fmla="*/ 5315626 h 5549975"/>
              <a:gd name="connsiteX60" fmla="*/ 4263217 w 4549123"/>
              <a:gd name="connsiteY60" fmla="*/ 5350090 h 5549975"/>
              <a:gd name="connsiteX61" fmla="*/ 4266049 w 4549123"/>
              <a:gd name="connsiteY61" fmla="*/ 5450399 h 5549975"/>
              <a:gd name="connsiteX62" fmla="*/ 4247492 w 4549123"/>
              <a:gd name="connsiteY62" fmla="*/ 5484804 h 5549975"/>
              <a:gd name="connsiteX63" fmla="*/ 4242840 w 4549123"/>
              <a:gd name="connsiteY63" fmla="*/ 5487504 h 5549975"/>
              <a:gd name="connsiteX64" fmla="*/ 4239383 w 4549123"/>
              <a:gd name="connsiteY64" fmla="*/ 5549951 h 5549975"/>
              <a:gd name="connsiteX65" fmla="*/ 8699 w 4549123"/>
              <a:gd name="connsiteY65" fmla="*/ 5314089 h 5549975"/>
              <a:gd name="connsiteX66" fmla="*/ 12505 w 4549123"/>
              <a:gd name="connsiteY66" fmla="*/ 5243704 h 5549975"/>
              <a:gd name="connsiteX67" fmla="*/ 0 w 4549123"/>
              <a:gd name="connsiteY67" fmla="*/ 5239903 h 5549975"/>
              <a:gd name="connsiteX68" fmla="*/ 4220 w 4549123"/>
              <a:gd name="connsiteY68" fmla="*/ 5233298 h 5549975"/>
              <a:gd name="connsiteX69" fmla="*/ 4489 w 4549123"/>
              <a:gd name="connsiteY69" fmla="*/ 5230552 h 5549975"/>
              <a:gd name="connsiteX70" fmla="*/ 4759 w 4549123"/>
              <a:gd name="connsiteY70" fmla="*/ 5227804 h 5549975"/>
              <a:gd name="connsiteX71" fmla="*/ 5296 w 4549123"/>
              <a:gd name="connsiteY71" fmla="*/ 5222308 h 5549975"/>
              <a:gd name="connsiteX72" fmla="*/ 4981 w 4549123"/>
              <a:gd name="connsiteY72" fmla="*/ 5216405 h 5549975"/>
              <a:gd name="connsiteX73" fmla="*/ 4397 w 4549123"/>
              <a:gd name="connsiteY73" fmla="*/ 5213249 h 5549975"/>
              <a:gd name="connsiteX74" fmla="*/ 4666 w 4549123"/>
              <a:gd name="connsiteY74" fmla="*/ 5210500 h 5549975"/>
              <a:gd name="connsiteX75" fmla="*/ 4350 w 4549123"/>
              <a:gd name="connsiteY75" fmla="*/ 5204597 h 5549975"/>
              <a:gd name="connsiteX76" fmla="*/ 3767 w 4549123"/>
              <a:gd name="connsiteY76" fmla="*/ 5201441 h 5549975"/>
              <a:gd name="connsiteX77" fmla="*/ 3137 w 4549123"/>
              <a:gd name="connsiteY77" fmla="*/ 5189632 h 5549975"/>
              <a:gd name="connsiteX78" fmla="*/ 2553 w 4549123"/>
              <a:gd name="connsiteY78" fmla="*/ 5186477 h 5549975"/>
              <a:gd name="connsiteX79" fmla="*/ 2821 w 4549123"/>
              <a:gd name="connsiteY79" fmla="*/ 5183728 h 5549975"/>
              <a:gd name="connsiteX80" fmla="*/ 1386 w 4549123"/>
              <a:gd name="connsiteY80" fmla="*/ 5180163 h 5549975"/>
              <a:gd name="connsiteX81" fmla="*/ 6798 w 4549123"/>
              <a:gd name="connsiteY81" fmla="*/ 5116566 h 5549975"/>
              <a:gd name="connsiteX82" fmla="*/ 74412 w 4549123"/>
              <a:gd name="connsiteY82" fmla="*/ 3839310 h 5549975"/>
              <a:gd name="connsiteX83" fmla="*/ 299102 w 4549123"/>
              <a:gd name="connsiteY83" fmla="*/ 0 h 5549975"/>
              <a:gd name="connsiteX0" fmla="*/ 304427 w 4554448"/>
              <a:gd name="connsiteY0" fmla="*/ 0 h 5549970"/>
              <a:gd name="connsiteX1" fmla="*/ 3306613 w 4554448"/>
              <a:gd name="connsiteY1" fmla="*/ 171842 h 5549970"/>
              <a:gd name="connsiteX2" fmla="*/ 4135424 w 4554448"/>
              <a:gd name="connsiteY2" fmla="*/ 226950 h 5549970"/>
              <a:gd name="connsiteX3" fmla="*/ 4508618 w 4554448"/>
              <a:gd name="connsiteY3" fmla="*/ 247374 h 5549970"/>
              <a:gd name="connsiteX4" fmla="*/ 4536497 w 4554448"/>
              <a:gd name="connsiteY4" fmla="*/ 269179 h 5549970"/>
              <a:gd name="connsiteX5" fmla="*/ 4534723 w 4554448"/>
              <a:gd name="connsiteY5" fmla="*/ 300930 h 5549970"/>
              <a:gd name="connsiteX6" fmla="*/ 4537645 w 4554448"/>
              <a:gd name="connsiteY6" fmla="*/ 302647 h 5549970"/>
              <a:gd name="connsiteX7" fmla="*/ 4554071 w 4554448"/>
              <a:gd name="connsiteY7" fmla="*/ 334222 h 5549970"/>
              <a:gd name="connsiteX8" fmla="*/ 4531810 w 4554448"/>
              <a:gd name="connsiteY8" fmla="*/ 391868 h 5549970"/>
              <a:gd name="connsiteX9" fmla="*/ 4528322 w 4554448"/>
              <a:gd name="connsiteY9" fmla="*/ 415489 h 5549970"/>
              <a:gd name="connsiteX10" fmla="*/ 4523217 w 4554448"/>
              <a:gd name="connsiteY10" fmla="*/ 506828 h 5549970"/>
              <a:gd name="connsiteX11" fmla="*/ 4522567 w 4554448"/>
              <a:gd name="connsiteY11" fmla="*/ 553245 h 5549970"/>
              <a:gd name="connsiteX12" fmla="*/ 4519468 w 4554448"/>
              <a:gd name="connsiteY12" fmla="*/ 581709 h 5549970"/>
              <a:gd name="connsiteX13" fmla="*/ 4518799 w 4554448"/>
              <a:gd name="connsiteY13" fmla="*/ 585890 h 5549970"/>
              <a:gd name="connsiteX14" fmla="*/ 4505862 w 4554448"/>
              <a:gd name="connsiteY14" fmla="*/ 817404 h 5549970"/>
              <a:gd name="connsiteX15" fmla="*/ 4507575 w 4554448"/>
              <a:gd name="connsiteY15" fmla="*/ 822238 h 5549970"/>
              <a:gd name="connsiteX16" fmla="*/ 4505424 w 4554448"/>
              <a:gd name="connsiteY16" fmla="*/ 846069 h 5549970"/>
              <a:gd name="connsiteX17" fmla="*/ 4503824 w 4554448"/>
              <a:gd name="connsiteY17" fmla="*/ 853854 h 5549970"/>
              <a:gd name="connsiteX18" fmla="*/ 4497586 w 4554448"/>
              <a:gd name="connsiteY18" fmla="*/ 965485 h 5549970"/>
              <a:gd name="connsiteX19" fmla="*/ 4499663 w 4554448"/>
              <a:gd name="connsiteY19" fmla="*/ 966385 h 5549970"/>
              <a:gd name="connsiteX20" fmla="*/ 4503782 w 4554448"/>
              <a:gd name="connsiteY20" fmla="*/ 1002567 h 5549970"/>
              <a:gd name="connsiteX21" fmla="*/ 4498984 w 4554448"/>
              <a:gd name="connsiteY21" fmla="*/ 1101094 h 5549970"/>
              <a:gd name="connsiteX22" fmla="*/ 4498879 w 4554448"/>
              <a:gd name="connsiteY22" fmla="*/ 1159389 h 5549970"/>
              <a:gd name="connsiteX23" fmla="*/ 4503182 w 4554448"/>
              <a:gd name="connsiteY23" fmla="*/ 1180505 h 5549970"/>
              <a:gd name="connsiteX24" fmla="*/ 4506272 w 4554448"/>
              <a:gd name="connsiteY24" fmla="*/ 1210687 h 5549970"/>
              <a:gd name="connsiteX25" fmla="*/ 4515089 w 4554448"/>
              <a:gd name="connsiteY25" fmla="*/ 1263157 h 5549970"/>
              <a:gd name="connsiteX26" fmla="*/ 4517366 w 4554448"/>
              <a:gd name="connsiteY26" fmla="*/ 1313374 h 5549970"/>
              <a:gd name="connsiteX27" fmla="*/ 4516486 w 4554448"/>
              <a:gd name="connsiteY27" fmla="*/ 1347004 h 5549970"/>
              <a:gd name="connsiteX28" fmla="*/ 4516023 w 4554448"/>
              <a:gd name="connsiteY28" fmla="*/ 1351864 h 5549970"/>
              <a:gd name="connsiteX29" fmla="*/ 4506904 w 4554448"/>
              <a:gd name="connsiteY29" fmla="*/ 1391762 h 5549970"/>
              <a:gd name="connsiteX30" fmla="*/ 4510168 w 4554448"/>
              <a:gd name="connsiteY30" fmla="*/ 1395707 h 5549970"/>
              <a:gd name="connsiteX31" fmla="*/ 4513010 w 4554448"/>
              <a:gd name="connsiteY31" fmla="*/ 1408524 h 5549970"/>
              <a:gd name="connsiteX32" fmla="*/ 4508269 w 4554448"/>
              <a:gd name="connsiteY32" fmla="*/ 1419109 h 5549970"/>
              <a:gd name="connsiteX33" fmla="*/ 4498085 w 4554448"/>
              <a:gd name="connsiteY33" fmla="*/ 1469337 h 5549970"/>
              <a:gd name="connsiteX34" fmla="*/ 4487188 w 4554448"/>
              <a:gd name="connsiteY34" fmla="*/ 1543038 h 5549970"/>
              <a:gd name="connsiteX35" fmla="*/ 4482307 w 4554448"/>
              <a:gd name="connsiteY35" fmla="*/ 1553997 h 5549970"/>
              <a:gd name="connsiteX36" fmla="*/ 4467879 w 4554448"/>
              <a:gd name="connsiteY36" fmla="*/ 1626071 h 5549970"/>
              <a:gd name="connsiteX37" fmla="*/ 4464164 w 4554448"/>
              <a:gd name="connsiteY37" fmla="*/ 1664103 h 5549970"/>
              <a:gd name="connsiteX38" fmla="*/ 4467824 w 4554448"/>
              <a:gd name="connsiteY38" fmla="*/ 1668558 h 5549970"/>
              <a:gd name="connsiteX39" fmla="*/ 4466174 w 4554448"/>
              <a:gd name="connsiteY39" fmla="*/ 1679756 h 5549970"/>
              <a:gd name="connsiteX40" fmla="*/ 4466586 w 4554448"/>
              <a:gd name="connsiteY40" fmla="*/ 1682815 h 5549970"/>
              <a:gd name="connsiteX41" fmla="*/ 4468097 w 4554448"/>
              <a:gd name="connsiteY41" fmla="*/ 1700268 h 5549970"/>
              <a:gd name="connsiteX42" fmla="*/ 4456627 w 4554448"/>
              <a:gd name="connsiteY42" fmla="*/ 1735163 h 5549970"/>
              <a:gd name="connsiteX43" fmla="*/ 4454567 w 4554448"/>
              <a:gd name="connsiteY43" fmla="*/ 1735289 h 5549970"/>
              <a:gd name="connsiteX44" fmla="*/ 4446069 w 4554448"/>
              <a:gd name="connsiteY44" fmla="*/ 1887374 h 5549970"/>
              <a:gd name="connsiteX45" fmla="*/ 4454760 w 4554448"/>
              <a:gd name="connsiteY45" fmla="*/ 1911536 h 5549970"/>
              <a:gd name="connsiteX46" fmla="*/ 4457038 w 4554448"/>
              <a:gd name="connsiteY46" fmla="*/ 1961755 h 5549970"/>
              <a:gd name="connsiteX47" fmla="*/ 4456157 w 4554448"/>
              <a:gd name="connsiteY47" fmla="*/ 1995384 h 5549970"/>
              <a:gd name="connsiteX48" fmla="*/ 4455695 w 4554448"/>
              <a:gd name="connsiteY48" fmla="*/ 2000244 h 5549970"/>
              <a:gd name="connsiteX49" fmla="*/ 4446575 w 4554448"/>
              <a:gd name="connsiteY49" fmla="*/ 2040142 h 5549970"/>
              <a:gd name="connsiteX50" fmla="*/ 4449840 w 4554448"/>
              <a:gd name="connsiteY50" fmla="*/ 2044087 h 5549970"/>
              <a:gd name="connsiteX51" fmla="*/ 4452681 w 4554448"/>
              <a:gd name="connsiteY51" fmla="*/ 2056904 h 5549970"/>
              <a:gd name="connsiteX52" fmla="*/ 4447940 w 4554448"/>
              <a:gd name="connsiteY52" fmla="*/ 2067489 h 5549970"/>
              <a:gd name="connsiteX53" fmla="*/ 4437756 w 4554448"/>
              <a:gd name="connsiteY53" fmla="*/ 2117719 h 5549970"/>
              <a:gd name="connsiteX54" fmla="*/ 4430425 w 4554448"/>
              <a:gd name="connsiteY54" fmla="*/ 2167300 h 5549970"/>
              <a:gd name="connsiteX55" fmla="*/ 4374342 w 4554448"/>
              <a:gd name="connsiteY55" fmla="*/ 3223633 h 5549970"/>
              <a:gd name="connsiteX56" fmla="*/ 4361556 w 4554448"/>
              <a:gd name="connsiteY56" fmla="*/ 3477281 h 5549970"/>
              <a:gd name="connsiteX57" fmla="*/ 4350471 w 4554448"/>
              <a:gd name="connsiteY57" fmla="*/ 3639984 h 5549970"/>
              <a:gd name="connsiteX58" fmla="*/ 4259710 w 4554448"/>
              <a:gd name="connsiteY58" fmla="*/ 5278921 h 5549970"/>
              <a:gd name="connsiteX59" fmla="*/ 4265008 w 4554448"/>
              <a:gd name="connsiteY59" fmla="*/ 5315626 h 5549970"/>
              <a:gd name="connsiteX60" fmla="*/ 4268542 w 4554448"/>
              <a:gd name="connsiteY60" fmla="*/ 5350090 h 5549970"/>
              <a:gd name="connsiteX61" fmla="*/ 4271374 w 4554448"/>
              <a:gd name="connsiteY61" fmla="*/ 5450399 h 5549970"/>
              <a:gd name="connsiteX62" fmla="*/ 4252817 w 4554448"/>
              <a:gd name="connsiteY62" fmla="*/ 5484804 h 5549970"/>
              <a:gd name="connsiteX63" fmla="*/ 4248165 w 4554448"/>
              <a:gd name="connsiteY63" fmla="*/ 5487504 h 5549970"/>
              <a:gd name="connsiteX64" fmla="*/ 4244708 w 4554448"/>
              <a:gd name="connsiteY64" fmla="*/ 5549951 h 5549970"/>
              <a:gd name="connsiteX65" fmla="*/ 0 w 4554448"/>
              <a:gd name="connsiteY65" fmla="*/ 5272016 h 5549970"/>
              <a:gd name="connsiteX66" fmla="*/ 17830 w 4554448"/>
              <a:gd name="connsiteY66" fmla="*/ 5243704 h 5549970"/>
              <a:gd name="connsiteX67" fmla="*/ 5325 w 4554448"/>
              <a:gd name="connsiteY67" fmla="*/ 5239903 h 5549970"/>
              <a:gd name="connsiteX68" fmla="*/ 9545 w 4554448"/>
              <a:gd name="connsiteY68" fmla="*/ 5233298 h 5549970"/>
              <a:gd name="connsiteX69" fmla="*/ 9814 w 4554448"/>
              <a:gd name="connsiteY69" fmla="*/ 5230552 h 5549970"/>
              <a:gd name="connsiteX70" fmla="*/ 10084 w 4554448"/>
              <a:gd name="connsiteY70" fmla="*/ 5227804 h 5549970"/>
              <a:gd name="connsiteX71" fmla="*/ 10621 w 4554448"/>
              <a:gd name="connsiteY71" fmla="*/ 5222308 h 5549970"/>
              <a:gd name="connsiteX72" fmla="*/ 10306 w 4554448"/>
              <a:gd name="connsiteY72" fmla="*/ 5216405 h 5549970"/>
              <a:gd name="connsiteX73" fmla="*/ 9722 w 4554448"/>
              <a:gd name="connsiteY73" fmla="*/ 5213249 h 5549970"/>
              <a:gd name="connsiteX74" fmla="*/ 9991 w 4554448"/>
              <a:gd name="connsiteY74" fmla="*/ 5210500 h 5549970"/>
              <a:gd name="connsiteX75" fmla="*/ 9675 w 4554448"/>
              <a:gd name="connsiteY75" fmla="*/ 5204597 h 5549970"/>
              <a:gd name="connsiteX76" fmla="*/ 9092 w 4554448"/>
              <a:gd name="connsiteY76" fmla="*/ 5201441 h 5549970"/>
              <a:gd name="connsiteX77" fmla="*/ 8462 w 4554448"/>
              <a:gd name="connsiteY77" fmla="*/ 5189632 h 5549970"/>
              <a:gd name="connsiteX78" fmla="*/ 7878 w 4554448"/>
              <a:gd name="connsiteY78" fmla="*/ 5186477 h 5549970"/>
              <a:gd name="connsiteX79" fmla="*/ 8146 w 4554448"/>
              <a:gd name="connsiteY79" fmla="*/ 5183728 h 5549970"/>
              <a:gd name="connsiteX80" fmla="*/ 6711 w 4554448"/>
              <a:gd name="connsiteY80" fmla="*/ 5180163 h 5549970"/>
              <a:gd name="connsiteX81" fmla="*/ 12123 w 4554448"/>
              <a:gd name="connsiteY81" fmla="*/ 5116566 h 5549970"/>
              <a:gd name="connsiteX82" fmla="*/ 79737 w 4554448"/>
              <a:gd name="connsiteY82" fmla="*/ 3839310 h 5549970"/>
              <a:gd name="connsiteX83" fmla="*/ 304427 w 4554448"/>
              <a:gd name="connsiteY83" fmla="*/ 0 h 5549970"/>
              <a:gd name="connsiteX0" fmla="*/ 338086 w 4588107"/>
              <a:gd name="connsiteY0" fmla="*/ 0 h 5549995"/>
              <a:gd name="connsiteX1" fmla="*/ 3340272 w 4588107"/>
              <a:gd name="connsiteY1" fmla="*/ 171842 h 5549995"/>
              <a:gd name="connsiteX2" fmla="*/ 4169083 w 4588107"/>
              <a:gd name="connsiteY2" fmla="*/ 226950 h 5549995"/>
              <a:gd name="connsiteX3" fmla="*/ 4542277 w 4588107"/>
              <a:gd name="connsiteY3" fmla="*/ 247374 h 5549995"/>
              <a:gd name="connsiteX4" fmla="*/ 4570156 w 4588107"/>
              <a:gd name="connsiteY4" fmla="*/ 269179 h 5549995"/>
              <a:gd name="connsiteX5" fmla="*/ 4568382 w 4588107"/>
              <a:gd name="connsiteY5" fmla="*/ 300930 h 5549995"/>
              <a:gd name="connsiteX6" fmla="*/ 4571304 w 4588107"/>
              <a:gd name="connsiteY6" fmla="*/ 302647 h 5549995"/>
              <a:gd name="connsiteX7" fmla="*/ 4587730 w 4588107"/>
              <a:gd name="connsiteY7" fmla="*/ 334222 h 5549995"/>
              <a:gd name="connsiteX8" fmla="*/ 4565469 w 4588107"/>
              <a:gd name="connsiteY8" fmla="*/ 391868 h 5549995"/>
              <a:gd name="connsiteX9" fmla="*/ 4561981 w 4588107"/>
              <a:gd name="connsiteY9" fmla="*/ 415489 h 5549995"/>
              <a:gd name="connsiteX10" fmla="*/ 4556876 w 4588107"/>
              <a:gd name="connsiteY10" fmla="*/ 506828 h 5549995"/>
              <a:gd name="connsiteX11" fmla="*/ 4556226 w 4588107"/>
              <a:gd name="connsiteY11" fmla="*/ 553245 h 5549995"/>
              <a:gd name="connsiteX12" fmla="*/ 4553127 w 4588107"/>
              <a:gd name="connsiteY12" fmla="*/ 581709 h 5549995"/>
              <a:gd name="connsiteX13" fmla="*/ 4552458 w 4588107"/>
              <a:gd name="connsiteY13" fmla="*/ 585890 h 5549995"/>
              <a:gd name="connsiteX14" fmla="*/ 4539521 w 4588107"/>
              <a:gd name="connsiteY14" fmla="*/ 817404 h 5549995"/>
              <a:gd name="connsiteX15" fmla="*/ 4541234 w 4588107"/>
              <a:gd name="connsiteY15" fmla="*/ 822238 h 5549995"/>
              <a:gd name="connsiteX16" fmla="*/ 4539083 w 4588107"/>
              <a:gd name="connsiteY16" fmla="*/ 846069 h 5549995"/>
              <a:gd name="connsiteX17" fmla="*/ 4537483 w 4588107"/>
              <a:gd name="connsiteY17" fmla="*/ 853854 h 5549995"/>
              <a:gd name="connsiteX18" fmla="*/ 4531245 w 4588107"/>
              <a:gd name="connsiteY18" fmla="*/ 965485 h 5549995"/>
              <a:gd name="connsiteX19" fmla="*/ 4533322 w 4588107"/>
              <a:gd name="connsiteY19" fmla="*/ 966385 h 5549995"/>
              <a:gd name="connsiteX20" fmla="*/ 4537441 w 4588107"/>
              <a:gd name="connsiteY20" fmla="*/ 1002567 h 5549995"/>
              <a:gd name="connsiteX21" fmla="*/ 4532643 w 4588107"/>
              <a:gd name="connsiteY21" fmla="*/ 1101094 h 5549995"/>
              <a:gd name="connsiteX22" fmla="*/ 4532538 w 4588107"/>
              <a:gd name="connsiteY22" fmla="*/ 1159389 h 5549995"/>
              <a:gd name="connsiteX23" fmla="*/ 4536841 w 4588107"/>
              <a:gd name="connsiteY23" fmla="*/ 1180505 h 5549995"/>
              <a:gd name="connsiteX24" fmla="*/ 4539931 w 4588107"/>
              <a:gd name="connsiteY24" fmla="*/ 1210687 h 5549995"/>
              <a:gd name="connsiteX25" fmla="*/ 4548748 w 4588107"/>
              <a:gd name="connsiteY25" fmla="*/ 1263157 h 5549995"/>
              <a:gd name="connsiteX26" fmla="*/ 4551025 w 4588107"/>
              <a:gd name="connsiteY26" fmla="*/ 1313374 h 5549995"/>
              <a:gd name="connsiteX27" fmla="*/ 4550145 w 4588107"/>
              <a:gd name="connsiteY27" fmla="*/ 1347004 h 5549995"/>
              <a:gd name="connsiteX28" fmla="*/ 4549682 w 4588107"/>
              <a:gd name="connsiteY28" fmla="*/ 1351864 h 5549995"/>
              <a:gd name="connsiteX29" fmla="*/ 4540563 w 4588107"/>
              <a:gd name="connsiteY29" fmla="*/ 1391762 h 5549995"/>
              <a:gd name="connsiteX30" fmla="*/ 4543827 w 4588107"/>
              <a:gd name="connsiteY30" fmla="*/ 1395707 h 5549995"/>
              <a:gd name="connsiteX31" fmla="*/ 4546669 w 4588107"/>
              <a:gd name="connsiteY31" fmla="*/ 1408524 h 5549995"/>
              <a:gd name="connsiteX32" fmla="*/ 4541928 w 4588107"/>
              <a:gd name="connsiteY32" fmla="*/ 1419109 h 5549995"/>
              <a:gd name="connsiteX33" fmla="*/ 4531744 w 4588107"/>
              <a:gd name="connsiteY33" fmla="*/ 1469337 h 5549995"/>
              <a:gd name="connsiteX34" fmla="*/ 4520847 w 4588107"/>
              <a:gd name="connsiteY34" fmla="*/ 1543038 h 5549995"/>
              <a:gd name="connsiteX35" fmla="*/ 4515966 w 4588107"/>
              <a:gd name="connsiteY35" fmla="*/ 1553997 h 5549995"/>
              <a:gd name="connsiteX36" fmla="*/ 4501538 w 4588107"/>
              <a:gd name="connsiteY36" fmla="*/ 1626071 h 5549995"/>
              <a:gd name="connsiteX37" fmla="*/ 4497823 w 4588107"/>
              <a:gd name="connsiteY37" fmla="*/ 1664103 h 5549995"/>
              <a:gd name="connsiteX38" fmla="*/ 4501483 w 4588107"/>
              <a:gd name="connsiteY38" fmla="*/ 1668558 h 5549995"/>
              <a:gd name="connsiteX39" fmla="*/ 4499833 w 4588107"/>
              <a:gd name="connsiteY39" fmla="*/ 1679756 h 5549995"/>
              <a:gd name="connsiteX40" fmla="*/ 4500245 w 4588107"/>
              <a:gd name="connsiteY40" fmla="*/ 1682815 h 5549995"/>
              <a:gd name="connsiteX41" fmla="*/ 4501756 w 4588107"/>
              <a:gd name="connsiteY41" fmla="*/ 1700268 h 5549995"/>
              <a:gd name="connsiteX42" fmla="*/ 4490286 w 4588107"/>
              <a:gd name="connsiteY42" fmla="*/ 1735163 h 5549995"/>
              <a:gd name="connsiteX43" fmla="*/ 4488226 w 4588107"/>
              <a:gd name="connsiteY43" fmla="*/ 1735289 h 5549995"/>
              <a:gd name="connsiteX44" fmla="*/ 4479728 w 4588107"/>
              <a:gd name="connsiteY44" fmla="*/ 1887374 h 5549995"/>
              <a:gd name="connsiteX45" fmla="*/ 4488419 w 4588107"/>
              <a:gd name="connsiteY45" fmla="*/ 1911536 h 5549995"/>
              <a:gd name="connsiteX46" fmla="*/ 4490697 w 4588107"/>
              <a:gd name="connsiteY46" fmla="*/ 1961755 h 5549995"/>
              <a:gd name="connsiteX47" fmla="*/ 4489816 w 4588107"/>
              <a:gd name="connsiteY47" fmla="*/ 1995384 h 5549995"/>
              <a:gd name="connsiteX48" fmla="*/ 4489354 w 4588107"/>
              <a:gd name="connsiteY48" fmla="*/ 2000244 h 5549995"/>
              <a:gd name="connsiteX49" fmla="*/ 4480234 w 4588107"/>
              <a:gd name="connsiteY49" fmla="*/ 2040142 h 5549995"/>
              <a:gd name="connsiteX50" fmla="*/ 4483499 w 4588107"/>
              <a:gd name="connsiteY50" fmla="*/ 2044087 h 5549995"/>
              <a:gd name="connsiteX51" fmla="*/ 4486340 w 4588107"/>
              <a:gd name="connsiteY51" fmla="*/ 2056904 h 5549995"/>
              <a:gd name="connsiteX52" fmla="*/ 4481599 w 4588107"/>
              <a:gd name="connsiteY52" fmla="*/ 2067489 h 5549995"/>
              <a:gd name="connsiteX53" fmla="*/ 4471415 w 4588107"/>
              <a:gd name="connsiteY53" fmla="*/ 2117719 h 5549995"/>
              <a:gd name="connsiteX54" fmla="*/ 4464084 w 4588107"/>
              <a:gd name="connsiteY54" fmla="*/ 2167300 h 5549995"/>
              <a:gd name="connsiteX55" fmla="*/ 4408001 w 4588107"/>
              <a:gd name="connsiteY55" fmla="*/ 3223633 h 5549995"/>
              <a:gd name="connsiteX56" fmla="*/ 4395215 w 4588107"/>
              <a:gd name="connsiteY56" fmla="*/ 3477281 h 5549995"/>
              <a:gd name="connsiteX57" fmla="*/ 4384130 w 4588107"/>
              <a:gd name="connsiteY57" fmla="*/ 3639984 h 5549995"/>
              <a:gd name="connsiteX58" fmla="*/ 4293369 w 4588107"/>
              <a:gd name="connsiteY58" fmla="*/ 5278921 h 5549995"/>
              <a:gd name="connsiteX59" fmla="*/ 4298667 w 4588107"/>
              <a:gd name="connsiteY59" fmla="*/ 5315626 h 5549995"/>
              <a:gd name="connsiteX60" fmla="*/ 4302201 w 4588107"/>
              <a:gd name="connsiteY60" fmla="*/ 5350090 h 5549995"/>
              <a:gd name="connsiteX61" fmla="*/ 4305033 w 4588107"/>
              <a:gd name="connsiteY61" fmla="*/ 5450399 h 5549995"/>
              <a:gd name="connsiteX62" fmla="*/ 4286476 w 4588107"/>
              <a:gd name="connsiteY62" fmla="*/ 5484804 h 5549995"/>
              <a:gd name="connsiteX63" fmla="*/ 4281824 w 4588107"/>
              <a:gd name="connsiteY63" fmla="*/ 5487504 h 5549995"/>
              <a:gd name="connsiteX64" fmla="*/ 4278367 w 4588107"/>
              <a:gd name="connsiteY64" fmla="*/ 5549951 h 5549995"/>
              <a:gd name="connsiteX65" fmla="*/ 0 w 4588107"/>
              <a:gd name="connsiteY65" fmla="*/ 5387017 h 5549995"/>
              <a:gd name="connsiteX66" fmla="*/ 51489 w 4588107"/>
              <a:gd name="connsiteY66" fmla="*/ 5243704 h 5549995"/>
              <a:gd name="connsiteX67" fmla="*/ 38984 w 4588107"/>
              <a:gd name="connsiteY67" fmla="*/ 5239903 h 5549995"/>
              <a:gd name="connsiteX68" fmla="*/ 43204 w 4588107"/>
              <a:gd name="connsiteY68" fmla="*/ 5233298 h 5549995"/>
              <a:gd name="connsiteX69" fmla="*/ 43473 w 4588107"/>
              <a:gd name="connsiteY69" fmla="*/ 5230552 h 5549995"/>
              <a:gd name="connsiteX70" fmla="*/ 43743 w 4588107"/>
              <a:gd name="connsiteY70" fmla="*/ 5227804 h 5549995"/>
              <a:gd name="connsiteX71" fmla="*/ 44280 w 4588107"/>
              <a:gd name="connsiteY71" fmla="*/ 5222308 h 5549995"/>
              <a:gd name="connsiteX72" fmla="*/ 43965 w 4588107"/>
              <a:gd name="connsiteY72" fmla="*/ 5216405 h 5549995"/>
              <a:gd name="connsiteX73" fmla="*/ 43381 w 4588107"/>
              <a:gd name="connsiteY73" fmla="*/ 5213249 h 5549995"/>
              <a:gd name="connsiteX74" fmla="*/ 43650 w 4588107"/>
              <a:gd name="connsiteY74" fmla="*/ 5210500 h 5549995"/>
              <a:gd name="connsiteX75" fmla="*/ 43334 w 4588107"/>
              <a:gd name="connsiteY75" fmla="*/ 5204597 h 5549995"/>
              <a:gd name="connsiteX76" fmla="*/ 42751 w 4588107"/>
              <a:gd name="connsiteY76" fmla="*/ 5201441 h 5549995"/>
              <a:gd name="connsiteX77" fmla="*/ 42121 w 4588107"/>
              <a:gd name="connsiteY77" fmla="*/ 5189632 h 5549995"/>
              <a:gd name="connsiteX78" fmla="*/ 41537 w 4588107"/>
              <a:gd name="connsiteY78" fmla="*/ 5186477 h 5549995"/>
              <a:gd name="connsiteX79" fmla="*/ 41805 w 4588107"/>
              <a:gd name="connsiteY79" fmla="*/ 5183728 h 5549995"/>
              <a:gd name="connsiteX80" fmla="*/ 40370 w 4588107"/>
              <a:gd name="connsiteY80" fmla="*/ 5180163 h 5549995"/>
              <a:gd name="connsiteX81" fmla="*/ 45782 w 4588107"/>
              <a:gd name="connsiteY81" fmla="*/ 5116566 h 5549995"/>
              <a:gd name="connsiteX82" fmla="*/ 113396 w 4588107"/>
              <a:gd name="connsiteY82" fmla="*/ 3839310 h 5549995"/>
              <a:gd name="connsiteX83" fmla="*/ 338086 w 4588107"/>
              <a:gd name="connsiteY83" fmla="*/ 0 h 5549995"/>
              <a:gd name="connsiteX0" fmla="*/ 299102 w 4549123"/>
              <a:gd name="connsiteY0" fmla="*/ 0 h 5549966"/>
              <a:gd name="connsiteX1" fmla="*/ 3301288 w 4549123"/>
              <a:gd name="connsiteY1" fmla="*/ 171842 h 5549966"/>
              <a:gd name="connsiteX2" fmla="*/ 4130099 w 4549123"/>
              <a:gd name="connsiteY2" fmla="*/ 226950 h 5549966"/>
              <a:gd name="connsiteX3" fmla="*/ 4503293 w 4549123"/>
              <a:gd name="connsiteY3" fmla="*/ 247374 h 5549966"/>
              <a:gd name="connsiteX4" fmla="*/ 4531172 w 4549123"/>
              <a:gd name="connsiteY4" fmla="*/ 269179 h 5549966"/>
              <a:gd name="connsiteX5" fmla="*/ 4529398 w 4549123"/>
              <a:gd name="connsiteY5" fmla="*/ 300930 h 5549966"/>
              <a:gd name="connsiteX6" fmla="*/ 4532320 w 4549123"/>
              <a:gd name="connsiteY6" fmla="*/ 302647 h 5549966"/>
              <a:gd name="connsiteX7" fmla="*/ 4548746 w 4549123"/>
              <a:gd name="connsiteY7" fmla="*/ 334222 h 5549966"/>
              <a:gd name="connsiteX8" fmla="*/ 4526485 w 4549123"/>
              <a:gd name="connsiteY8" fmla="*/ 391868 h 5549966"/>
              <a:gd name="connsiteX9" fmla="*/ 4522997 w 4549123"/>
              <a:gd name="connsiteY9" fmla="*/ 415489 h 5549966"/>
              <a:gd name="connsiteX10" fmla="*/ 4517892 w 4549123"/>
              <a:gd name="connsiteY10" fmla="*/ 506828 h 5549966"/>
              <a:gd name="connsiteX11" fmla="*/ 4517242 w 4549123"/>
              <a:gd name="connsiteY11" fmla="*/ 553245 h 5549966"/>
              <a:gd name="connsiteX12" fmla="*/ 4514143 w 4549123"/>
              <a:gd name="connsiteY12" fmla="*/ 581709 h 5549966"/>
              <a:gd name="connsiteX13" fmla="*/ 4513474 w 4549123"/>
              <a:gd name="connsiteY13" fmla="*/ 585890 h 5549966"/>
              <a:gd name="connsiteX14" fmla="*/ 4500537 w 4549123"/>
              <a:gd name="connsiteY14" fmla="*/ 817404 h 5549966"/>
              <a:gd name="connsiteX15" fmla="*/ 4502250 w 4549123"/>
              <a:gd name="connsiteY15" fmla="*/ 822238 h 5549966"/>
              <a:gd name="connsiteX16" fmla="*/ 4500099 w 4549123"/>
              <a:gd name="connsiteY16" fmla="*/ 846069 h 5549966"/>
              <a:gd name="connsiteX17" fmla="*/ 4498499 w 4549123"/>
              <a:gd name="connsiteY17" fmla="*/ 853854 h 5549966"/>
              <a:gd name="connsiteX18" fmla="*/ 4492261 w 4549123"/>
              <a:gd name="connsiteY18" fmla="*/ 965485 h 5549966"/>
              <a:gd name="connsiteX19" fmla="*/ 4494338 w 4549123"/>
              <a:gd name="connsiteY19" fmla="*/ 966385 h 5549966"/>
              <a:gd name="connsiteX20" fmla="*/ 4498457 w 4549123"/>
              <a:gd name="connsiteY20" fmla="*/ 1002567 h 5549966"/>
              <a:gd name="connsiteX21" fmla="*/ 4493659 w 4549123"/>
              <a:gd name="connsiteY21" fmla="*/ 1101094 h 5549966"/>
              <a:gd name="connsiteX22" fmla="*/ 4493554 w 4549123"/>
              <a:gd name="connsiteY22" fmla="*/ 1159389 h 5549966"/>
              <a:gd name="connsiteX23" fmla="*/ 4497857 w 4549123"/>
              <a:gd name="connsiteY23" fmla="*/ 1180505 h 5549966"/>
              <a:gd name="connsiteX24" fmla="*/ 4500947 w 4549123"/>
              <a:gd name="connsiteY24" fmla="*/ 1210687 h 5549966"/>
              <a:gd name="connsiteX25" fmla="*/ 4509764 w 4549123"/>
              <a:gd name="connsiteY25" fmla="*/ 1263157 h 5549966"/>
              <a:gd name="connsiteX26" fmla="*/ 4512041 w 4549123"/>
              <a:gd name="connsiteY26" fmla="*/ 1313374 h 5549966"/>
              <a:gd name="connsiteX27" fmla="*/ 4511161 w 4549123"/>
              <a:gd name="connsiteY27" fmla="*/ 1347004 h 5549966"/>
              <a:gd name="connsiteX28" fmla="*/ 4510698 w 4549123"/>
              <a:gd name="connsiteY28" fmla="*/ 1351864 h 5549966"/>
              <a:gd name="connsiteX29" fmla="*/ 4501579 w 4549123"/>
              <a:gd name="connsiteY29" fmla="*/ 1391762 h 5549966"/>
              <a:gd name="connsiteX30" fmla="*/ 4504843 w 4549123"/>
              <a:gd name="connsiteY30" fmla="*/ 1395707 h 5549966"/>
              <a:gd name="connsiteX31" fmla="*/ 4507685 w 4549123"/>
              <a:gd name="connsiteY31" fmla="*/ 1408524 h 5549966"/>
              <a:gd name="connsiteX32" fmla="*/ 4502944 w 4549123"/>
              <a:gd name="connsiteY32" fmla="*/ 1419109 h 5549966"/>
              <a:gd name="connsiteX33" fmla="*/ 4492760 w 4549123"/>
              <a:gd name="connsiteY33" fmla="*/ 1469337 h 5549966"/>
              <a:gd name="connsiteX34" fmla="*/ 4481863 w 4549123"/>
              <a:gd name="connsiteY34" fmla="*/ 1543038 h 5549966"/>
              <a:gd name="connsiteX35" fmla="*/ 4476982 w 4549123"/>
              <a:gd name="connsiteY35" fmla="*/ 1553997 h 5549966"/>
              <a:gd name="connsiteX36" fmla="*/ 4462554 w 4549123"/>
              <a:gd name="connsiteY36" fmla="*/ 1626071 h 5549966"/>
              <a:gd name="connsiteX37" fmla="*/ 4458839 w 4549123"/>
              <a:gd name="connsiteY37" fmla="*/ 1664103 h 5549966"/>
              <a:gd name="connsiteX38" fmla="*/ 4462499 w 4549123"/>
              <a:gd name="connsiteY38" fmla="*/ 1668558 h 5549966"/>
              <a:gd name="connsiteX39" fmla="*/ 4460849 w 4549123"/>
              <a:gd name="connsiteY39" fmla="*/ 1679756 h 5549966"/>
              <a:gd name="connsiteX40" fmla="*/ 4461261 w 4549123"/>
              <a:gd name="connsiteY40" fmla="*/ 1682815 h 5549966"/>
              <a:gd name="connsiteX41" fmla="*/ 4462772 w 4549123"/>
              <a:gd name="connsiteY41" fmla="*/ 1700268 h 5549966"/>
              <a:gd name="connsiteX42" fmla="*/ 4451302 w 4549123"/>
              <a:gd name="connsiteY42" fmla="*/ 1735163 h 5549966"/>
              <a:gd name="connsiteX43" fmla="*/ 4449242 w 4549123"/>
              <a:gd name="connsiteY43" fmla="*/ 1735289 h 5549966"/>
              <a:gd name="connsiteX44" fmla="*/ 4440744 w 4549123"/>
              <a:gd name="connsiteY44" fmla="*/ 1887374 h 5549966"/>
              <a:gd name="connsiteX45" fmla="*/ 4449435 w 4549123"/>
              <a:gd name="connsiteY45" fmla="*/ 1911536 h 5549966"/>
              <a:gd name="connsiteX46" fmla="*/ 4451713 w 4549123"/>
              <a:gd name="connsiteY46" fmla="*/ 1961755 h 5549966"/>
              <a:gd name="connsiteX47" fmla="*/ 4450832 w 4549123"/>
              <a:gd name="connsiteY47" fmla="*/ 1995384 h 5549966"/>
              <a:gd name="connsiteX48" fmla="*/ 4450370 w 4549123"/>
              <a:gd name="connsiteY48" fmla="*/ 2000244 h 5549966"/>
              <a:gd name="connsiteX49" fmla="*/ 4441250 w 4549123"/>
              <a:gd name="connsiteY49" fmla="*/ 2040142 h 5549966"/>
              <a:gd name="connsiteX50" fmla="*/ 4444515 w 4549123"/>
              <a:gd name="connsiteY50" fmla="*/ 2044087 h 5549966"/>
              <a:gd name="connsiteX51" fmla="*/ 4447356 w 4549123"/>
              <a:gd name="connsiteY51" fmla="*/ 2056904 h 5549966"/>
              <a:gd name="connsiteX52" fmla="*/ 4442615 w 4549123"/>
              <a:gd name="connsiteY52" fmla="*/ 2067489 h 5549966"/>
              <a:gd name="connsiteX53" fmla="*/ 4432431 w 4549123"/>
              <a:gd name="connsiteY53" fmla="*/ 2117719 h 5549966"/>
              <a:gd name="connsiteX54" fmla="*/ 4425100 w 4549123"/>
              <a:gd name="connsiteY54" fmla="*/ 2167300 h 5549966"/>
              <a:gd name="connsiteX55" fmla="*/ 4369017 w 4549123"/>
              <a:gd name="connsiteY55" fmla="*/ 3223633 h 5549966"/>
              <a:gd name="connsiteX56" fmla="*/ 4356231 w 4549123"/>
              <a:gd name="connsiteY56" fmla="*/ 3477281 h 5549966"/>
              <a:gd name="connsiteX57" fmla="*/ 4345146 w 4549123"/>
              <a:gd name="connsiteY57" fmla="*/ 3639984 h 5549966"/>
              <a:gd name="connsiteX58" fmla="*/ 4254385 w 4549123"/>
              <a:gd name="connsiteY58" fmla="*/ 5278921 h 5549966"/>
              <a:gd name="connsiteX59" fmla="*/ 4259683 w 4549123"/>
              <a:gd name="connsiteY59" fmla="*/ 5315626 h 5549966"/>
              <a:gd name="connsiteX60" fmla="*/ 4263217 w 4549123"/>
              <a:gd name="connsiteY60" fmla="*/ 5350090 h 5549966"/>
              <a:gd name="connsiteX61" fmla="*/ 4266049 w 4549123"/>
              <a:gd name="connsiteY61" fmla="*/ 5450399 h 5549966"/>
              <a:gd name="connsiteX62" fmla="*/ 4247492 w 4549123"/>
              <a:gd name="connsiteY62" fmla="*/ 5484804 h 5549966"/>
              <a:gd name="connsiteX63" fmla="*/ 4242840 w 4549123"/>
              <a:gd name="connsiteY63" fmla="*/ 5487504 h 5549966"/>
              <a:gd name="connsiteX64" fmla="*/ 4239383 w 4549123"/>
              <a:gd name="connsiteY64" fmla="*/ 5549951 h 5549966"/>
              <a:gd name="connsiteX65" fmla="*/ 266751 w 4549123"/>
              <a:gd name="connsiteY65" fmla="*/ 5218723 h 5549966"/>
              <a:gd name="connsiteX66" fmla="*/ 12505 w 4549123"/>
              <a:gd name="connsiteY66" fmla="*/ 5243704 h 5549966"/>
              <a:gd name="connsiteX67" fmla="*/ 0 w 4549123"/>
              <a:gd name="connsiteY67" fmla="*/ 5239903 h 5549966"/>
              <a:gd name="connsiteX68" fmla="*/ 4220 w 4549123"/>
              <a:gd name="connsiteY68" fmla="*/ 5233298 h 5549966"/>
              <a:gd name="connsiteX69" fmla="*/ 4489 w 4549123"/>
              <a:gd name="connsiteY69" fmla="*/ 5230552 h 5549966"/>
              <a:gd name="connsiteX70" fmla="*/ 4759 w 4549123"/>
              <a:gd name="connsiteY70" fmla="*/ 5227804 h 5549966"/>
              <a:gd name="connsiteX71" fmla="*/ 5296 w 4549123"/>
              <a:gd name="connsiteY71" fmla="*/ 5222308 h 5549966"/>
              <a:gd name="connsiteX72" fmla="*/ 4981 w 4549123"/>
              <a:gd name="connsiteY72" fmla="*/ 5216405 h 5549966"/>
              <a:gd name="connsiteX73" fmla="*/ 4397 w 4549123"/>
              <a:gd name="connsiteY73" fmla="*/ 5213249 h 5549966"/>
              <a:gd name="connsiteX74" fmla="*/ 4666 w 4549123"/>
              <a:gd name="connsiteY74" fmla="*/ 5210500 h 5549966"/>
              <a:gd name="connsiteX75" fmla="*/ 4350 w 4549123"/>
              <a:gd name="connsiteY75" fmla="*/ 5204597 h 5549966"/>
              <a:gd name="connsiteX76" fmla="*/ 3767 w 4549123"/>
              <a:gd name="connsiteY76" fmla="*/ 5201441 h 5549966"/>
              <a:gd name="connsiteX77" fmla="*/ 3137 w 4549123"/>
              <a:gd name="connsiteY77" fmla="*/ 5189632 h 5549966"/>
              <a:gd name="connsiteX78" fmla="*/ 2553 w 4549123"/>
              <a:gd name="connsiteY78" fmla="*/ 5186477 h 5549966"/>
              <a:gd name="connsiteX79" fmla="*/ 2821 w 4549123"/>
              <a:gd name="connsiteY79" fmla="*/ 5183728 h 5549966"/>
              <a:gd name="connsiteX80" fmla="*/ 1386 w 4549123"/>
              <a:gd name="connsiteY80" fmla="*/ 5180163 h 5549966"/>
              <a:gd name="connsiteX81" fmla="*/ 6798 w 4549123"/>
              <a:gd name="connsiteY81" fmla="*/ 5116566 h 5549966"/>
              <a:gd name="connsiteX82" fmla="*/ 74412 w 4549123"/>
              <a:gd name="connsiteY82" fmla="*/ 3839310 h 5549966"/>
              <a:gd name="connsiteX83" fmla="*/ 299102 w 4549123"/>
              <a:gd name="connsiteY83" fmla="*/ 0 h 5549966"/>
              <a:gd name="connsiteX0" fmla="*/ 303426 w 4553447"/>
              <a:gd name="connsiteY0" fmla="*/ 0 h 5549966"/>
              <a:gd name="connsiteX1" fmla="*/ 3305612 w 4553447"/>
              <a:gd name="connsiteY1" fmla="*/ 171842 h 5549966"/>
              <a:gd name="connsiteX2" fmla="*/ 4134423 w 4553447"/>
              <a:gd name="connsiteY2" fmla="*/ 226950 h 5549966"/>
              <a:gd name="connsiteX3" fmla="*/ 4507617 w 4553447"/>
              <a:gd name="connsiteY3" fmla="*/ 247374 h 5549966"/>
              <a:gd name="connsiteX4" fmla="*/ 4535496 w 4553447"/>
              <a:gd name="connsiteY4" fmla="*/ 269179 h 5549966"/>
              <a:gd name="connsiteX5" fmla="*/ 4533722 w 4553447"/>
              <a:gd name="connsiteY5" fmla="*/ 300930 h 5549966"/>
              <a:gd name="connsiteX6" fmla="*/ 4536644 w 4553447"/>
              <a:gd name="connsiteY6" fmla="*/ 302647 h 5549966"/>
              <a:gd name="connsiteX7" fmla="*/ 4553070 w 4553447"/>
              <a:gd name="connsiteY7" fmla="*/ 334222 h 5549966"/>
              <a:gd name="connsiteX8" fmla="*/ 4530809 w 4553447"/>
              <a:gd name="connsiteY8" fmla="*/ 391868 h 5549966"/>
              <a:gd name="connsiteX9" fmla="*/ 4527321 w 4553447"/>
              <a:gd name="connsiteY9" fmla="*/ 415489 h 5549966"/>
              <a:gd name="connsiteX10" fmla="*/ 4522216 w 4553447"/>
              <a:gd name="connsiteY10" fmla="*/ 506828 h 5549966"/>
              <a:gd name="connsiteX11" fmla="*/ 4521566 w 4553447"/>
              <a:gd name="connsiteY11" fmla="*/ 553245 h 5549966"/>
              <a:gd name="connsiteX12" fmla="*/ 4518467 w 4553447"/>
              <a:gd name="connsiteY12" fmla="*/ 581709 h 5549966"/>
              <a:gd name="connsiteX13" fmla="*/ 4517798 w 4553447"/>
              <a:gd name="connsiteY13" fmla="*/ 585890 h 5549966"/>
              <a:gd name="connsiteX14" fmla="*/ 4504861 w 4553447"/>
              <a:gd name="connsiteY14" fmla="*/ 817404 h 5549966"/>
              <a:gd name="connsiteX15" fmla="*/ 4506574 w 4553447"/>
              <a:gd name="connsiteY15" fmla="*/ 822238 h 5549966"/>
              <a:gd name="connsiteX16" fmla="*/ 4504423 w 4553447"/>
              <a:gd name="connsiteY16" fmla="*/ 846069 h 5549966"/>
              <a:gd name="connsiteX17" fmla="*/ 4502823 w 4553447"/>
              <a:gd name="connsiteY17" fmla="*/ 853854 h 5549966"/>
              <a:gd name="connsiteX18" fmla="*/ 4496585 w 4553447"/>
              <a:gd name="connsiteY18" fmla="*/ 965485 h 5549966"/>
              <a:gd name="connsiteX19" fmla="*/ 4498662 w 4553447"/>
              <a:gd name="connsiteY19" fmla="*/ 966385 h 5549966"/>
              <a:gd name="connsiteX20" fmla="*/ 4502781 w 4553447"/>
              <a:gd name="connsiteY20" fmla="*/ 1002567 h 5549966"/>
              <a:gd name="connsiteX21" fmla="*/ 4497983 w 4553447"/>
              <a:gd name="connsiteY21" fmla="*/ 1101094 h 5549966"/>
              <a:gd name="connsiteX22" fmla="*/ 4497878 w 4553447"/>
              <a:gd name="connsiteY22" fmla="*/ 1159389 h 5549966"/>
              <a:gd name="connsiteX23" fmla="*/ 4502181 w 4553447"/>
              <a:gd name="connsiteY23" fmla="*/ 1180505 h 5549966"/>
              <a:gd name="connsiteX24" fmla="*/ 4505271 w 4553447"/>
              <a:gd name="connsiteY24" fmla="*/ 1210687 h 5549966"/>
              <a:gd name="connsiteX25" fmla="*/ 4514088 w 4553447"/>
              <a:gd name="connsiteY25" fmla="*/ 1263157 h 5549966"/>
              <a:gd name="connsiteX26" fmla="*/ 4516365 w 4553447"/>
              <a:gd name="connsiteY26" fmla="*/ 1313374 h 5549966"/>
              <a:gd name="connsiteX27" fmla="*/ 4515485 w 4553447"/>
              <a:gd name="connsiteY27" fmla="*/ 1347004 h 5549966"/>
              <a:gd name="connsiteX28" fmla="*/ 4515022 w 4553447"/>
              <a:gd name="connsiteY28" fmla="*/ 1351864 h 5549966"/>
              <a:gd name="connsiteX29" fmla="*/ 4505903 w 4553447"/>
              <a:gd name="connsiteY29" fmla="*/ 1391762 h 5549966"/>
              <a:gd name="connsiteX30" fmla="*/ 4509167 w 4553447"/>
              <a:gd name="connsiteY30" fmla="*/ 1395707 h 5549966"/>
              <a:gd name="connsiteX31" fmla="*/ 4512009 w 4553447"/>
              <a:gd name="connsiteY31" fmla="*/ 1408524 h 5549966"/>
              <a:gd name="connsiteX32" fmla="*/ 4507268 w 4553447"/>
              <a:gd name="connsiteY32" fmla="*/ 1419109 h 5549966"/>
              <a:gd name="connsiteX33" fmla="*/ 4497084 w 4553447"/>
              <a:gd name="connsiteY33" fmla="*/ 1469337 h 5549966"/>
              <a:gd name="connsiteX34" fmla="*/ 4486187 w 4553447"/>
              <a:gd name="connsiteY34" fmla="*/ 1543038 h 5549966"/>
              <a:gd name="connsiteX35" fmla="*/ 4481306 w 4553447"/>
              <a:gd name="connsiteY35" fmla="*/ 1553997 h 5549966"/>
              <a:gd name="connsiteX36" fmla="*/ 4466878 w 4553447"/>
              <a:gd name="connsiteY36" fmla="*/ 1626071 h 5549966"/>
              <a:gd name="connsiteX37" fmla="*/ 4463163 w 4553447"/>
              <a:gd name="connsiteY37" fmla="*/ 1664103 h 5549966"/>
              <a:gd name="connsiteX38" fmla="*/ 4466823 w 4553447"/>
              <a:gd name="connsiteY38" fmla="*/ 1668558 h 5549966"/>
              <a:gd name="connsiteX39" fmla="*/ 4465173 w 4553447"/>
              <a:gd name="connsiteY39" fmla="*/ 1679756 h 5549966"/>
              <a:gd name="connsiteX40" fmla="*/ 4465585 w 4553447"/>
              <a:gd name="connsiteY40" fmla="*/ 1682815 h 5549966"/>
              <a:gd name="connsiteX41" fmla="*/ 4467096 w 4553447"/>
              <a:gd name="connsiteY41" fmla="*/ 1700268 h 5549966"/>
              <a:gd name="connsiteX42" fmla="*/ 4455626 w 4553447"/>
              <a:gd name="connsiteY42" fmla="*/ 1735163 h 5549966"/>
              <a:gd name="connsiteX43" fmla="*/ 4453566 w 4553447"/>
              <a:gd name="connsiteY43" fmla="*/ 1735289 h 5549966"/>
              <a:gd name="connsiteX44" fmla="*/ 4445068 w 4553447"/>
              <a:gd name="connsiteY44" fmla="*/ 1887374 h 5549966"/>
              <a:gd name="connsiteX45" fmla="*/ 4453759 w 4553447"/>
              <a:gd name="connsiteY45" fmla="*/ 1911536 h 5549966"/>
              <a:gd name="connsiteX46" fmla="*/ 4456037 w 4553447"/>
              <a:gd name="connsiteY46" fmla="*/ 1961755 h 5549966"/>
              <a:gd name="connsiteX47" fmla="*/ 4455156 w 4553447"/>
              <a:gd name="connsiteY47" fmla="*/ 1995384 h 5549966"/>
              <a:gd name="connsiteX48" fmla="*/ 4454694 w 4553447"/>
              <a:gd name="connsiteY48" fmla="*/ 2000244 h 5549966"/>
              <a:gd name="connsiteX49" fmla="*/ 4445574 w 4553447"/>
              <a:gd name="connsiteY49" fmla="*/ 2040142 h 5549966"/>
              <a:gd name="connsiteX50" fmla="*/ 4448839 w 4553447"/>
              <a:gd name="connsiteY50" fmla="*/ 2044087 h 5549966"/>
              <a:gd name="connsiteX51" fmla="*/ 4451680 w 4553447"/>
              <a:gd name="connsiteY51" fmla="*/ 2056904 h 5549966"/>
              <a:gd name="connsiteX52" fmla="*/ 4446939 w 4553447"/>
              <a:gd name="connsiteY52" fmla="*/ 2067489 h 5549966"/>
              <a:gd name="connsiteX53" fmla="*/ 4436755 w 4553447"/>
              <a:gd name="connsiteY53" fmla="*/ 2117719 h 5549966"/>
              <a:gd name="connsiteX54" fmla="*/ 4429424 w 4553447"/>
              <a:gd name="connsiteY54" fmla="*/ 2167300 h 5549966"/>
              <a:gd name="connsiteX55" fmla="*/ 4373341 w 4553447"/>
              <a:gd name="connsiteY55" fmla="*/ 3223633 h 5549966"/>
              <a:gd name="connsiteX56" fmla="*/ 4360555 w 4553447"/>
              <a:gd name="connsiteY56" fmla="*/ 3477281 h 5549966"/>
              <a:gd name="connsiteX57" fmla="*/ 4349470 w 4553447"/>
              <a:gd name="connsiteY57" fmla="*/ 3639984 h 5549966"/>
              <a:gd name="connsiteX58" fmla="*/ 4258709 w 4553447"/>
              <a:gd name="connsiteY58" fmla="*/ 5278921 h 5549966"/>
              <a:gd name="connsiteX59" fmla="*/ 4264007 w 4553447"/>
              <a:gd name="connsiteY59" fmla="*/ 5315626 h 5549966"/>
              <a:gd name="connsiteX60" fmla="*/ 4267541 w 4553447"/>
              <a:gd name="connsiteY60" fmla="*/ 5350090 h 5549966"/>
              <a:gd name="connsiteX61" fmla="*/ 4270373 w 4553447"/>
              <a:gd name="connsiteY61" fmla="*/ 5450399 h 5549966"/>
              <a:gd name="connsiteX62" fmla="*/ 4251816 w 4553447"/>
              <a:gd name="connsiteY62" fmla="*/ 5484804 h 5549966"/>
              <a:gd name="connsiteX63" fmla="*/ 4247164 w 4553447"/>
              <a:gd name="connsiteY63" fmla="*/ 5487504 h 5549966"/>
              <a:gd name="connsiteX64" fmla="*/ 4243707 w 4553447"/>
              <a:gd name="connsiteY64" fmla="*/ 5549951 h 5549966"/>
              <a:gd name="connsiteX65" fmla="*/ 271075 w 4553447"/>
              <a:gd name="connsiteY65" fmla="*/ 5218723 h 5549966"/>
              <a:gd name="connsiteX66" fmla="*/ 0 w 4553447"/>
              <a:gd name="connsiteY66" fmla="*/ 5280167 h 5549966"/>
              <a:gd name="connsiteX67" fmla="*/ 4324 w 4553447"/>
              <a:gd name="connsiteY67" fmla="*/ 5239903 h 5549966"/>
              <a:gd name="connsiteX68" fmla="*/ 8544 w 4553447"/>
              <a:gd name="connsiteY68" fmla="*/ 5233298 h 5549966"/>
              <a:gd name="connsiteX69" fmla="*/ 8813 w 4553447"/>
              <a:gd name="connsiteY69" fmla="*/ 5230552 h 5549966"/>
              <a:gd name="connsiteX70" fmla="*/ 9083 w 4553447"/>
              <a:gd name="connsiteY70" fmla="*/ 5227804 h 5549966"/>
              <a:gd name="connsiteX71" fmla="*/ 9620 w 4553447"/>
              <a:gd name="connsiteY71" fmla="*/ 5222308 h 5549966"/>
              <a:gd name="connsiteX72" fmla="*/ 9305 w 4553447"/>
              <a:gd name="connsiteY72" fmla="*/ 5216405 h 5549966"/>
              <a:gd name="connsiteX73" fmla="*/ 8721 w 4553447"/>
              <a:gd name="connsiteY73" fmla="*/ 5213249 h 5549966"/>
              <a:gd name="connsiteX74" fmla="*/ 8990 w 4553447"/>
              <a:gd name="connsiteY74" fmla="*/ 5210500 h 5549966"/>
              <a:gd name="connsiteX75" fmla="*/ 8674 w 4553447"/>
              <a:gd name="connsiteY75" fmla="*/ 5204597 h 5549966"/>
              <a:gd name="connsiteX76" fmla="*/ 8091 w 4553447"/>
              <a:gd name="connsiteY76" fmla="*/ 5201441 h 5549966"/>
              <a:gd name="connsiteX77" fmla="*/ 7461 w 4553447"/>
              <a:gd name="connsiteY77" fmla="*/ 5189632 h 5549966"/>
              <a:gd name="connsiteX78" fmla="*/ 6877 w 4553447"/>
              <a:gd name="connsiteY78" fmla="*/ 5186477 h 5549966"/>
              <a:gd name="connsiteX79" fmla="*/ 7145 w 4553447"/>
              <a:gd name="connsiteY79" fmla="*/ 5183728 h 5549966"/>
              <a:gd name="connsiteX80" fmla="*/ 5710 w 4553447"/>
              <a:gd name="connsiteY80" fmla="*/ 5180163 h 5549966"/>
              <a:gd name="connsiteX81" fmla="*/ 11122 w 4553447"/>
              <a:gd name="connsiteY81" fmla="*/ 5116566 h 5549966"/>
              <a:gd name="connsiteX82" fmla="*/ 78736 w 4553447"/>
              <a:gd name="connsiteY82" fmla="*/ 3839310 h 5549966"/>
              <a:gd name="connsiteX83" fmla="*/ 303426 w 4553447"/>
              <a:gd name="connsiteY83" fmla="*/ 0 h 5549966"/>
              <a:gd name="connsiteX0" fmla="*/ 303426 w 4553447"/>
              <a:gd name="connsiteY0" fmla="*/ 0 h 5549973"/>
              <a:gd name="connsiteX1" fmla="*/ 3305612 w 4553447"/>
              <a:gd name="connsiteY1" fmla="*/ 171842 h 5549973"/>
              <a:gd name="connsiteX2" fmla="*/ 4134423 w 4553447"/>
              <a:gd name="connsiteY2" fmla="*/ 226950 h 5549973"/>
              <a:gd name="connsiteX3" fmla="*/ 4507617 w 4553447"/>
              <a:gd name="connsiteY3" fmla="*/ 247374 h 5549973"/>
              <a:gd name="connsiteX4" fmla="*/ 4535496 w 4553447"/>
              <a:gd name="connsiteY4" fmla="*/ 269179 h 5549973"/>
              <a:gd name="connsiteX5" fmla="*/ 4533722 w 4553447"/>
              <a:gd name="connsiteY5" fmla="*/ 300930 h 5549973"/>
              <a:gd name="connsiteX6" fmla="*/ 4536644 w 4553447"/>
              <a:gd name="connsiteY6" fmla="*/ 302647 h 5549973"/>
              <a:gd name="connsiteX7" fmla="*/ 4553070 w 4553447"/>
              <a:gd name="connsiteY7" fmla="*/ 334222 h 5549973"/>
              <a:gd name="connsiteX8" fmla="*/ 4530809 w 4553447"/>
              <a:gd name="connsiteY8" fmla="*/ 391868 h 5549973"/>
              <a:gd name="connsiteX9" fmla="*/ 4527321 w 4553447"/>
              <a:gd name="connsiteY9" fmla="*/ 415489 h 5549973"/>
              <a:gd name="connsiteX10" fmla="*/ 4522216 w 4553447"/>
              <a:gd name="connsiteY10" fmla="*/ 506828 h 5549973"/>
              <a:gd name="connsiteX11" fmla="*/ 4521566 w 4553447"/>
              <a:gd name="connsiteY11" fmla="*/ 553245 h 5549973"/>
              <a:gd name="connsiteX12" fmla="*/ 4518467 w 4553447"/>
              <a:gd name="connsiteY12" fmla="*/ 581709 h 5549973"/>
              <a:gd name="connsiteX13" fmla="*/ 4517798 w 4553447"/>
              <a:gd name="connsiteY13" fmla="*/ 585890 h 5549973"/>
              <a:gd name="connsiteX14" fmla="*/ 4504861 w 4553447"/>
              <a:gd name="connsiteY14" fmla="*/ 817404 h 5549973"/>
              <a:gd name="connsiteX15" fmla="*/ 4506574 w 4553447"/>
              <a:gd name="connsiteY15" fmla="*/ 822238 h 5549973"/>
              <a:gd name="connsiteX16" fmla="*/ 4504423 w 4553447"/>
              <a:gd name="connsiteY16" fmla="*/ 846069 h 5549973"/>
              <a:gd name="connsiteX17" fmla="*/ 4502823 w 4553447"/>
              <a:gd name="connsiteY17" fmla="*/ 853854 h 5549973"/>
              <a:gd name="connsiteX18" fmla="*/ 4496585 w 4553447"/>
              <a:gd name="connsiteY18" fmla="*/ 965485 h 5549973"/>
              <a:gd name="connsiteX19" fmla="*/ 4498662 w 4553447"/>
              <a:gd name="connsiteY19" fmla="*/ 966385 h 5549973"/>
              <a:gd name="connsiteX20" fmla="*/ 4502781 w 4553447"/>
              <a:gd name="connsiteY20" fmla="*/ 1002567 h 5549973"/>
              <a:gd name="connsiteX21" fmla="*/ 4497983 w 4553447"/>
              <a:gd name="connsiteY21" fmla="*/ 1101094 h 5549973"/>
              <a:gd name="connsiteX22" fmla="*/ 4497878 w 4553447"/>
              <a:gd name="connsiteY22" fmla="*/ 1159389 h 5549973"/>
              <a:gd name="connsiteX23" fmla="*/ 4502181 w 4553447"/>
              <a:gd name="connsiteY23" fmla="*/ 1180505 h 5549973"/>
              <a:gd name="connsiteX24" fmla="*/ 4505271 w 4553447"/>
              <a:gd name="connsiteY24" fmla="*/ 1210687 h 5549973"/>
              <a:gd name="connsiteX25" fmla="*/ 4514088 w 4553447"/>
              <a:gd name="connsiteY25" fmla="*/ 1263157 h 5549973"/>
              <a:gd name="connsiteX26" fmla="*/ 4516365 w 4553447"/>
              <a:gd name="connsiteY26" fmla="*/ 1313374 h 5549973"/>
              <a:gd name="connsiteX27" fmla="*/ 4515485 w 4553447"/>
              <a:gd name="connsiteY27" fmla="*/ 1347004 h 5549973"/>
              <a:gd name="connsiteX28" fmla="*/ 4515022 w 4553447"/>
              <a:gd name="connsiteY28" fmla="*/ 1351864 h 5549973"/>
              <a:gd name="connsiteX29" fmla="*/ 4505903 w 4553447"/>
              <a:gd name="connsiteY29" fmla="*/ 1391762 h 5549973"/>
              <a:gd name="connsiteX30" fmla="*/ 4509167 w 4553447"/>
              <a:gd name="connsiteY30" fmla="*/ 1395707 h 5549973"/>
              <a:gd name="connsiteX31" fmla="*/ 4512009 w 4553447"/>
              <a:gd name="connsiteY31" fmla="*/ 1408524 h 5549973"/>
              <a:gd name="connsiteX32" fmla="*/ 4507268 w 4553447"/>
              <a:gd name="connsiteY32" fmla="*/ 1419109 h 5549973"/>
              <a:gd name="connsiteX33" fmla="*/ 4497084 w 4553447"/>
              <a:gd name="connsiteY33" fmla="*/ 1469337 h 5549973"/>
              <a:gd name="connsiteX34" fmla="*/ 4486187 w 4553447"/>
              <a:gd name="connsiteY34" fmla="*/ 1543038 h 5549973"/>
              <a:gd name="connsiteX35" fmla="*/ 4481306 w 4553447"/>
              <a:gd name="connsiteY35" fmla="*/ 1553997 h 5549973"/>
              <a:gd name="connsiteX36" fmla="*/ 4466878 w 4553447"/>
              <a:gd name="connsiteY36" fmla="*/ 1626071 h 5549973"/>
              <a:gd name="connsiteX37" fmla="*/ 4463163 w 4553447"/>
              <a:gd name="connsiteY37" fmla="*/ 1664103 h 5549973"/>
              <a:gd name="connsiteX38" fmla="*/ 4466823 w 4553447"/>
              <a:gd name="connsiteY38" fmla="*/ 1668558 h 5549973"/>
              <a:gd name="connsiteX39" fmla="*/ 4465173 w 4553447"/>
              <a:gd name="connsiteY39" fmla="*/ 1679756 h 5549973"/>
              <a:gd name="connsiteX40" fmla="*/ 4465585 w 4553447"/>
              <a:gd name="connsiteY40" fmla="*/ 1682815 h 5549973"/>
              <a:gd name="connsiteX41" fmla="*/ 4467096 w 4553447"/>
              <a:gd name="connsiteY41" fmla="*/ 1700268 h 5549973"/>
              <a:gd name="connsiteX42" fmla="*/ 4455626 w 4553447"/>
              <a:gd name="connsiteY42" fmla="*/ 1735163 h 5549973"/>
              <a:gd name="connsiteX43" fmla="*/ 4453566 w 4553447"/>
              <a:gd name="connsiteY43" fmla="*/ 1735289 h 5549973"/>
              <a:gd name="connsiteX44" fmla="*/ 4445068 w 4553447"/>
              <a:gd name="connsiteY44" fmla="*/ 1887374 h 5549973"/>
              <a:gd name="connsiteX45" fmla="*/ 4453759 w 4553447"/>
              <a:gd name="connsiteY45" fmla="*/ 1911536 h 5549973"/>
              <a:gd name="connsiteX46" fmla="*/ 4456037 w 4553447"/>
              <a:gd name="connsiteY46" fmla="*/ 1961755 h 5549973"/>
              <a:gd name="connsiteX47" fmla="*/ 4455156 w 4553447"/>
              <a:gd name="connsiteY47" fmla="*/ 1995384 h 5549973"/>
              <a:gd name="connsiteX48" fmla="*/ 4454694 w 4553447"/>
              <a:gd name="connsiteY48" fmla="*/ 2000244 h 5549973"/>
              <a:gd name="connsiteX49" fmla="*/ 4445574 w 4553447"/>
              <a:gd name="connsiteY49" fmla="*/ 2040142 h 5549973"/>
              <a:gd name="connsiteX50" fmla="*/ 4448839 w 4553447"/>
              <a:gd name="connsiteY50" fmla="*/ 2044087 h 5549973"/>
              <a:gd name="connsiteX51" fmla="*/ 4451680 w 4553447"/>
              <a:gd name="connsiteY51" fmla="*/ 2056904 h 5549973"/>
              <a:gd name="connsiteX52" fmla="*/ 4446939 w 4553447"/>
              <a:gd name="connsiteY52" fmla="*/ 2067489 h 5549973"/>
              <a:gd name="connsiteX53" fmla="*/ 4436755 w 4553447"/>
              <a:gd name="connsiteY53" fmla="*/ 2117719 h 5549973"/>
              <a:gd name="connsiteX54" fmla="*/ 4429424 w 4553447"/>
              <a:gd name="connsiteY54" fmla="*/ 2167300 h 5549973"/>
              <a:gd name="connsiteX55" fmla="*/ 4373341 w 4553447"/>
              <a:gd name="connsiteY55" fmla="*/ 3223633 h 5549973"/>
              <a:gd name="connsiteX56" fmla="*/ 4360555 w 4553447"/>
              <a:gd name="connsiteY56" fmla="*/ 3477281 h 5549973"/>
              <a:gd name="connsiteX57" fmla="*/ 4349470 w 4553447"/>
              <a:gd name="connsiteY57" fmla="*/ 3639984 h 5549973"/>
              <a:gd name="connsiteX58" fmla="*/ 4258709 w 4553447"/>
              <a:gd name="connsiteY58" fmla="*/ 5278921 h 5549973"/>
              <a:gd name="connsiteX59" fmla="*/ 4264007 w 4553447"/>
              <a:gd name="connsiteY59" fmla="*/ 5315626 h 5549973"/>
              <a:gd name="connsiteX60" fmla="*/ 4267541 w 4553447"/>
              <a:gd name="connsiteY60" fmla="*/ 5350090 h 5549973"/>
              <a:gd name="connsiteX61" fmla="*/ 4270373 w 4553447"/>
              <a:gd name="connsiteY61" fmla="*/ 5450399 h 5549973"/>
              <a:gd name="connsiteX62" fmla="*/ 4251816 w 4553447"/>
              <a:gd name="connsiteY62" fmla="*/ 5484804 h 5549973"/>
              <a:gd name="connsiteX63" fmla="*/ 4247164 w 4553447"/>
              <a:gd name="connsiteY63" fmla="*/ 5487504 h 5549973"/>
              <a:gd name="connsiteX64" fmla="*/ 4243707 w 4553447"/>
              <a:gd name="connsiteY64" fmla="*/ 5549951 h 5549973"/>
              <a:gd name="connsiteX65" fmla="*/ 310344 w 4553447"/>
              <a:gd name="connsiteY65" fmla="*/ 5297261 h 5549973"/>
              <a:gd name="connsiteX66" fmla="*/ 0 w 4553447"/>
              <a:gd name="connsiteY66" fmla="*/ 5280167 h 5549973"/>
              <a:gd name="connsiteX67" fmla="*/ 4324 w 4553447"/>
              <a:gd name="connsiteY67" fmla="*/ 5239903 h 5549973"/>
              <a:gd name="connsiteX68" fmla="*/ 8544 w 4553447"/>
              <a:gd name="connsiteY68" fmla="*/ 5233298 h 5549973"/>
              <a:gd name="connsiteX69" fmla="*/ 8813 w 4553447"/>
              <a:gd name="connsiteY69" fmla="*/ 5230552 h 5549973"/>
              <a:gd name="connsiteX70" fmla="*/ 9083 w 4553447"/>
              <a:gd name="connsiteY70" fmla="*/ 5227804 h 5549973"/>
              <a:gd name="connsiteX71" fmla="*/ 9620 w 4553447"/>
              <a:gd name="connsiteY71" fmla="*/ 5222308 h 5549973"/>
              <a:gd name="connsiteX72" fmla="*/ 9305 w 4553447"/>
              <a:gd name="connsiteY72" fmla="*/ 5216405 h 5549973"/>
              <a:gd name="connsiteX73" fmla="*/ 8721 w 4553447"/>
              <a:gd name="connsiteY73" fmla="*/ 5213249 h 5549973"/>
              <a:gd name="connsiteX74" fmla="*/ 8990 w 4553447"/>
              <a:gd name="connsiteY74" fmla="*/ 5210500 h 5549973"/>
              <a:gd name="connsiteX75" fmla="*/ 8674 w 4553447"/>
              <a:gd name="connsiteY75" fmla="*/ 5204597 h 5549973"/>
              <a:gd name="connsiteX76" fmla="*/ 8091 w 4553447"/>
              <a:gd name="connsiteY76" fmla="*/ 5201441 h 5549973"/>
              <a:gd name="connsiteX77" fmla="*/ 7461 w 4553447"/>
              <a:gd name="connsiteY77" fmla="*/ 5189632 h 5549973"/>
              <a:gd name="connsiteX78" fmla="*/ 6877 w 4553447"/>
              <a:gd name="connsiteY78" fmla="*/ 5186477 h 5549973"/>
              <a:gd name="connsiteX79" fmla="*/ 7145 w 4553447"/>
              <a:gd name="connsiteY79" fmla="*/ 5183728 h 5549973"/>
              <a:gd name="connsiteX80" fmla="*/ 5710 w 4553447"/>
              <a:gd name="connsiteY80" fmla="*/ 5180163 h 5549973"/>
              <a:gd name="connsiteX81" fmla="*/ 11122 w 4553447"/>
              <a:gd name="connsiteY81" fmla="*/ 5116566 h 5549973"/>
              <a:gd name="connsiteX82" fmla="*/ 78736 w 4553447"/>
              <a:gd name="connsiteY82" fmla="*/ 3839310 h 5549973"/>
              <a:gd name="connsiteX83" fmla="*/ 303426 w 4553447"/>
              <a:gd name="connsiteY83" fmla="*/ 0 h 5549973"/>
              <a:gd name="connsiteX0" fmla="*/ 303426 w 4553447"/>
              <a:gd name="connsiteY0" fmla="*/ 0 h 5549974"/>
              <a:gd name="connsiteX1" fmla="*/ 3305612 w 4553447"/>
              <a:gd name="connsiteY1" fmla="*/ 171842 h 5549974"/>
              <a:gd name="connsiteX2" fmla="*/ 4134423 w 4553447"/>
              <a:gd name="connsiteY2" fmla="*/ 226950 h 5549974"/>
              <a:gd name="connsiteX3" fmla="*/ 4507617 w 4553447"/>
              <a:gd name="connsiteY3" fmla="*/ 247374 h 5549974"/>
              <a:gd name="connsiteX4" fmla="*/ 4535496 w 4553447"/>
              <a:gd name="connsiteY4" fmla="*/ 269179 h 5549974"/>
              <a:gd name="connsiteX5" fmla="*/ 4533722 w 4553447"/>
              <a:gd name="connsiteY5" fmla="*/ 300930 h 5549974"/>
              <a:gd name="connsiteX6" fmla="*/ 4536644 w 4553447"/>
              <a:gd name="connsiteY6" fmla="*/ 302647 h 5549974"/>
              <a:gd name="connsiteX7" fmla="*/ 4553070 w 4553447"/>
              <a:gd name="connsiteY7" fmla="*/ 334222 h 5549974"/>
              <a:gd name="connsiteX8" fmla="*/ 4530809 w 4553447"/>
              <a:gd name="connsiteY8" fmla="*/ 391868 h 5549974"/>
              <a:gd name="connsiteX9" fmla="*/ 4527321 w 4553447"/>
              <a:gd name="connsiteY9" fmla="*/ 415489 h 5549974"/>
              <a:gd name="connsiteX10" fmla="*/ 4522216 w 4553447"/>
              <a:gd name="connsiteY10" fmla="*/ 506828 h 5549974"/>
              <a:gd name="connsiteX11" fmla="*/ 4521566 w 4553447"/>
              <a:gd name="connsiteY11" fmla="*/ 553245 h 5549974"/>
              <a:gd name="connsiteX12" fmla="*/ 4518467 w 4553447"/>
              <a:gd name="connsiteY12" fmla="*/ 581709 h 5549974"/>
              <a:gd name="connsiteX13" fmla="*/ 4517798 w 4553447"/>
              <a:gd name="connsiteY13" fmla="*/ 585890 h 5549974"/>
              <a:gd name="connsiteX14" fmla="*/ 4504861 w 4553447"/>
              <a:gd name="connsiteY14" fmla="*/ 817404 h 5549974"/>
              <a:gd name="connsiteX15" fmla="*/ 4506574 w 4553447"/>
              <a:gd name="connsiteY15" fmla="*/ 822238 h 5549974"/>
              <a:gd name="connsiteX16" fmla="*/ 4504423 w 4553447"/>
              <a:gd name="connsiteY16" fmla="*/ 846069 h 5549974"/>
              <a:gd name="connsiteX17" fmla="*/ 4502823 w 4553447"/>
              <a:gd name="connsiteY17" fmla="*/ 853854 h 5549974"/>
              <a:gd name="connsiteX18" fmla="*/ 4496585 w 4553447"/>
              <a:gd name="connsiteY18" fmla="*/ 965485 h 5549974"/>
              <a:gd name="connsiteX19" fmla="*/ 4498662 w 4553447"/>
              <a:gd name="connsiteY19" fmla="*/ 966385 h 5549974"/>
              <a:gd name="connsiteX20" fmla="*/ 4502781 w 4553447"/>
              <a:gd name="connsiteY20" fmla="*/ 1002567 h 5549974"/>
              <a:gd name="connsiteX21" fmla="*/ 4497983 w 4553447"/>
              <a:gd name="connsiteY21" fmla="*/ 1101094 h 5549974"/>
              <a:gd name="connsiteX22" fmla="*/ 4497878 w 4553447"/>
              <a:gd name="connsiteY22" fmla="*/ 1159389 h 5549974"/>
              <a:gd name="connsiteX23" fmla="*/ 4502181 w 4553447"/>
              <a:gd name="connsiteY23" fmla="*/ 1180505 h 5549974"/>
              <a:gd name="connsiteX24" fmla="*/ 4505271 w 4553447"/>
              <a:gd name="connsiteY24" fmla="*/ 1210687 h 5549974"/>
              <a:gd name="connsiteX25" fmla="*/ 4514088 w 4553447"/>
              <a:gd name="connsiteY25" fmla="*/ 1263157 h 5549974"/>
              <a:gd name="connsiteX26" fmla="*/ 4516365 w 4553447"/>
              <a:gd name="connsiteY26" fmla="*/ 1313374 h 5549974"/>
              <a:gd name="connsiteX27" fmla="*/ 4515485 w 4553447"/>
              <a:gd name="connsiteY27" fmla="*/ 1347004 h 5549974"/>
              <a:gd name="connsiteX28" fmla="*/ 4515022 w 4553447"/>
              <a:gd name="connsiteY28" fmla="*/ 1351864 h 5549974"/>
              <a:gd name="connsiteX29" fmla="*/ 4505903 w 4553447"/>
              <a:gd name="connsiteY29" fmla="*/ 1391762 h 5549974"/>
              <a:gd name="connsiteX30" fmla="*/ 4509167 w 4553447"/>
              <a:gd name="connsiteY30" fmla="*/ 1395707 h 5549974"/>
              <a:gd name="connsiteX31" fmla="*/ 4512009 w 4553447"/>
              <a:gd name="connsiteY31" fmla="*/ 1408524 h 5549974"/>
              <a:gd name="connsiteX32" fmla="*/ 4507268 w 4553447"/>
              <a:gd name="connsiteY32" fmla="*/ 1419109 h 5549974"/>
              <a:gd name="connsiteX33" fmla="*/ 4497084 w 4553447"/>
              <a:gd name="connsiteY33" fmla="*/ 1469337 h 5549974"/>
              <a:gd name="connsiteX34" fmla="*/ 4486187 w 4553447"/>
              <a:gd name="connsiteY34" fmla="*/ 1543038 h 5549974"/>
              <a:gd name="connsiteX35" fmla="*/ 4481306 w 4553447"/>
              <a:gd name="connsiteY35" fmla="*/ 1553997 h 5549974"/>
              <a:gd name="connsiteX36" fmla="*/ 4466878 w 4553447"/>
              <a:gd name="connsiteY36" fmla="*/ 1626071 h 5549974"/>
              <a:gd name="connsiteX37" fmla="*/ 4463163 w 4553447"/>
              <a:gd name="connsiteY37" fmla="*/ 1664103 h 5549974"/>
              <a:gd name="connsiteX38" fmla="*/ 4466823 w 4553447"/>
              <a:gd name="connsiteY38" fmla="*/ 1668558 h 5549974"/>
              <a:gd name="connsiteX39" fmla="*/ 4465173 w 4553447"/>
              <a:gd name="connsiteY39" fmla="*/ 1679756 h 5549974"/>
              <a:gd name="connsiteX40" fmla="*/ 4465585 w 4553447"/>
              <a:gd name="connsiteY40" fmla="*/ 1682815 h 5549974"/>
              <a:gd name="connsiteX41" fmla="*/ 4467096 w 4553447"/>
              <a:gd name="connsiteY41" fmla="*/ 1700268 h 5549974"/>
              <a:gd name="connsiteX42" fmla="*/ 4455626 w 4553447"/>
              <a:gd name="connsiteY42" fmla="*/ 1735163 h 5549974"/>
              <a:gd name="connsiteX43" fmla="*/ 4453566 w 4553447"/>
              <a:gd name="connsiteY43" fmla="*/ 1735289 h 5549974"/>
              <a:gd name="connsiteX44" fmla="*/ 4445068 w 4553447"/>
              <a:gd name="connsiteY44" fmla="*/ 1887374 h 5549974"/>
              <a:gd name="connsiteX45" fmla="*/ 4453759 w 4553447"/>
              <a:gd name="connsiteY45" fmla="*/ 1911536 h 5549974"/>
              <a:gd name="connsiteX46" fmla="*/ 4456037 w 4553447"/>
              <a:gd name="connsiteY46" fmla="*/ 1961755 h 5549974"/>
              <a:gd name="connsiteX47" fmla="*/ 4455156 w 4553447"/>
              <a:gd name="connsiteY47" fmla="*/ 1995384 h 5549974"/>
              <a:gd name="connsiteX48" fmla="*/ 4454694 w 4553447"/>
              <a:gd name="connsiteY48" fmla="*/ 2000244 h 5549974"/>
              <a:gd name="connsiteX49" fmla="*/ 4445574 w 4553447"/>
              <a:gd name="connsiteY49" fmla="*/ 2040142 h 5549974"/>
              <a:gd name="connsiteX50" fmla="*/ 4448839 w 4553447"/>
              <a:gd name="connsiteY50" fmla="*/ 2044087 h 5549974"/>
              <a:gd name="connsiteX51" fmla="*/ 4451680 w 4553447"/>
              <a:gd name="connsiteY51" fmla="*/ 2056904 h 5549974"/>
              <a:gd name="connsiteX52" fmla="*/ 4446939 w 4553447"/>
              <a:gd name="connsiteY52" fmla="*/ 2067489 h 5549974"/>
              <a:gd name="connsiteX53" fmla="*/ 4436755 w 4553447"/>
              <a:gd name="connsiteY53" fmla="*/ 2117719 h 5549974"/>
              <a:gd name="connsiteX54" fmla="*/ 4429424 w 4553447"/>
              <a:gd name="connsiteY54" fmla="*/ 2167300 h 5549974"/>
              <a:gd name="connsiteX55" fmla="*/ 4373341 w 4553447"/>
              <a:gd name="connsiteY55" fmla="*/ 3223633 h 5549974"/>
              <a:gd name="connsiteX56" fmla="*/ 4360555 w 4553447"/>
              <a:gd name="connsiteY56" fmla="*/ 3477281 h 5549974"/>
              <a:gd name="connsiteX57" fmla="*/ 4349470 w 4553447"/>
              <a:gd name="connsiteY57" fmla="*/ 3639984 h 5549974"/>
              <a:gd name="connsiteX58" fmla="*/ 4258709 w 4553447"/>
              <a:gd name="connsiteY58" fmla="*/ 5278921 h 5549974"/>
              <a:gd name="connsiteX59" fmla="*/ 4264007 w 4553447"/>
              <a:gd name="connsiteY59" fmla="*/ 5315626 h 5549974"/>
              <a:gd name="connsiteX60" fmla="*/ 4267541 w 4553447"/>
              <a:gd name="connsiteY60" fmla="*/ 5350090 h 5549974"/>
              <a:gd name="connsiteX61" fmla="*/ 4270373 w 4553447"/>
              <a:gd name="connsiteY61" fmla="*/ 5450399 h 5549974"/>
              <a:gd name="connsiteX62" fmla="*/ 4251816 w 4553447"/>
              <a:gd name="connsiteY62" fmla="*/ 5484804 h 5549974"/>
              <a:gd name="connsiteX63" fmla="*/ 4247164 w 4553447"/>
              <a:gd name="connsiteY63" fmla="*/ 5487504 h 5549974"/>
              <a:gd name="connsiteX64" fmla="*/ 4243707 w 4553447"/>
              <a:gd name="connsiteY64" fmla="*/ 5549951 h 5549974"/>
              <a:gd name="connsiteX65" fmla="*/ 310344 w 4553447"/>
              <a:gd name="connsiteY65" fmla="*/ 5297261 h 5549974"/>
              <a:gd name="connsiteX66" fmla="*/ 0 w 4553447"/>
              <a:gd name="connsiteY66" fmla="*/ 5280167 h 5549974"/>
              <a:gd name="connsiteX67" fmla="*/ 4324 w 4553447"/>
              <a:gd name="connsiteY67" fmla="*/ 5239903 h 5549974"/>
              <a:gd name="connsiteX68" fmla="*/ 8544 w 4553447"/>
              <a:gd name="connsiteY68" fmla="*/ 5233298 h 5549974"/>
              <a:gd name="connsiteX69" fmla="*/ 8813 w 4553447"/>
              <a:gd name="connsiteY69" fmla="*/ 5230552 h 5549974"/>
              <a:gd name="connsiteX70" fmla="*/ 9083 w 4553447"/>
              <a:gd name="connsiteY70" fmla="*/ 5227804 h 5549974"/>
              <a:gd name="connsiteX71" fmla="*/ 9620 w 4553447"/>
              <a:gd name="connsiteY71" fmla="*/ 5222308 h 5549974"/>
              <a:gd name="connsiteX72" fmla="*/ 9305 w 4553447"/>
              <a:gd name="connsiteY72" fmla="*/ 5216405 h 5549974"/>
              <a:gd name="connsiteX73" fmla="*/ 8721 w 4553447"/>
              <a:gd name="connsiteY73" fmla="*/ 5213249 h 5549974"/>
              <a:gd name="connsiteX74" fmla="*/ 8990 w 4553447"/>
              <a:gd name="connsiteY74" fmla="*/ 5210500 h 5549974"/>
              <a:gd name="connsiteX75" fmla="*/ 8674 w 4553447"/>
              <a:gd name="connsiteY75" fmla="*/ 5204597 h 5549974"/>
              <a:gd name="connsiteX76" fmla="*/ 8091 w 4553447"/>
              <a:gd name="connsiteY76" fmla="*/ 5201441 h 5549974"/>
              <a:gd name="connsiteX77" fmla="*/ 7461 w 4553447"/>
              <a:gd name="connsiteY77" fmla="*/ 5189632 h 5549974"/>
              <a:gd name="connsiteX78" fmla="*/ 6877 w 4553447"/>
              <a:gd name="connsiteY78" fmla="*/ 5186477 h 5549974"/>
              <a:gd name="connsiteX79" fmla="*/ 7145 w 4553447"/>
              <a:gd name="connsiteY79" fmla="*/ 5183728 h 5549974"/>
              <a:gd name="connsiteX80" fmla="*/ 5710 w 4553447"/>
              <a:gd name="connsiteY80" fmla="*/ 5180163 h 5549974"/>
              <a:gd name="connsiteX81" fmla="*/ 11122 w 4553447"/>
              <a:gd name="connsiteY81" fmla="*/ 5116566 h 5549974"/>
              <a:gd name="connsiteX82" fmla="*/ 78736 w 4553447"/>
              <a:gd name="connsiteY82" fmla="*/ 3839310 h 5549974"/>
              <a:gd name="connsiteX83" fmla="*/ 303426 w 4553447"/>
              <a:gd name="connsiteY83" fmla="*/ 0 h 5549974"/>
              <a:gd name="connsiteX0" fmla="*/ 303343 w 4553364"/>
              <a:gd name="connsiteY0" fmla="*/ 0 h 5549974"/>
              <a:gd name="connsiteX1" fmla="*/ 3305529 w 4553364"/>
              <a:gd name="connsiteY1" fmla="*/ 171842 h 5549974"/>
              <a:gd name="connsiteX2" fmla="*/ 4134340 w 4553364"/>
              <a:gd name="connsiteY2" fmla="*/ 226950 h 5549974"/>
              <a:gd name="connsiteX3" fmla="*/ 4507534 w 4553364"/>
              <a:gd name="connsiteY3" fmla="*/ 247374 h 5549974"/>
              <a:gd name="connsiteX4" fmla="*/ 4535413 w 4553364"/>
              <a:gd name="connsiteY4" fmla="*/ 269179 h 5549974"/>
              <a:gd name="connsiteX5" fmla="*/ 4533639 w 4553364"/>
              <a:gd name="connsiteY5" fmla="*/ 300930 h 5549974"/>
              <a:gd name="connsiteX6" fmla="*/ 4536561 w 4553364"/>
              <a:gd name="connsiteY6" fmla="*/ 302647 h 5549974"/>
              <a:gd name="connsiteX7" fmla="*/ 4552987 w 4553364"/>
              <a:gd name="connsiteY7" fmla="*/ 334222 h 5549974"/>
              <a:gd name="connsiteX8" fmla="*/ 4530726 w 4553364"/>
              <a:gd name="connsiteY8" fmla="*/ 391868 h 5549974"/>
              <a:gd name="connsiteX9" fmla="*/ 4527238 w 4553364"/>
              <a:gd name="connsiteY9" fmla="*/ 415489 h 5549974"/>
              <a:gd name="connsiteX10" fmla="*/ 4522133 w 4553364"/>
              <a:gd name="connsiteY10" fmla="*/ 506828 h 5549974"/>
              <a:gd name="connsiteX11" fmla="*/ 4521483 w 4553364"/>
              <a:gd name="connsiteY11" fmla="*/ 553245 h 5549974"/>
              <a:gd name="connsiteX12" fmla="*/ 4518384 w 4553364"/>
              <a:gd name="connsiteY12" fmla="*/ 581709 h 5549974"/>
              <a:gd name="connsiteX13" fmla="*/ 4517715 w 4553364"/>
              <a:gd name="connsiteY13" fmla="*/ 585890 h 5549974"/>
              <a:gd name="connsiteX14" fmla="*/ 4504778 w 4553364"/>
              <a:gd name="connsiteY14" fmla="*/ 817404 h 5549974"/>
              <a:gd name="connsiteX15" fmla="*/ 4506491 w 4553364"/>
              <a:gd name="connsiteY15" fmla="*/ 822238 h 5549974"/>
              <a:gd name="connsiteX16" fmla="*/ 4504340 w 4553364"/>
              <a:gd name="connsiteY16" fmla="*/ 846069 h 5549974"/>
              <a:gd name="connsiteX17" fmla="*/ 4502740 w 4553364"/>
              <a:gd name="connsiteY17" fmla="*/ 853854 h 5549974"/>
              <a:gd name="connsiteX18" fmla="*/ 4496502 w 4553364"/>
              <a:gd name="connsiteY18" fmla="*/ 965485 h 5549974"/>
              <a:gd name="connsiteX19" fmla="*/ 4498579 w 4553364"/>
              <a:gd name="connsiteY19" fmla="*/ 966385 h 5549974"/>
              <a:gd name="connsiteX20" fmla="*/ 4502698 w 4553364"/>
              <a:gd name="connsiteY20" fmla="*/ 1002567 h 5549974"/>
              <a:gd name="connsiteX21" fmla="*/ 4497900 w 4553364"/>
              <a:gd name="connsiteY21" fmla="*/ 1101094 h 5549974"/>
              <a:gd name="connsiteX22" fmla="*/ 4497795 w 4553364"/>
              <a:gd name="connsiteY22" fmla="*/ 1159389 h 5549974"/>
              <a:gd name="connsiteX23" fmla="*/ 4502098 w 4553364"/>
              <a:gd name="connsiteY23" fmla="*/ 1180505 h 5549974"/>
              <a:gd name="connsiteX24" fmla="*/ 4505188 w 4553364"/>
              <a:gd name="connsiteY24" fmla="*/ 1210687 h 5549974"/>
              <a:gd name="connsiteX25" fmla="*/ 4514005 w 4553364"/>
              <a:gd name="connsiteY25" fmla="*/ 1263157 h 5549974"/>
              <a:gd name="connsiteX26" fmla="*/ 4516282 w 4553364"/>
              <a:gd name="connsiteY26" fmla="*/ 1313374 h 5549974"/>
              <a:gd name="connsiteX27" fmla="*/ 4515402 w 4553364"/>
              <a:gd name="connsiteY27" fmla="*/ 1347004 h 5549974"/>
              <a:gd name="connsiteX28" fmla="*/ 4514939 w 4553364"/>
              <a:gd name="connsiteY28" fmla="*/ 1351864 h 5549974"/>
              <a:gd name="connsiteX29" fmla="*/ 4505820 w 4553364"/>
              <a:gd name="connsiteY29" fmla="*/ 1391762 h 5549974"/>
              <a:gd name="connsiteX30" fmla="*/ 4509084 w 4553364"/>
              <a:gd name="connsiteY30" fmla="*/ 1395707 h 5549974"/>
              <a:gd name="connsiteX31" fmla="*/ 4511926 w 4553364"/>
              <a:gd name="connsiteY31" fmla="*/ 1408524 h 5549974"/>
              <a:gd name="connsiteX32" fmla="*/ 4507185 w 4553364"/>
              <a:gd name="connsiteY32" fmla="*/ 1419109 h 5549974"/>
              <a:gd name="connsiteX33" fmla="*/ 4497001 w 4553364"/>
              <a:gd name="connsiteY33" fmla="*/ 1469337 h 5549974"/>
              <a:gd name="connsiteX34" fmla="*/ 4486104 w 4553364"/>
              <a:gd name="connsiteY34" fmla="*/ 1543038 h 5549974"/>
              <a:gd name="connsiteX35" fmla="*/ 4481223 w 4553364"/>
              <a:gd name="connsiteY35" fmla="*/ 1553997 h 5549974"/>
              <a:gd name="connsiteX36" fmla="*/ 4466795 w 4553364"/>
              <a:gd name="connsiteY36" fmla="*/ 1626071 h 5549974"/>
              <a:gd name="connsiteX37" fmla="*/ 4463080 w 4553364"/>
              <a:gd name="connsiteY37" fmla="*/ 1664103 h 5549974"/>
              <a:gd name="connsiteX38" fmla="*/ 4466740 w 4553364"/>
              <a:gd name="connsiteY38" fmla="*/ 1668558 h 5549974"/>
              <a:gd name="connsiteX39" fmla="*/ 4465090 w 4553364"/>
              <a:gd name="connsiteY39" fmla="*/ 1679756 h 5549974"/>
              <a:gd name="connsiteX40" fmla="*/ 4465502 w 4553364"/>
              <a:gd name="connsiteY40" fmla="*/ 1682815 h 5549974"/>
              <a:gd name="connsiteX41" fmla="*/ 4467013 w 4553364"/>
              <a:gd name="connsiteY41" fmla="*/ 1700268 h 5549974"/>
              <a:gd name="connsiteX42" fmla="*/ 4455543 w 4553364"/>
              <a:gd name="connsiteY42" fmla="*/ 1735163 h 5549974"/>
              <a:gd name="connsiteX43" fmla="*/ 4453483 w 4553364"/>
              <a:gd name="connsiteY43" fmla="*/ 1735289 h 5549974"/>
              <a:gd name="connsiteX44" fmla="*/ 4444985 w 4553364"/>
              <a:gd name="connsiteY44" fmla="*/ 1887374 h 5549974"/>
              <a:gd name="connsiteX45" fmla="*/ 4453676 w 4553364"/>
              <a:gd name="connsiteY45" fmla="*/ 1911536 h 5549974"/>
              <a:gd name="connsiteX46" fmla="*/ 4455954 w 4553364"/>
              <a:gd name="connsiteY46" fmla="*/ 1961755 h 5549974"/>
              <a:gd name="connsiteX47" fmla="*/ 4455073 w 4553364"/>
              <a:gd name="connsiteY47" fmla="*/ 1995384 h 5549974"/>
              <a:gd name="connsiteX48" fmla="*/ 4454611 w 4553364"/>
              <a:gd name="connsiteY48" fmla="*/ 2000244 h 5549974"/>
              <a:gd name="connsiteX49" fmla="*/ 4445491 w 4553364"/>
              <a:gd name="connsiteY49" fmla="*/ 2040142 h 5549974"/>
              <a:gd name="connsiteX50" fmla="*/ 4448756 w 4553364"/>
              <a:gd name="connsiteY50" fmla="*/ 2044087 h 5549974"/>
              <a:gd name="connsiteX51" fmla="*/ 4451597 w 4553364"/>
              <a:gd name="connsiteY51" fmla="*/ 2056904 h 5549974"/>
              <a:gd name="connsiteX52" fmla="*/ 4446856 w 4553364"/>
              <a:gd name="connsiteY52" fmla="*/ 2067489 h 5549974"/>
              <a:gd name="connsiteX53" fmla="*/ 4436672 w 4553364"/>
              <a:gd name="connsiteY53" fmla="*/ 2117719 h 5549974"/>
              <a:gd name="connsiteX54" fmla="*/ 4429341 w 4553364"/>
              <a:gd name="connsiteY54" fmla="*/ 2167300 h 5549974"/>
              <a:gd name="connsiteX55" fmla="*/ 4373258 w 4553364"/>
              <a:gd name="connsiteY55" fmla="*/ 3223633 h 5549974"/>
              <a:gd name="connsiteX56" fmla="*/ 4360472 w 4553364"/>
              <a:gd name="connsiteY56" fmla="*/ 3477281 h 5549974"/>
              <a:gd name="connsiteX57" fmla="*/ 4349387 w 4553364"/>
              <a:gd name="connsiteY57" fmla="*/ 3639984 h 5549974"/>
              <a:gd name="connsiteX58" fmla="*/ 4258626 w 4553364"/>
              <a:gd name="connsiteY58" fmla="*/ 5278921 h 5549974"/>
              <a:gd name="connsiteX59" fmla="*/ 4263924 w 4553364"/>
              <a:gd name="connsiteY59" fmla="*/ 5315626 h 5549974"/>
              <a:gd name="connsiteX60" fmla="*/ 4267458 w 4553364"/>
              <a:gd name="connsiteY60" fmla="*/ 5350090 h 5549974"/>
              <a:gd name="connsiteX61" fmla="*/ 4270290 w 4553364"/>
              <a:gd name="connsiteY61" fmla="*/ 5450399 h 5549974"/>
              <a:gd name="connsiteX62" fmla="*/ 4251733 w 4553364"/>
              <a:gd name="connsiteY62" fmla="*/ 5484804 h 5549974"/>
              <a:gd name="connsiteX63" fmla="*/ 4247081 w 4553364"/>
              <a:gd name="connsiteY63" fmla="*/ 5487504 h 5549974"/>
              <a:gd name="connsiteX64" fmla="*/ 4243624 w 4553364"/>
              <a:gd name="connsiteY64" fmla="*/ 5549951 h 5549974"/>
              <a:gd name="connsiteX65" fmla="*/ 310261 w 4553364"/>
              <a:gd name="connsiteY65" fmla="*/ 5297261 h 5549974"/>
              <a:gd name="connsiteX66" fmla="*/ 0 w 4553364"/>
              <a:gd name="connsiteY66" fmla="*/ 5293146 h 5549974"/>
              <a:gd name="connsiteX67" fmla="*/ 4241 w 4553364"/>
              <a:gd name="connsiteY67" fmla="*/ 5239903 h 5549974"/>
              <a:gd name="connsiteX68" fmla="*/ 8461 w 4553364"/>
              <a:gd name="connsiteY68" fmla="*/ 5233298 h 5549974"/>
              <a:gd name="connsiteX69" fmla="*/ 8730 w 4553364"/>
              <a:gd name="connsiteY69" fmla="*/ 5230552 h 5549974"/>
              <a:gd name="connsiteX70" fmla="*/ 9000 w 4553364"/>
              <a:gd name="connsiteY70" fmla="*/ 5227804 h 5549974"/>
              <a:gd name="connsiteX71" fmla="*/ 9537 w 4553364"/>
              <a:gd name="connsiteY71" fmla="*/ 5222308 h 5549974"/>
              <a:gd name="connsiteX72" fmla="*/ 9222 w 4553364"/>
              <a:gd name="connsiteY72" fmla="*/ 5216405 h 5549974"/>
              <a:gd name="connsiteX73" fmla="*/ 8638 w 4553364"/>
              <a:gd name="connsiteY73" fmla="*/ 5213249 h 5549974"/>
              <a:gd name="connsiteX74" fmla="*/ 8907 w 4553364"/>
              <a:gd name="connsiteY74" fmla="*/ 5210500 h 5549974"/>
              <a:gd name="connsiteX75" fmla="*/ 8591 w 4553364"/>
              <a:gd name="connsiteY75" fmla="*/ 5204597 h 5549974"/>
              <a:gd name="connsiteX76" fmla="*/ 8008 w 4553364"/>
              <a:gd name="connsiteY76" fmla="*/ 5201441 h 5549974"/>
              <a:gd name="connsiteX77" fmla="*/ 7378 w 4553364"/>
              <a:gd name="connsiteY77" fmla="*/ 5189632 h 5549974"/>
              <a:gd name="connsiteX78" fmla="*/ 6794 w 4553364"/>
              <a:gd name="connsiteY78" fmla="*/ 5186477 h 5549974"/>
              <a:gd name="connsiteX79" fmla="*/ 7062 w 4553364"/>
              <a:gd name="connsiteY79" fmla="*/ 5183728 h 5549974"/>
              <a:gd name="connsiteX80" fmla="*/ 5627 w 4553364"/>
              <a:gd name="connsiteY80" fmla="*/ 5180163 h 5549974"/>
              <a:gd name="connsiteX81" fmla="*/ 11039 w 4553364"/>
              <a:gd name="connsiteY81" fmla="*/ 5116566 h 5549974"/>
              <a:gd name="connsiteX82" fmla="*/ 78653 w 4553364"/>
              <a:gd name="connsiteY82" fmla="*/ 3839310 h 5549974"/>
              <a:gd name="connsiteX83" fmla="*/ 303343 w 4553364"/>
              <a:gd name="connsiteY83" fmla="*/ 0 h 5549974"/>
              <a:gd name="connsiteX0" fmla="*/ 303343 w 4553364"/>
              <a:gd name="connsiteY0" fmla="*/ 0 h 5549951"/>
              <a:gd name="connsiteX1" fmla="*/ 3305529 w 4553364"/>
              <a:gd name="connsiteY1" fmla="*/ 171842 h 5549951"/>
              <a:gd name="connsiteX2" fmla="*/ 4134340 w 4553364"/>
              <a:gd name="connsiteY2" fmla="*/ 226950 h 5549951"/>
              <a:gd name="connsiteX3" fmla="*/ 4507534 w 4553364"/>
              <a:gd name="connsiteY3" fmla="*/ 247374 h 5549951"/>
              <a:gd name="connsiteX4" fmla="*/ 4535413 w 4553364"/>
              <a:gd name="connsiteY4" fmla="*/ 269179 h 5549951"/>
              <a:gd name="connsiteX5" fmla="*/ 4533639 w 4553364"/>
              <a:gd name="connsiteY5" fmla="*/ 300930 h 5549951"/>
              <a:gd name="connsiteX6" fmla="*/ 4536561 w 4553364"/>
              <a:gd name="connsiteY6" fmla="*/ 302647 h 5549951"/>
              <a:gd name="connsiteX7" fmla="*/ 4552987 w 4553364"/>
              <a:gd name="connsiteY7" fmla="*/ 334222 h 5549951"/>
              <a:gd name="connsiteX8" fmla="*/ 4530726 w 4553364"/>
              <a:gd name="connsiteY8" fmla="*/ 391868 h 5549951"/>
              <a:gd name="connsiteX9" fmla="*/ 4527238 w 4553364"/>
              <a:gd name="connsiteY9" fmla="*/ 415489 h 5549951"/>
              <a:gd name="connsiteX10" fmla="*/ 4522133 w 4553364"/>
              <a:gd name="connsiteY10" fmla="*/ 506828 h 5549951"/>
              <a:gd name="connsiteX11" fmla="*/ 4521483 w 4553364"/>
              <a:gd name="connsiteY11" fmla="*/ 553245 h 5549951"/>
              <a:gd name="connsiteX12" fmla="*/ 4518384 w 4553364"/>
              <a:gd name="connsiteY12" fmla="*/ 581709 h 5549951"/>
              <a:gd name="connsiteX13" fmla="*/ 4517715 w 4553364"/>
              <a:gd name="connsiteY13" fmla="*/ 585890 h 5549951"/>
              <a:gd name="connsiteX14" fmla="*/ 4504778 w 4553364"/>
              <a:gd name="connsiteY14" fmla="*/ 817404 h 5549951"/>
              <a:gd name="connsiteX15" fmla="*/ 4506491 w 4553364"/>
              <a:gd name="connsiteY15" fmla="*/ 822238 h 5549951"/>
              <a:gd name="connsiteX16" fmla="*/ 4504340 w 4553364"/>
              <a:gd name="connsiteY16" fmla="*/ 846069 h 5549951"/>
              <a:gd name="connsiteX17" fmla="*/ 4502740 w 4553364"/>
              <a:gd name="connsiteY17" fmla="*/ 853854 h 5549951"/>
              <a:gd name="connsiteX18" fmla="*/ 4496502 w 4553364"/>
              <a:gd name="connsiteY18" fmla="*/ 965485 h 5549951"/>
              <a:gd name="connsiteX19" fmla="*/ 4498579 w 4553364"/>
              <a:gd name="connsiteY19" fmla="*/ 966385 h 5549951"/>
              <a:gd name="connsiteX20" fmla="*/ 4502698 w 4553364"/>
              <a:gd name="connsiteY20" fmla="*/ 1002567 h 5549951"/>
              <a:gd name="connsiteX21" fmla="*/ 4497900 w 4553364"/>
              <a:gd name="connsiteY21" fmla="*/ 1101094 h 5549951"/>
              <a:gd name="connsiteX22" fmla="*/ 4497795 w 4553364"/>
              <a:gd name="connsiteY22" fmla="*/ 1159389 h 5549951"/>
              <a:gd name="connsiteX23" fmla="*/ 4502098 w 4553364"/>
              <a:gd name="connsiteY23" fmla="*/ 1180505 h 5549951"/>
              <a:gd name="connsiteX24" fmla="*/ 4505188 w 4553364"/>
              <a:gd name="connsiteY24" fmla="*/ 1210687 h 5549951"/>
              <a:gd name="connsiteX25" fmla="*/ 4514005 w 4553364"/>
              <a:gd name="connsiteY25" fmla="*/ 1263157 h 5549951"/>
              <a:gd name="connsiteX26" fmla="*/ 4516282 w 4553364"/>
              <a:gd name="connsiteY26" fmla="*/ 1313374 h 5549951"/>
              <a:gd name="connsiteX27" fmla="*/ 4515402 w 4553364"/>
              <a:gd name="connsiteY27" fmla="*/ 1347004 h 5549951"/>
              <a:gd name="connsiteX28" fmla="*/ 4514939 w 4553364"/>
              <a:gd name="connsiteY28" fmla="*/ 1351864 h 5549951"/>
              <a:gd name="connsiteX29" fmla="*/ 4505820 w 4553364"/>
              <a:gd name="connsiteY29" fmla="*/ 1391762 h 5549951"/>
              <a:gd name="connsiteX30" fmla="*/ 4509084 w 4553364"/>
              <a:gd name="connsiteY30" fmla="*/ 1395707 h 5549951"/>
              <a:gd name="connsiteX31" fmla="*/ 4511926 w 4553364"/>
              <a:gd name="connsiteY31" fmla="*/ 1408524 h 5549951"/>
              <a:gd name="connsiteX32" fmla="*/ 4507185 w 4553364"/>
              <a:gd name="connsiteY32" fmla="*/ 1419109 h 5549951"/>
              <a:gd name="connsiteX33" fmla="*/ 4497001 w 4553364"/>
              <a:gd name="connsiteY33" fmla="*/ 1469337 h 5549951"/>
              <a:gd name="connsiteX34" fmla="*/ 4486104 w 4553364"/>
              <a:gd name="connsiteY34" fmla="*/ 1543038 h 5549951"/>
              <a:gd name="connsiteX35" fmla="*/ 4481223 w 4553364"/>
              <a:gd name="connsiteY35" fmla="*/ 1553997 h 5549951"/>
              <a:gd name="connsiteX36" fmla="*/ 4466795 w 4553364"/>
              <a:gd name="connsiteY36" fmla="*/ 1626071 h 5549951"/>
              <a:gd name="connsiteX37" fmla="*/ 4463080 w 4553364"/>
              <a:gd name="connsiteY37" fmla="*/ 1664103 h 5549951"/>
              <a:gd name="connsiteX38" fmla="*/ 4466740 w 4553364"/>
              <a:gd name="connsiteY38" fmla="*/ 1668558 h 5549951"/>
              <a:gd name="connsiteX39" fmla="*/ 4465090 w 4553364"/>
              <a:gd name="connsiteY39" fmla="*/ 1679756 h 5549951"/>
              <a:gd name="connsiteX40" fmla="*/ 4465502 w 4553364"/>
              <a:gd name="connsiteY40" fmla="*/ 1682815 h 5549951"/>
              <a:gd name="connsiteX41" fmla="*/ 4467013 w 4553364"/>
              <a:gd name="connsiteY41" fmla="*/ 1700268 h 5549951"/>
              <a:gd name="connsiteX42" fmla="*/ 4455543 w 4553364"/>
              <a:gd name="connsiteY42" fmla="*/ 1735163 h 5549951"/>
              <a:gd name="connsiteX43" fmla="*/ 4453483 w 4553364"/>
              <a:gd name="connsiteY43" fmla="*/ 1735289 h 5549951"/>
              <a:gd name="connsiteX44" fmla="*/ 4444985 w 4553364"/>
              <a:gd name="connsiteY44" fmla="*/ 1887374 h 5549951"/>
              <a:gd name="connsiteX45" fmla="*/ 4453676 w 4553364"/>
              <a:gd name="connsiteY45" fmla="*/ 1911536 h 5549951"/>
              <a:gd name="connsiteX46" fmla="*/ 4455954 w 4553364"/>
              <a:gd name="connsiteY46" fmla="*/ 1961755 h 5549951"/>
              <a:gd name="connsiteX47" fmla="*/ 4455073 w 4553364"/>
              <a:gd name="connsiteY47" fmla="*/ 1995384 h 5549951"/>
              <a:gd name="connsiteX48" fmla="*/ 4454611 w 4553364"/>
              <a:gd name="connsiteY48" fmla="*/ 2000244 h 5549951"/>
              <a:gd name="connsiteX49" fmla="*/ 4445491 w 4553364"/>
              <a:gd name="connsiteY49" fmla="*/ 2040142 h 5549951"/>
              <a:gd name="connsiteX50" fmla="*/ 4448756 w 4553364"/>
              <a:gd name="connsiteY50" fmla="*/ 2044087 h 5549951"/>
              <a:gd name="connsiteX51" fmla="*/ 4451597 w 4553364"/>
              <a:gd name="connsiteY51" fmla="*/ 2056904 h 5549951"/>
              <a:gd name="connsiteX52" fmla="*/ 4446856 w 4553364"/>
              <a:gd name="connsiteY52" fmla="*/ 2067489 h 5549951"/>
              <a:gd name="connsiteX53" fmla="*/ 4436672 w 4553364"/>
              <a:gd name="connsiteY53" fmla="*/ 2117719 h 5549951"/>
              <a:gd name="connsiteX54" fmla="*/ 4429341 w 4553364"/>
              <a:gd name="connsiteY54" fmla="*/ 2167300 h 5549951"/>
              <a:gd name="connsiteX55" fmla="*/ 4373258 w 4553364"/>
              <a:gd name="connsiteY55" fmla="*/ 3223633 h 5549951"/>
              <a:gd name="connsiteX56" fmla="*/ 4360472 w 4553364"/>
              <a:gd name="connsiteY56" fmla="*/ 3477281 h 5549951"/>
              <a:gd name="connsiteX57" fmla="*/ 4349387 w 4553364"/>
              <a:gd name="connsiteY57" fmla="*/ 3639984 h 5549951"/>
              <a:gd name="connsiteX58" fmla="*/ 4258626 w 4553364"/>
              <a:gd name="connsiteY58" fmla="*/ 5278921 h 5549951"/>
              <a:gd name="connsiteX59" fmla="*/ 4263924 w 4553364"/>
              <a:gd name="connsiteY59" fmla="*/ 5315626 h 5549951"/>
              <a:gd name="connsiteX60" fmla="*/ 4267458 w 4553364"/>
              <a:gd name="connsiteY60" fmla="*/ 5350090 h 5549951"/>
              <a:gd name="connsiteX61" fmla="*/ 4270290 w 4553364"/>
              <a:gd name="connsiteY61" fmla="*/ 5450399 h 5549951"/>
              <a:gd name="connsiteX62" fmla="*/ 4251733 w 4553364"/>
              <a:gd name="connsiteY62" fmla="*/ 5484804 h 5549951"/>
              <a:gd name="connsiteX63" fmla="*/ 4247081 w 4553364"/>
              <a:gd name="connsiteY63" fmla="*/ 5487504 h 5549951"/>
              <a:gd name="connsiteX64" fmla="*/ 4243624 w 4553364"/>
              <a:gd name="connsiteY64" fmla="*/ 5549951 h 5549951"/>
              <a:gd name="connsiteX65" fmla="*/ 0 w 4553364"/>
              <a:gd name="connsiteY65" fmla="*/ 5293146 h 5549951"/>
              <a:gd name="connsiteX66" fmla="*/ 4241 w 4553364"/>
              <a:gd name="connsiteY66" fmla="*/ 5239903 h 5549951"/>
              <a:gd name="connsiteX67" fmla="*/ 8461 w 4553364"/>
              <a:gd name="connsiteY67" fmla="*/ 5233298 h 5549951"/>
              <a:gd name="connsiteX68" fmla="*/ 8730 w 4553364"/>
              <a:gd name="connsiteY68" fmla="*/ 5230552 h 5549951"/>
              <a:gd name="connsiteX69" fmla="*/ 9000 w 4553364"/>
              <a:gd name="connsiteY69" fmla="*/ 5227804 h 5549951"/>
              <a:gd name="connsiteX70" fmla="*/ 9537 w 4553364"/>
              <a:gd name="connsiteY70" fmla="*/ 5222308 h 5549951"/>
              <a:gd name="connsiteX71" fmla="*/ 9222 w 4553364"/>
              <a:gd name="connsiteY71" fmla="*/ 5216405 h 5549951"/>
              <a:gd name="connsiteX72" fmla="*/ 8638 w 4553364"/>
              <a:gd name="connsiteY72" fmla="*/ 5213249 h 5549951"/>
              <a:gd name="connsiteX73" fmla="*/ 8907 w 4553364"/>
              <a:gd name="connsiteY73" fmla="*/ 5210500 h 5549951"/>
              <a:gd name="connsiteX74" fmla="*/ 8591 w 4553364"/>
              <a:gd name="connsiteY74" fmla="*/ 5204597 h 5549951"/>
              <a:gd name="connsiteX75" fmla="*/ 8008 w 4553364"/>
              <a:gd name="connsiteY75" fmla="*/ 5201441 h 5549951"/>
              <a:gd name="connsiteX76" fmla="*/ 7378 w 4553364"/>
              <a:gd name="connsiteY76" fmla="*/ 5189632 h 5549951"/>
              <a:gd name="connsiteX77" fmla="*/ 6794 w 4553364"/>
              <a:gd name="connsiteY77" fmla="*/ 5186477 h 5549951"/>
              <a:gd name="connsiteX78" fmla="*/ 7062 w 4553364"/>
              <a:gd name="connsiteY78" fmla="*/ 5183728 h 5549951"/>
              <a:gd name="connsiteX79" fmla="*/ 5627 w 4553364"/>
              <a:gd name="connsiteY79" fmla="*/ 5180163 h 5549951"/>
              <a:gd name="connsiteX80" fmla="*/ 11039 w 4553364"/>
              <a:gd name="connsiteY80" fmla="*/ 5116566 h 5549951"/>
              <a:gd name="connsiteX81" fmla="*/ 78653 w 4553364"/>
              <a:gd name="connsiteY81" fmla="*/ 3839310 h 5549951"/>
              <a:gd name="connsiteX82" fmla="*/ 303343 w 4553364"/>
              <a:gd name="connsiteY82" fmla="*/ 0 h 5549951"/>
              <a:gd name="connsiteX0" fmla="*/ 303549 w 4553570"/>
              <a:gd name="connsiteY0" fmla="*/ 0 h 5549951"/>
              <a:gd name="connsiteX1" fmla="*/ 3305735 w 4553570"/>
              <a:gd name="connsiteY1" fmla="*/ 171842 h 5549951"/>
              <a:gd name="connsiteX2" fmla="*/ 4134546 w 4553570"/>
              <a:gd name="connsiteY2" fmla="*/ 226950 h 5549951"/>
              <a:gd name="connsiteX3" fmla="*/ 4507740 w 4553570"/>
              <a:gd name="connsiteY3" fmla="*/ 247374 h 5549951"/>
              <a:gd name="connsiteX4" fmla="*/ 4535619 w 4553570"/>
              <a:gd name="connsiteY4" fmla="*/ 269179 h 5549951"/>
              <a:gd name="connsiteX5" fmla="*/ 4533845 w 4553570"/>
              <a:gd name="connsiteY5" fmla="*/ 300930 h 5549951"/>
              <a:gd name="connsiteX6" fmla="*/ 4536767 w 4553570"/>
              <a:gd name="connsiteY6" fmla="*/ 302647 h 5549951"/>
              <a:gd name="connsiteX7" fmla="*/ 4553193 w 4553570"/>
              <a:gd name="connsiteY7" fmla="*/ 334222 h 5549951"/>
              <a:gd name="connsiteX8" fmla="*/ 4530932 w 4553570"/>
              <a:gd name="connsiteY8" fmla="*/ 391868 h 5549951"/>
              <a:gd name="connsiteX9" fmla="*/ 4527444 w 4553570"/>
              <a:gd name="connsiteY9" fmla="*/ 415489 h 5549951"/>
              <a:gd name="connsiteX10" fmla="*/ 4522339 w 4553570"/>
              <a:gd name="connsiteY10" fmla="*/ 506828 h 5549951"/>
              <a:gd name="connsiteX11" fmla="*/ 4521689 w 4553570"/>
              <a:gd name="connsiteY11" fmla="*/ 553245 h 5549951"/>
              <a:gd name="connsiteX12" fmla="*/ 4518590 w 4553570"/>
              <a:gd name="connsiteY12" fmla="*/ 581709 h 5549951"/>
              <a:gd name="connsiteX13" fmla="*/ 4517921 w 4553570"/>
              <a:gd name="connsiteY13" fmla="*/ 585890 h 5549951"/>
              <a:gd name="connsiteX14" fmla="*/ 4504984 w 4553570"/>
              <a:gd name="connsiteY14" fmla="*/ 817404 h 5549951"/>
              <a:gd name="connsiteX15" fmla="*/ 4506697 w 4553570"/>
              <a:gd name="connsiteY15" fmla="*/ 822238 h 5549951"/>
              <a:gd name="connsiteX16" fmla="*/ 4504546 w 4553570"/>
              <a:gd name="connsiteY16" fmla="*/ 846069 h 5549951"/>
              <a:gd name="connsiteX17" fmla="*/ 4502946 w 4553570"/>
              <a:gd name="connsiteY17" fmla="*/ 853854 h 5549951"/>
              <a:gd name="connsiteX18" fmla="*/ 4496708 w 4553570"/>
              <a:gd name="connsiteY18" fmla="*/ 965485 h 5549951"/>
              <a:gd name="connsiteX19" fmla="*/ 4498785 w 4553570"/>
              <a:gd name="connsiteY19" fmla="*/ 966385 h 5549951"/>
              <a:gd name="connsiteX20" fmla="*/ 4502904 w 4553570"/>
              <a:gd name="connsiteY20" fmla="*/ 1002567 h 5549951"/>
              <a:gd name="connsiteX21" fmla="*/ 4498106 w 4553570"/>
              <a:gd name="connsiteY21" fmla="*/ 1101094 h 5549951"/>
              <a:gd name="connsiteX22" fmla="*/ 4498001 w 4553570"/>
              <a:gd name="connsiteY22" fmla="*/ 1159389 h 5549951"/>
              <a:gd name="connsiteX23" fmla="*/ 4502304 w 4553570"/>
              <a:gd name="connsiteY23" fmla="*/ 1180505 h 5549951"/>
              <a:gd name="connsiteX24" fmla="*/ 4505394 w 4553570"/>
              <a:gd name="connsiteY24" fmla="*/ 1210687 h 5549951"/>
              <a:gd name="connsiteX25" fmla="*/ 4514211 w 4553570"/>
              <a:gd name="connsiteY25" fmla="*/ 1263157 h 5549951"/>
              <a:gd name="connsiteX26" fmla="*/ 4516488 w 4553570"/>
              <a:gd name="connsiteY26" fmla="*/ 1313374 h 5549951"/>
              <a:gd name="connsiteX27" fmla="*/ 4515608 w 4553570"/>
              <a:gd name="connsiteY27" fmla="*/ 1347004 h 5549951"/>
              <a:gd name="connsiteX28" fmla="*/ 4515145 w 4553570"/>
              <a:gd name="connsiteY28" fmla="*/ 1351864 h 5549951"/>
              <a:gd name="connsiteX29" fmla="*/ 4506026 w 4553570"/>
              <a:gd name="connsiteY29" fmla="*/ 1391762 h 5549951"/>
              <a:gd name="connsiteX30" fmla="*/ 4509290 w 4553570"/>
              <a:gd name="connsiteY30" fmla="*/ 1395707 h 5549951"/>
              <a:gd name="connsiteX31" fmla="*/ 4512132 w 4553570"/>
              <a:gd name="connsiteY31" fmla="*/ 1408524 h 5549951"/>
              <a:gd name="connsiteX32" fmla="*/ 4507391 w 4553570"/>
              <a:gd name="connsiteY32" fmla="*/ 1419109 h 5549951"/>
              <a:gd name="connsiteX33" fmla="*/ 4497207 w 4553570"/>
              <a:gd name="connsiteY33" fmla="*/ 1469337 h 5549951"/>
              <a:gd name="connsiteX34" fmla="*/ 4486310 w 4553570"/>
              <a:gd name="connsiteY34" fmla="*/ 1543038 h 5549951"/>
              <a:gd name="connsiteX35" fmla="*/ 4481429 w 4553570"/>
              <a:gd name="connsiteY35" fmla="*/ 1553997 h 5549951"/>
              <a:gd name="connsiteX36" fmla="*/ 4467001 w 4553570"/>
              <a:gd name="connsiteY36" fmla="*/ 1626071 h 5549951"/>
              <a:gd name="connsiteX37" fmla="*/ 4463286 w 4553570"/>
              <a:gd name="connsiteY37" fmla="*/ 1664103 h 5549951"/>
              <a:gd name="connsiteX38" fmla="*/ 4466946 w 4553570"/>
              <a:gd name="connsiteY38" fmla="*/ 1668558 h 5549951"/>
              <a:gd name="connsiteX39" fmla="*/ 4465296 w 4553570"/>
              <a:gd name="connsiteY39" fmla="*/ 1679756 h 5549951"/>
              <a:gd name="connsiteX40" fmla="*/ 4465708 w 4553570"/>
              <a:gd name="connsiteY40" fmla="*/ 1682815 h 5549951"/>
              <a:gd name="connsiteX41" fmla="*/ 4467219 w 4553570"/>
              <a:gd name="connsiteY41" fmla="*/ 1700268 h 5549951"/>
              <a:gd name="connsiteX42" fmla="*/ 4455749 w 4553570"/>
              <a:gd name="connsiteY42" fmla="*/ 1735163 h 5549951"/>
              <a:gd name="connsiteX43" fmla="*/ 4453689 w 4553570"/>
              <a:gd name="connsiteY43" fmla="*/ 1735289 h 5549951"/>
              <a:gd name="connsiteX44" fmla="*/ 4445191 w 4553570"/>
              <a:gd name="connsiteY44" fmla="*/ 1887374 h 5549951"/>
              <a:gd name="connsiteX45" fmla="*/ 4453882 w 4553570"/>
              <a:gd name="connsiteY45" fmla="*/ 1911536 h 5549951"/>
              <a:gd name="connsiteX46" fmla="*/ 4456160 w 4553570"/>
              <a:gd name="connsiteY46" fmla="*/ 1961755 h 5549951"/>
              <a:gd name="connsiteX47" fmla="*/ 4455279 w 4553570"/>
              <a:gd name="connsiteY47" fmla="*/ 1995384 h 5549951"/>
              <a:gd name="connsiteX48" fmla="*/ 4454817 w 4553570"/>
              <a:gd name="connsiteY48" fmla="*/ 2000244 h 5549951"/>
              <a:gd name="connsiteX49" fmla="*/ 4445697 w 4553570"/>
              <a:gd name="connsiteY49" fmla="*/ 2040142 h 5549951"/>
              <a:gd name="connsiteX50" fmla="*/ 4448962 w 4553570"/>
              <a:gd name="connsiteY50" fmla="*/ 2044087 h 5549951"/>
              <a:gd name="connsiteX51" fmla="*/ 4451803 w 4553570"/>
              <a:gd name="connsiteY51" fmla="*/ 2056904 h 5549951"/>
              <a:gd name="connsiteX52" fmla="*/ 4447062 w 4553570"/>
              <a:gd name="connsiteY52" fmla="*/ 2067489 h 5549951"/>
              <a:gd name="connsiteX53" fmla="*/ 4436878 w 4553570"/>
              <a:gd name="connsiteY53" fmla="*/ 2117719 h 5549951"/>
              <a:gd name="connsiteX54" fmla="*/ 4429547 w 4553570"/>
              <a:gd name="connsiteY54" fmla="*/ 2167300 h 5549951"/>
              <a:gd name="connsiteX55" fmla="*/ 4373464 w 4553570"/>
              <a:gd name="connsiteY55" fmla="*/ 3223633 h 5549951"/>
              <a:gd name="connsiteX56" fmla="*/ 4360678 w 4553570"/>
              <a:gd name="connsiteY56" fmla="*/ 3477281 h 5549951"/>
              <a:gd name="connsiteX57" fmla="*/ 4349593 w 4553570"/>
              <a:gd name="connsiteY57" fmla="*/ 3639984 h 5549951"/>
              <a:gd name="connsiteX58" fmla="*/ 4258832 w 4553570"/>
              <a:gd name="connsiteY58" fmla="*/ 5278921 h 5549951"/>
              <a:gd name="connsiteX59" fmla="*/ 4264130 w 4553570"/>
              <a:gd name="connsiteY59" fmla="*/ 5315626 h 5549951"/>
              <a:gd name="connsiteX60" fmla="*/ 4267664 w 4553570"/>
              <a:gd name="connsiteY60" fmla="*/ 5350090 h 5549951"/>
              <a:gd name="connsiteX61" fmla="*/ 4270496 w 4553570"/>
              <a:gd name="connsiteY61" fmla="*/ 5450399 h 5549951"/>
              <a:gd name="connsiteX62" fmla="*/ 4251939 w 4553570"/>
              <a:gd name="connsiteY62" fmla="*/ 5484804 h 5549951"/>
              <a:gd name="connsiteX63" fmla="*/ 4247287 w 4553570"/>
              <a:gd name="connsiteY63" fmla="*/ 5487504 h 5549951"/>
              <a:gd name="connsiteX64" fmla="*/ 4243830 w 4553570"/>
              <a:gd name="connsiteY64" fmla="*/ 5549951 h 5549951"/>
              <a:gd name="connsiteX65" fmla="*/ 0 w 4553570"/>
              <a:gd name="connsiteY65" fmla="*/ 5309929 h 5549951"/>
              <a:gd name="connsiteX66" fmla="*/ 4447 w 4553570"/>
              <a:gd name="connsiteY66" fmla="*/ 5239903 h 5549951"/>
              <a:gd name="connsiteX67" fmla="*/ 8667 w 4553570"/>
              <a:gd name="connsiteY67" fmla="*/ 5233298 h 5549951"/>
              <a:gd name="connsiteX68" fmla="*/ 8936 w 4553570"/>
              <a:gd name="connsiteY68" fmla="*/ 5230552 h 5549951"/>
              <a:gd name="connsiteX69" fmla="*/ 9206 w 4553570"/>
              <a:gd name="connsiteY69" fmla="*/ 5227804 h 5549951"/>
              <a:gd name="connsiteX70" fmla="*/ 9743 w 4553570"/>
              <a:gd name="connsiteY70" fmla="*/ 5222308 h 5549951"/>
              <a:gd name="connsiteX71" fmla="*/ 9428 w 4553570"/>
              <a:gd name="connsiteY71" fmla="*/ 5216405 h 5549951"/>
              <a:gd name="connsiteX72" fmla="*/ 8844 w 4553570"/>
              <a:gd name="connsiteY72" fmla="*/ 5213249 h 5549951"/>
              <a:gd name="connsiteX73" fmla="*/ 9113 w 4553570"/>
              <a:gd name="connsiteY73" fmla="*/ 5210500 h 5549951"/>
              <a:gd name="connsiteX74" fmla="*/ 8797 w 4553570"/>
              <a:gd name="connsiteY74" fmla="*/ 5204597 h 5549951"/>
              <a:gd name="connsiteX75" fmla="*/ 8214 w 4553570"/>
              <a:gd name="connsiteY75" fmla="*/ 5201441 h 5549951"/>
              <a:gd name="connsiteX76" fmla="*/ 7584 w 4553570"/>
              <a:gd name="connsiteY76" fmla="*/ 5189632 h 5549951"/>
              <a:gd name="connsiteX77" fmla="*/ 7000 w 4553570"/>
              <a:gd name="connsiteY77" fmla="*/ 5186477 h 5549951"/>
              <a:gd name="connsiteX78" fmla="*/ 7268 w 4553570"/>
              <a:gd name="connsiteY78" fmla="*/ 5183728 h 5549951"/>
              <a:gd name="connsiteX79" fmla="*/ 5833 w 4553570"/>
              <a:gd name="connsiteY79" fmla="*/ 5180163 h 5549951"/>
              <a:gd name="connsiteX80" fmla="*/ 11245 w 4553570"/>
              <a:gd name="connsiteY80" fmla="*/ 5116566 h 5549951"/>
              <a:gd name="connsiteX81" fmla="*/ 78859 w 4553570"/>
              <a:gd name="connsiteY81" fmla="*/ 3839310 h 5549951"/>
              <a:gd name="connsiteX82" fmla="*/ 303549 w 4553570"/>
              <a:gd name="connsiteY82" fmla="*/ 0 h 5549951"/>
              <a:gd name="connsiteX0" fmla="*/ 303617 w 4553638"/>
              <a:gd name="connsiteY0" fmla="*/ 0 h 5549951"/>
              <a:gd name="connsiteX1" fmla="*/ 3305803 w 4553638"/>
              <a:gd name="connsiteY1" fmla="*/ 171842 h 5549951"/>
              <a:gd name="connsiteX2" fmla="*/ 4134614 w 4553638"/>
              <a:gd name="connsiteY2" fmla="*/ 226950 h 5549951"/>
              <a:gd name="connsiteX3" fmla="*/ 4507808 w 4553638"/>
              <a:gd name="connsiteY3" fmla="*/ 247374 h 5549951"/>
              <a:gd name="connsiteX4" fmla="*/ 4535687 w 4553638"/>
              <a:gd name="connsiteY4" fmla="*/ 269179 h 5549951"/>
              <a:gd name="connsiteX5" fmla="*/ 4533913 w 4553638"/>
              <a:gd name="connsiteY5" fmla="*/ 300930 h 5549951"/>
              <a:gd name="connsiteX6" fmla="*/ 4536835 w 4553638"/>
              <a:gd name="connsiteY6" fmla="*/ 302647 h 5549951"/>
              <a:gd name="connsiteX7" fmla="*/ 4553261 w 4553638"/>
              <a:gd name="connsiteY7" fmla="*/ 334222 h 5549951"/>
              <a:gd name="connsiteX8" fmla="*/ 4531000 w 4553638"/>
              <a:gd name="connsiteY8" fmla="*/ 391868 h 5549951"/>
              <a:gd name="connsiteX9" fmla="*/ 4527512 w 4553638"/>
              <a:gd name="connsiteY9" fmla="*/ 415489 h 5549951"/>
              <a:gd name="connsiteX10" fmla="*/ 4522407 w 4553638"/>
              <a:gd name="connsiteY10" fmla="*/ 506828 h 5549951"/>
              <a:gd name="connsiteX11" fmla="*/ 4521757 w 4553638"/>
              <a:gd name="connsiteY11" fmla="*/ 553245 h 5549951"/>
              <a:gd name="connsiteX12" fmla="*/ 4518658 w 4553638"/>
              <a:gd name="connsiteY12" fmla="*/ 581709 h 5549951"/>
              <a:gd name="connsiteX13" fmla="*/ 4517989 w 4553638"/>
              <a:gd name="connsiteY13" fmla="*/ 585890 h 5549951"/>
              <a:gd name="connsiteX14" fmla="*/ 4505052 w 4553638"/>
              <a:gd name="connsiteY14" fmla="*/ 817404 h 5549951"/>
              <a:gd name="connsiteX15" fmla="*/ 4506765 w 4553638"/>
              <a:gd name="connsiteY15" fmla="*/ 822238 h 5549951"/>
              <a:gd name="connsiteX16" fmla="*/ 4504614 w 4553638"/>
              <a:gd name="connsiteY16" fmla="*/ 846069 h 5549951"/>
              <a:gd name="connsiteX17" fmla="*/ 4503014 w 4553638"/>
              <a:gd name="connsiteY17" fmla="*/ 853854 h 5549951"/>
              <a:gd name="connsiteX18" fmla="*/ 4496776 w 4553638"/>
              <a:gd name="connsiteY18" fmla="*/ 965485 h 5549951"/>
              <a:gd name="connsiteX19" fmla="*/ 4498853 w 4553638"/>
              <a:gd name="connsiteY19" fmla="*/ 966385 h 5549951"/>
              <a:gd name="connsiteX20" fmla="*/ 4502972 w 4553638"/>
              <a:gd name="connsiteY20" fmla="*/ 1002567 h 5549951"/>
              <a:gd name="connsiteX21" fmla="*/ 4498174 w 4553638"/>
              <a:gd name="connsiteY21" fmla="*/ 1101094 h 5549951"/>
              <a:gd name="connsiteX22" fmla="*/ 4498069 w 4553638"/>
              <a:gd name="connsiteY22" fmla="*/ 1159389 h 5549951"/>
              <a:gd name="connsiteX23" fmla="*/ 4502372 w 4553638"/>
              <a:gd name="connsiteY23" fmla="*/ 1180505 h 5549951"/>
              <a:gd name="connsiteX24" fmla="*/ 4505462 w 4553638"/>
              <a:gd name="connsiteY24" fmla="*/ 1210687 h 5549951"/>
              <a:gd name="connsiteX25" fmla="*/ 4514279 w 4553638"/>
              <a:gd name="connsiteY25" fmla="*/ 1263157 h 5549951"/>
              <a:gd name="connsiteX26" fmla="*/ 4516556 w 4553638"/>
              <a:gd name="connsiteY26" fmla="*/ 1313374 h 5549951"/>
              <a:gd name="connsiteX27" fmla="*/ 4515676 w 4553638"/>
              <a:gd name="connsiteY27" fmla="*/ 1347004 h 5549951"/>
              <a:gd name="connsiteX28" fmla="*/ 4515213 w 4553638"/>
              <a:gd name="connsiteY28" fmla="*/ 1351864 h 5549951"/>
              <a:gd name="connsiteX29" fmla="*/ 4506094 w 4553638"/>
              <a:gd name="connsiteY29" fmla="*/ 1391762 h 5549951"/>
              <a:gd name="connsiteX30" fmla="*/ 4509358 w 4553638"/>
              <a:gd name="connsiteY30" fmla="*/ 1395707 h 5549951"/>
              <a:gd name="connsiteX31" fmla="*/ 4512200 w 4553638"/>
              <a:gd name="connsiteY31" fmla="*/ 1408524 h 5549951"/>
              <a:gd name="connsiteX32" fmla="*/ 4507459 w 4553638"/>
              <a:gd name="connsiteY32" fmla="*/ 1419109 h 5549951"/>
              <a:gd name="connsiteX33" fmla="*/ 4497275 w 4553638"/>
              <a:gd name="connsiteY33" fmla="*/ 1469337 h 5549951"/>
              <a:gd name="connsiteX34" fmla="*/ 4486378 w 4553638"/>
              <a:gd name="connsiteY34" fmla="*/ 1543038 h 5549951"/>
              <a:gd name="connsiteX35" fmla="*/ 4481497 w 4553638"/>
              <a:gd name="connsiteY35" fmla="*/ 1553997 h 5549951"/>
              <a:gd name="connsiteX36" fmla="*/ 4467069 w 4553638"/>
              <a:gd name="connsiteY36" fmla="*/ 1626071 h 5549951"/>
              <a:gd name="connsiteX37" fmla="*/ 4463354 w 4553638"/>
              <a:gd name="connsiteY37" fmla="*/ 1664103 h 5549951"/>
              <a:gd name="connsiteX38" fmla="*/ 4467014 w 4553638"/>
              <a:gd name="connsiteY38" fmla="*/ 1668558 h 5549951"/>
              <a:gd name="connsiteX39" fmla="*/ 4465364 w 4553638"/>
              <a:gd name="connsiteY39" fmla="*/ 1679756 h 5549951"/>
              <a:gd name="connsiteX40" fmla="*/ 4465776 w 4553638"/>
              <a:gd name="connsiteY40" fmla="*/ 1682815 h 5549951"/>
              <a:gd name="connsiteX41" fmla="*/ 4467287 w 4553638"/>
              <a:gd name="connsiteY41" fmla="*/ 1700268 h 5549951"/>
              <a:gd name="connsiteX42" fmla="*/ 4455817 w 4553638"/>
              <a:gd name="connsiteY42" fmla="*/ 1735163 h 5549951"/>
              <a:gd name="connsiteX43" fmla="*/ 4453757 w 4553638"/>
              <a:gd name="connsiteY43" fmla="*/ 1735289 h 5549951"/>
              <a:gd name="connsiteX44" fmla="*/ 4445259 w 4553638"/>
              <a:gd name="connsiteY44" fmla="*/ 1887374 h 5549951"/>
              <a:gd name="connsiteX45" fmla="*/ 4453950 w 4553638"/>
              <a:gd name="connsiteY45" fmla="*/ 1911536 h 5549951"/>
              <a:gd name="connsiteX46" fmla="*/ 4456228 w 4553638"/>
              <a:gd name="connsiteY46" fmla="*/ 1961755 h 5549951"/>
              <a:gd name="connsiteX47" fmla="*/ 4455347 w 4553638"/>
              <a:gd name="connsiteY47" fmla="*/ 1995384 h 5549951"/>
              <a:gd name="connsiteX48" fmla="*/ 4454885 w 4553638"/>
              <a:gd name="connsiteY48" fmla="*/ 2000244 h 5549951"/>
              <a:gd name="connsiteX49" fmla="*/ 4445765 w 4553638"/>
              <a:gd name="connsiteY49" fmla="*/ 2040142 h 5549951"/>
              <a:gd name="connsiteX50" fmla="*/ 4449030 w 4553638"/>
              <a:gd name="connsiteY50" fmla="*/ 2044087 h 5549951"/>
              <a:gd name="connsiteX51" fmla="*/ 4451871 w 4553638"/>
              <a:gd name="connsiteY51" fmla="*/ 2056904 h 5549951"/>
              <a:gd name="connsiteX52" fmla="*/ 4447130 w 4553638"/>
              <a:gd name="connsiteY52" fmla="*/ 2067489 h 5549951"/>
              <a:gd name="connsiteX53" fmla="*/ 4436946 w 4553638"/>
              <a:gd name="connsiteY53" fmla="*/ 2117719 h 5549951"/>
              <a:gd name="connsiteX54" fmla="*/ 4429615 w 4553638"/>
              <a:gd name="connsiteY54" fmla="*/ 2167300 h 5549951"/>
              <a:gd name="connsiteX55" fmla="*/ 4373532 w 4553638"/>
              <a:gd name="connsiteY55" fmla="*/ 3223633 h 5549951"/>
              <a:gd name="connsiteX56" fmla="*/ 4360746 w 4553638"/>
              <a:gd name="connsiteY56" fmla="*/ 3477281 h 5549951"/>
              <a:gd name="connsiteX57" fmla="*/ 4349661 w 4553638"/>
              <a:gd name="connsiteY57" fmla="*/ 3639984 h 5549951"/>
              <a:gd name="connsiteX58" fmla="*/ 4258900 w 4553638"/>
              <a:gd name="connsiteY58" fmla="*/ 5278921 h 5549951"/>
              <a:gd name="connsiteX59" fmla="*/ 4264198 w 4553638"/>
              <a:gd name="connsiteY59" fmla="*/ 5315626 h 5549951"/>
              <a:gd name="connsiteX60" fmla="*/ 4267732 w 4553638"/>
              <a:gd name="connsiteY60" fmla="*/ 5350090 h 5549951"/>
              <a:gd name="connsiteX61" fmla="*/ 4270564 w 4553638"/>
              <a:gd name="connsiteY61" fmla="*/ 5450399 h 5549951"/>
              <a:gd name="connsiteX62" fmla="*/ 4252007 w 4553638"/>
              <a:gd name="connsiteY62" fmla="*/ 5484804 h 5549951"/>
              <a:gd name="connsiteX63" fmla="*/ 4247355 w 4553638"/>
              <a:gd name="connsiteY63" fmla="*/ 5487504 h 5549951"/>
              <a:gd name="connsiteX64" fmla="*/ 4243898 w 4553638"/>
              <a:gd name="connsiteY64" fmla="*/ 5549951 h 5549951"/>
              <a:gd name="connsiteX65" fmla="*/ 0 w 4553638"/>
              <a:gd name="connsiteY65" fmla="*/ 5315524 h 5549951"/>
              <a:gd name="connsiteX66" fmla="*/ 4515 w 4553638"/>
              <a:gd name="connsiteY66" fmla="*/ 5239903 h 5549951"/>
              <a:gd name="connsiteX67" fmla="*/ 8735 w 4553638"/>
              <a:gd name="connsiteY67" fmla="*/ 5233298 h 5549951"/>
              <a:gd name="connsiteX68" fmla="*/ 9004 w 4553638"/>
              <a:gd name="connsiteY68" fmla="*/ 5230552 h 5549951"/>
              <a:gd name="connsiteX69" fmla="*/ 9274 w 4553638"/>
              <a:gd name="connsiteY69" fmla="*/ 5227804 h 5549951"/>
              <a:gd name="connsiteX70" fmla="*/ 9811 w 4553638"/>
              <a:gd name="connsiteY70" fmla="*/ 5222308 h 5549951"/>
              <a:gd name="connsiteX71" fmla="*/ 9496 w 4553638"/>
              <a:gd name="connsiteY71" fmla="*/ 5216405 h 5549951"/>
              <a:gd name="connsiteX72" fmla="*/ 8912 w 4553638"/>
              <a:gd name="connsiteY72" fmla="*/ 5213249 h 5549951"/>
              <a:gd name="connsiteX73" fmla="*/ 9181 w 4553638"/>
              <a:gd name="connsiteY73" fmla="*/ 5210500 h 5549951"/>
              <a:gd name="connsiteX74" fmla="*/ 8865 w 4553638"/>
              <a:gd name="connsiteY74" fmla="*/ 5204597 h 5549951"/>
              <a:gd name="connsiteX75" fmla="*/ 8282 w 4553638"/>
              <a:gd name="connsiteY75" fmla="*/ 5201441 h 5549951"/>
              <a:gd name="connsiteX76" fmla="*/ 7652 w 4553638"/>
              <a:gd name="connsiteY76" fmla="*/ 5189632 h 5549951"/>
              <a:gd name="connsiteX77" fmla="*/ 7068 w 4553638"/>
              <a:gd name="connsiteY77" fmla="*/ 5186477 h 5549951"/>
              <a:gd name="connsiteX78" fmla="*/ 7336 w 4553638"/>
              <a:gd name="connsiteY78" fmla="*/ 5183728 h 5549951"/>
              <a:gd name="connsiteX79" fmla="*/ 5901 w 4553638"/>
              <a:gd name="connsiteY79" fmla="*/ 5180163 h 5549951"/>
              <a:gd name="connsiteX80" fmla="*/ 11313 w 4553638"/>
              <a:gd name="connsiteY80" fmla="*/ 5116566 h 5549951"/>
              <a:gd name="connsiteX81" fmla="*/ 78927 w 4553638"/>
              <a:gd name="connsiteY81" fmla="*/ 3839310 h 5549951"/>
              <a:gd name="connsiteX82" fmla="*/ 303617 w 4553638"/>
              <a:gd name="connsiteY82" fmla="*/ 0 h 554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4553638" h="5549951">
                <a:moveTo>
                  <a:pt x="303617" y="0"/>
                </a:moveTo>
                <a:cubicBezTo>
                  <a:pt x="628364" y="31218"/>
                  <a:pt x="2667304" y="134017"/>
                  <a:pt x="3305803" y="171842"/>
                </a:cubicBezTo>
                <a:lnTo>
                  <a:pt x="4134614" y="226950"/>
                </a:lnTo>
                <a:lnTo>
                  <a:pt x="4507808" y="247374"/>
                </a:lnTo>
                <a:lnTo>
                  <a:pt x="4535687" y="269179"/>
                </a:lnTo>
                <a:cubicBezTo>
                  <a:pt x="4535096" y="279763"/>
                  <a:pt x="4534504" y="290346"/>
                  <a:pt x="4533913" y="300930"/>
                </a:cubicBezTo>
                <a:lnTo>
                  <a:pt x="4536835" y="302647"/>
                </a:lnTo>
                <a:cubicBezTo>
                  <a:pt x="4546433" y="304354"/>
                  <a:pt x="4555631" y="291327"/>
                  <a:pt x="4553261" y="334222"/>
                </a:cubicBezTo>
                <a:cubicBezTo>
                  <a:pt x="4542620" y="354710"/>
                  <a:pt x="4535606" y="373686"/>
                  <a:pt x="4531000" y="391868"/>
                </a:cubicBezTo>
                <a:lnTo>
                  <a:pt x="4527512" y="415489"/>
                </a:lnTo>
                <a:lnTo>
                  <a:pt x="4522407" y="506828"/>
                </a:lnTo>
                <a:cubicBezTo>
                  <a:pt x="4522190" y="522300"/>
                  <a:pt x="4521974" y="537773"/>
                  <a:pt x="4521757" y="553245"/>
                </a:cubicBezTo>
                <a:cubicBezTo>
                  <a:pt x="4521486" y="558170"/>
                  <a:pt x="4520392" y="568699"/>
                  <a:pt x="4518658" y="581709"/>
                </a:cubicBezTo>
                <a:lnTo>
                  <a:pt x="4517989" y="585890"/>
                </a:lnTo>
                <a:lnTo>
                  <a:pt x="4505052" y="817404"/>
                </a:lnTo>
                <a:lnTo>
                  <a:pt x="4506765" y="822238"/>
                </a:lnTo>
                <a:cubicBezTo>
                  <a:pt x="4507267" y="829783"/>
                  <a:pt x="4506186" y="837845"/>
                  <a:pt x="4504614" y="846069"/>
                </a:cubicBezTo>
                <a:lnTo>
                  <a:pt x="4503014" y="853854"/>
                </a:lnTo>
                <a:lnTo>
                  <a:pt x="4496776" y="965485"/>
                </a:lnTo>
                <a:lnTo>
                  <a:pt x="4498853" y="966385"/>
                </a:lnTo>
                <a:cubicBezTo>
                  <a:pt x="4500294" y="972743"/>
                  <a:pt x="4503085" y="980116"/>
                  <a:pt x="4502972" y="1002567"/>
                </a:cubicBezTo>
                <a:cubicBezTo>
                  <a:pt x="4492134" y="1029868"/>
                  <a:pt x="4512590" y="1067217"/>
                  <a:pt x="4498174" y="1101094"/>
                </a:cubicBezTo>
                <a:cubicBezTo>
                  <a:pt x="4494447" y="1113552"/>
                  <a:pt x="4492555" y="1152106"/>
                  <a:pt x="4498069" y="1159389"/>
                </a:cubicBezTo>
                <a:cubicBezTo>
                  <a:pt x="4498884" y="1167426"/>
                  <a:pt x="4496227" y="1176807"/>
                  <a:pt x="4502372" y="1180505"/>
                </a:cubicBezTo>
                <a:cubicBezTo>
                  <a:pt x="4509671" y="1186625"/>
                  <a:pt x="4496190" y="1214705"/>
                  <a:pt x="4505462" y="1210687"/>
                </a:cubicBezTo>
                <a:cubicBezTo>
                  <a:pt x="4496186" y="1230628"/>
                  <a:pt x="4511297" y="1246424"/>
                  <a:pt x="4514279" y="1263157"/>
                </a:cubicBezTo>
                <a:lnTo>
                  <a:pt x="4516556" y="1313374"/>
                </a:lnTo>
                <a:cubicBezTo>
                  <a:pt x="4516263" y="1324584"/>
                  <a:pt x="4515969" y="1335794"/>
                  <a:pt x="4515676" y="1347004"/>
                </a:cubicBezTo>
                <a:cubicBezTo>
                  <a:pt x="4515522" y="1348624"/>
                  <a:pt x="4515367" y="1350244"/>
                  <a:pt x="4515213" y="1351864"/>
                </a:cubicBezTo>
                <a:lnTo>
                  <a:pt x="4506094" y="1391762"/>
                </a:lnTo>
                <a:cubicBezTo>
                  <a:pt x="4507300" y="1392770"/>
                  <a:pt x="4508402" y="1394098"/>
                  <a:pt x="4509358" y="1395707"/>
                </a:cubicBezTo>
                <a:lnTo>
                  <a:pt x="4512200" y="1408524"/>
                </a:lnTo>
                <a:lnTo>
                  <a:pt x="4507459" y="1419109"/>
                </a:lnTo>
                <a:lnTo>
                  <a:pt x="4497275" y="1469337"/>
                </a:lnTo>
                <a:lnTo>
                  <a:pt x="4486378" y="1543038"/>
                </a:lnTo>
                <a:lnTo>
                  <a:pt x="4481497" y="1553997"/>
                </a:lnTo>
                <a:cubicBezTo>
                  <a:pt x="4475406" y="1579288"/>
                  <a:pt x="4478554" y="1610368"/>
                  <a:pt x="4467069" y="1626071"/>
                </a:cubicBezTo>
                <a:lnTo>
                  <a:pt x="4463354" y="1664103"/>
                </a:lnTo>
                <a:lnTo>
                  <a:pt x="4467014" y="1668558"/>
                </a:lnTo>
                <a:lnTo>
                  <a:pt x="4465364" y="1679756"/>
                </a:lnTo>
                <a:cubicBezTo>
                  <a:pt x="4465501" y="1680776"/>
                  <a:pt x="4465639" y="1681795"/>
                  <a:pt x="4465776" y="1682815"/>
                </a:cubicBezTo>
                <a:cubicBezTo>
                  <a:pt x="4466583" y="1688654"/>
                  <a:pt x="4467240" y="1694439"/>
                  <a:pt x="4467287" y="1700268"/>
                </a:cubicBezTo>
                <a:cubicBezTo>
                  <a:pt x="4452715" y="1697000"/>
                  <a:pt x="4458424" y="1726126"/>
                  <a:pt x="4455817" y="1735163"/>
                </a:cubicBezTo>
                <a:lnTo>
                  <a:pt x="4453757" y="1735289"/>
                </a:lnTo>
                <a:lnTo>
                  <a:pt x="4445259" y="1887374"/>
                </a:lnTo>
                <a:lnTo>
                  <a:pt x="4453950" y="1911536"/>
                </a:lnTo>
                <a:cubicBezTo>
                  <a:pt x="4454709" y="1928276"/>
                  <a:pt x="4455469" y="1945015"/>
                  <a:pt x="4456228" y="1961755"/>
                </a:cubicBezTo>
                <a:cubicBezTo>
                  <a:pt x="4455934" y="1972965"/>
                  <a:pt x="4455641" y="1984174"/>
                  <a:pt x="4455347" y="1995384"/>
                </a:cubicBezTo>
                <a:lnTo>
                  <a:pt x="4454885" y="2000244"/>
                </a:lnTo>
                <a:lnTo>
                  <a:pt x="4445765" y="2040142"/>
                </a:lnTo>
                <a:cubicBezTo>
                  <a:pt x="4446972" y="2041150"/>
                  <a:pt x="4448073" y="2042479"/>
                  <a:pt x="4449030" y="2044087"/>
                </a:cubicBezTo>
                <a:lnTo>
                  <a:pt x="4451871" y="2056904"/>
                </a:lnTo>
                <a:lnTo>
                  <a:pt x="4447130" y="2067489"/>
                </a:lnTo>
                <a:lnTo>
                  <a:pt x="4436946" y="2117719"/>
                </a:lnTo>
                <a:lnTo>
                  <a:pt x="4429615" y="2167300"/>
                </a:lnTo>
                <a:cubicBezTo>
                  <a:pt x="4410921" y="2519411"/>
                  <a:pt x="4377147" y="2876607"/>
                  <a:pt x="4373532" y="3223633"/>
                </a:cubicBezTo>
                <a:cubicBezTo>
                  <a:pt x="4370580" y="3302336"/>
                  <a:pt x="4363697" y="3398578"/>
                  <a:pt x="4360746" y="3477281"/>
                </a:cubicBezTo>
                <a:cubicBezTo>
                  <a:pt x="4367353" y="3471365"/>
                  <a:pt x="4356962" y="3621544"/>
                  <a:pt x="4349661" y="3639984"/>
                </a:cubicBezTo>
                <a:lnTo>
                  <a:pt x="4258900" y="5278921"/>
                </a:lnTo>
                <a:lnTo>
                  <a:pt x="4264198" y="5315626"/>
                </a:lnTo>
                <a:cubicBezTo>
                  <a:pt x="4269986" y="5323538"/>
                  <a:pt x="4266671" y="5327627"/>
                  <a:pt x="4267732" y="5350090"/>
                </a:cubicBezTo>
                <a:cubicBezTo>
                  <a:pt x="4268793" y="5372551"/>
                  <a:pt x="4252068" y="5406222"/>
                  <a:pt x="4270564" y="5450399"/>
                </a:cubicBezTo>
                <a:cubicBezTo>
                  <a:pt x="4270146" y="5457964"/>
                  <a:pt x="4260467" y="5476308"/>
                  <a:pt x="4252007" y="5484804"/>
                </a:cubicBezTo>
                <a:lnTo>
                  <a:pt x="4247355" y="5487504"/>
                </a:lnTo>
                <a:cubicBezTo>
                  <a:pt x="4246203" y="5508319"/>
                  <a:pt x="4248163" y="5526348"/>
                  <a:pt x="4243898" y="5549951"/>
                </a:cubicBezTo>
                <a:lnTo>
                  <a:pt x="0" y="5315524"/>
                </a:lnTo>
                <a:lnTo>
                  <a:pt x="4515" y="5239903"/>
                </a:lnTo>
                <a:lnTo>
                  <a:pt x="8735" y="5233298"/>
                </a:lnTo>
                <a:cubicBezTo>
                  <a:pt x="9265" y="5232196"/>
                  <a:pt x="8913" y="5231467"/>
                  <a:pt x="9004" y="5230552"/>
                </a:cubicBezTo>
                <a:lnTo>
                  <a:pt x="9274" y="5227804"/>
                </a:lnTo>
                <a:cubicBezTo>
                  <a:pt x="9452" y="5225973"/>
                  <a:pt x="9819" y="5223940"/>
                  <a:pt x="9811" y="5222308"/>
                </a:cubicBezTo>
                <a:cubicBezTo>
                  <a:pt x="9755" y="5211840"/>
                  <a:pt x="8673" y="5224803"/>
                  <a:pt x="9496" y="5216405"/>
                </a:cubicBezTo>
                <a:cubicBezTo>
                  <a:pt x="9302" y="5215352"/>
                  <a:pt x="8977" y="5214469"/>
                  <a:pt x="8912" y="5213249"/>
                </a:cubicBezTo>
                <a:cubicBezTo>
                  <a:pt x="8870" y="5212477"/>
                  <a:pt x="9221" y="5211272"/>
                  <a:pt x="9181" y="5210500"/>
                </a:cubicBezTo>
                <a:cubicBezTo>
                  <a:pt x="8800" y="5203355"/>
                  <a:pt x="8248" y="5210896"/>
                  <a:pt x="8865" y="5204597"/>
                </a:cubicBezTo>
                <a:lnTo>
                  <a:pt x="8282" y="5201441"/>
                </a:lnTo>
                <a:cubicBezTo>
                  <a:pt x="6867" y="5193798"/>
                  <a:pt x="6830" y="5198023"/>
                  <a:pt x="7652" y="5189632"/>
                </a:cubicBezTo>
                <a:cubicBezTo>
                  <a:pt x="7457" y="5188581"/>
                  <a:pt x="7134" y="5187696"/>
                  <a:pt x="7068" y="5186477"/>
                </a:cubicBezTo>
                <a:cubicBezTo>
                  <a:pt x="7026" y="5185706"/>
                  <a:pt x="7459" y="5184394"/>
                  <a:pt x="7336" y="5183728"/>
                </a:cubicBezTo>
                <a:cubicBezTo>
                  <a:pt x="7062" y="5182241"/>
                  <a:pt x="4888" y="5182665"/>
                  <a:pt x="5901" y="5180163"/>
                </a:cubicBezTo>
                <a:lnTo>
                  <a:pt x="11313" y="5116566"/>
                </a:lnTo>
                <a:lnTo>
                  <a:pt x="78927" y="3839310"/>
                </a:lnTo>
                <a:lnTo>
                  <a:pt x="303617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magine 5">
            <a:extLst>
              <a:ext uri="{FF2B5EF4-FFF2-40B4-BE49-F238E27FC236}">
                <a16:creationId xmlns:a16="http://schemas.microsoft.com/office/drawing/2014/main" id="{C03F150F-6266-4311-A47B-4CDBCD0298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rot="171272">
            <a:off x="7684579" y="1950407"/>
            <a:ext cx="3582518" cy="2955577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A02066EC-92CE-4F17-AB46-346119D15C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48E4F93A-024D-4896-B535-C700CC6F24E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303ABF7D-0FD3-47CF-BF62-C8D9561F03FE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5656E970-02E8-4F91-8392-EC89484E4401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3E8469CB-65C4-40BA-B613-75617EFBD05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5EC04BFF-C178-43B0-9567-EEA423F5C13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652714">
            <a:off x="10760953" y="5365243"/>
            <a:ext cx="444795" cy="1868387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4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22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7D6375-5975-4B77-A0E6-C049F9973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125" y="77577"/>
            <a:ext cx="4662457" cy="873485"/>
          </a:xfrm>
        </p:spPr>
        <p:txBody>
          <a:bodyPr/>
          <a:lstStyle/>
          <a:p>
            <a:r>
              <a:rPr lang="it-IT" dirty="0"/>
              <a:t>L'INNO DI MAMELI</a:t>
            </a:r>
          </a:p>
        </p:txBody>
      </p:sp>
      <p:pic>
        <p:nvPicPr>
          <p:cNvPr id="4" name="Immagine 4">
            <a:extLst>
              <a:ext uri="{FF2B5EF4-FFF2-40B4-BE49-F238E27FC236}">
                <a16:creationId xmlns:a16="http://schemas.microsoft.com/office/drawing/2014/main" id="{F0A7A1DD-65C4-4B80-91FC-7A5930C227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780763" y="1196316"/>
            <a:ext cx="5545971" cy="3854450"/>
          </a:xfrm>
        </p:spPr>
      </p:pic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5E91591D-5334-441F-8FB7-17A364A7B8A4}"/>
              </a:ext>
            </a:extLst>
          </p:cNvPr>
          <p:cNvSpPr txBox="1"/>
          <p:nvPr/>
        </p:nvSpPr>
        <p:spPr>
          <a:xfrm>
            <a:off x="309653" y="884747"/>
            <a:ext cx="2743200" cy="58631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1500" dirty="0"/>
              <a:t>"</a:t>
            </a:r>
            <a:r>
              <a:rPr lang="it-IT" sz="1500" dirty="0">
                <a:ea typeface="+mn-lt"/>
                <a:cs typeface="+mn-lt"/>
              </a:rPr>
              <a:t>Fratelli d'Italia,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L'Italia s'è desta,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Dell'elmo di Scipio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S'è cinta la testa.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Dov'è la Vittoria?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Le porga la chioma,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Ché schiava di Roma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Iddio la creò.</a:t>
            </a:r>
            <a:endParaRPr lang="it-IT" sz="1500" dirty="0"/>
          </a:p>
          <a:p>
            <a:r>
              <a:rPr lang="it-IT" sz="1500" dirty="0">
                <a:ea typeface="+mn-lt"/>
                <a:cs typeface="+mn-lt"/>
              </a:rPr>
              <a:t>Fratelli d'Italia,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L'Italia s'è desta,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Dell'elmo di Scipio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S'è cinta la testa.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Dov'è la Vittoria?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Le porga la chioma,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Ché schiava di Roma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Iddio la creò.</a:t>
            </a:r>
            <a:endParaRPr lang="it-IT" sz="1500" dirty="0"/>
          </a:p>
          <a:p>
            <a:r>
              <a:rPr lang="it-IT" sz="1500" dirty="0" err="1">
                <a:ea typeface="+mn-lt"/>
                <a:cs typeface="+mn-lt"/>
              </a:rPr>
              <a:t>Stringiamci</a:t>
            </a:r>
            <a:r>
              <a:rPr lang="it-IT" sz="1500" dirty="0">
                <a:ea typeface="+mn-lt"/>
                <a:cs typeface="+mn-lt"/>
              </a:rPr>
              <a:t> a coorte,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Siam pronti alla morte.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Siam pronti alla morte,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L'Italia chiamò.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 err="1">
                <a:ea typeface="+mn-lt"/>
                <a:cs typeface="+mn-lt"/>
              </a:rPr>
              <a:t>Stringiamci</a:t>
            </a:r>
            <a:r>
              <a:rPr lang="it-IT" sz="1500" dirty="0">
                <a:ea typeface="+mn-lt"/>
                <a:cs typeface="+mn-lt"/>
              </a:rPr>
              <a:t> a coorte,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Siam pronti alla morte.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Siam pronti alla morte,</a:t>
            </a:r>
            <a:br>
              <a:rPr lang="it-IT" sz="1500" dirty="0">
                <a:ea typeface="+mn-lt"/>
                <a:cs typeface="+mn-lt"/>
              </a:rPr>
            </a:br>
            <a:r>
              <a:rPr lang="it-IT" sz="1500" dirty="0">
                <a:ea typeface="+mn-lt"/>
                <a:cs typeface="+mn-lt"/>
              </a:rPr>
              <a:t>L'Italia chiamò!"</a:t>
            </a:r>
            <a:endParaRPr lang="it-IT" sz="1500" dirty="0"/>
          </a:p>
          <a:p>
            <a:pPr algn="l"/>
            <a:endParaRPr lang="it-IT" sz="1500" dirty="0"/>
          </a:p>
        </p:txBody>
      </p:sp>
    </p:spTree>
    <p:extLst>
      <p:ext uri="{BB962C8B-B14F-4D97-AF65-F5344CB8AC3E}">
        <p14:creationId xmlns:p14="http://schemas.microsoft.com/office/powerpoint/2010/main" val="1028131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0C7CD3E-A764-4B7E-917E-88B40933C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6558" y="1141502"/>
            <a:ext cx="4475550" cy="787221"/>
          </a:xfrm>
        </p:spPr>
        <p:txBody>
          <a:bodyPr>
            <a:noAutofit/>
          </a:bodyPr>
          <a:lstStyle/>
          <a:p>
            <a:r>
              <a:rPr lang="it-IT" sz="5000" dirty="0"/>
              <a:t>IL TRICOLORE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D2A30EC-C3A5-4F6B-80E4-886F5211E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181" y="2188636"/>
            <a:ext cx="9493250" cy="385416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it-IT" sz="2400" dirty="0">
                <a:latin typeface="Arial Black"/>
              </a:rPr>
              <a:t>La bandiera italiana venne adottata ufficialmente il 7 gennaio 1947 e il tricolore fu inserito nell'articolo 12 della Costituzione nello stesso anno. Come specificato dal Consiglio dei Ministri la bandiera deve essere divisa da tre linee verticali di tre colori diversi: verde, bianco e rosso.</a:t>
            </a:r>
            <a:endParaRPr lang="it-IT"/>
          </a:p>
        </p:txBody>
      </p:sp>
      <p:pic>
        <p:nvPicPr>
          <p:cNvPr id="7" name="Immagine 7" descr="Immagine che contiene esterni, verde, bandiera&#10;&#10;Descrizione generata automaticamente">
            <a:extLst>
              <a:ext uri="{FF2B5EF4-FFF2-40B4-BE49-F238E27FC236}">
                <a16:creationId xmlns:a16="http://schemas.microsoft.com/office/drawing/2014/main" id="{3D8DE3FE-AB65-4401-A7E9-9EA0C3E0F9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837872" y="4563764"/>
            <a:ext cx="4051538" cy="20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913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E56A41-521F-4B6B-833B-51482E5C9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4333" y="2881162"/>
            <a:ext cx="8558721" cy="729711"/>
          </a:xfrm>
        </p:spPr>
        <p:txBody>
          <a:bodyPr>
            <a:noAutofit/>
          </a:bodyPr>
          <a:lstStyle/>
          <a:p>
            <a:r>
              <a:rPr lang="it-IT" sz="5600" dirty="0"/>
              <a:t>GRAZIE PER LA VISIONE!</a:t>
            </a:r>
          </a:p>
        </p:txBody>
      </p:sp>
    </p:spTree>
    <p:extLst>
      <p:ext uri="{BB962C8B-B14F-4D97-AF65-F5344CB8AC3E}">
        <p14:creationId xmlns:p14="http://schemas.microsoft.com/office/powerpoint/2010/main" val="577386621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Streetscape2">
      <a:dk1>
        <a:sysClr val="windowText" lastClr="000000"/>
      </a:dk1>
      <a:lt1>
        <a:srgbClr val="FFFFFF"/>
      </a:lt1>
      <a:dk2>
        <a:srgbClr val="191919"/>
      </a:dk2>
      <a:lt2>
        <a:srgbClr val="F3F2EE"/>
      </a:lt2>
      <a:accent1>
        <a:srgbClr val="448885"/>
      </a:accent1>
      <a:accent2>
        <a:srgbClr val="627C58"/>
      </a:accent2>
      <a:accent3>
        <a:srgbClr val="848358"/>
      </a:accent3>
      <a:accent4>
        <a:srgbClr val="547096"/>
      </a:accent4>
      <a:accent5>
        <a:srgbClr val="646464"/>
      </a:accent5>
      <a:accent6>
        <a:srgbClr val="A8A8A8"/>
      </a:accent6>
      <a:hlink>
        <a:srgbClr val="0563C1"/>
      </a:hlink>
      <a:folHlink>
        <a:srgbClr val="954F72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Consolas</vt:lpstr>
      <vt:lpstr>Franklin Gothic Heavy</vt:lpstr>
      <vt:lpstr>StreetscapeVTI</vt:lpstr>
      <vt:lpstr>17 marzo  1861: la  proclamazione del Regno d'Italia</vt:lpstr>
      <vt:lpstr>Perché si celebra il 17 marzo?</vt:lpstr>
      <vt:lpstr>LO STEMMA</vt:lpstr>
      <vt:lpstr>L'INNO DI MAMELI</vt:lpstr>
      <vt:lpstr>IL TRICOLORE</vt:lpstr>
      <vt:lpstr>GRAZIE PER LA VISIONE!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Vincenza Simeoli</dc:creator>
  <cp:lastModifiedBy>Maia</cp:lastModifiedBy>
  <cp:revision>240</cp:revision>
  <dcterms:created xsi:type="dcterms:W3CDTF">2022-03-18T18:48:40Z</dcterms:created>
  <dcterms:modified xsi:type="dcterms:W3CDTF">2022-03-22T18:05:03Z</dcterms:modified>
</cp:coreProperties>
</file>