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18F2-74AE-42F0-B703-B51074F528CC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DC13-194E-4BA0-8965-1305955274D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tudenti.it/costituzione-italiana-cos-e-struttura-e-articoli-commentat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it-IT" b="1" dirty="0"/>
              <a:t>Il principio di legalità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215370" cy="2143140"/>
          </a:xfrm>
        </p:spPr>
        <p:txBody>
          <a:bodyPr>
            <a:normAutofit/>
          </a:bodyPr>
          <a:lstStyle/>
          <a:p>
            <a:r>
              <a:rPr lang="it-IT" dirty="0"/>
              <a:t> La disposizione dell'</a:t>
            </a:r>
            <a:r>
              <a:rPr lang="it-IT" b="1" dirty="0"/>
              <a:t>art. 1 c.p.</a:t>
            </a:r>
            <a:r>
              <a:rPr lang="it-IT" dirty="0"/>
              <a:t>, prevedendo che "</a:t>
            </a:r>
            <a:r>
              <a:rPr lang="it-IT" i="1" dirty="0"/>
              <a:t>nessuno può essere punito per un fatto che non sia espressamente preveduto come reato dalla legge”</a:t>
            </a:r>
            <a:endParaRPr lang="it-IT" dirty="0"/>
          </a:p>
        </p:txBody>
      </p:sp>
      <p:pic>
        <p:nvPicPr>
          <p:cNvPr id="7" name="Immagine 6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00" y="3071810"/>
            <a:ext cx="6481948" cy="3710206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G-20190205-WA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-1"/>
            <a:ext cx="6091265" cy="6842611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500306"/>
            <a:ext cx="7715304" cy="1214446"/>
          </a:xfrm>
        </p:spPr>
        <p:txBody>
          <a:bodyPr>
            <a:noAutofit/>
          </a:bodyPr>
          <a:lstStyle/>
          <a:p>
            <a:r>
              <a:rPr lang="it-IT" sz="3600" dirty="0"/>
              <a:t>La legalità ha come fine quello indicarci diritti e doveri per farci vivere in maniera civile.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857628"/>
            <a:ext cx="8229600" cy="2185990"/>
          </a:xfrm>
        </p:spPr>
        <p:txBody>
          <a:bodyPr/>
          <a:lstStyle/>
          <a:p>
            <a:r>
              <a:rPr lang="it-IT" dirty="0"/>
              <a:t>Il secondo fine aggiunge che amministrazione e giurisdizione devono esercitare i loro poteri in conformità con i contenuti prescritti dalla legge.</a:t>
            </a:r>
          </a:p>
        </p:txBody>
      </p:sp>
      <p:pic>
        <p:nvPicPr>
          <p:cNvPr id="4" name="Immagin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308" y="214290"/>
            <a:ext cx="7199842" cy="1928826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-1143000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3286124"/>
            <a:ext cx="7786742" cy="1928826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ll</a:t>
            </a:r>
            <a:r>
              <a:rPr lang="it-IT" dirty="0"/>
              <a:t> principio di legalità esprime oggi una scelta politica in base alla quale la libertà viene limitata nella misura essenziale per assicurare la pace.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642910" y="5286388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Nella </a:t>
            </a:r>
            <a:r>
              <a:rPr lang="it-IT" sz="2800" b="1" u="sng" dirty="0">
                <a:hlinkClick r:id="rId2" tooltip="Costituzione Italiana cos'è"/>
              </a:rPr>
              <a:t>Costituzione</a:t>
            </a:r>
            <a:r>
              <a:rPr lang="it-IT" sz="2800" b="1" dirty="0"/>
              <a:t> all'art. 25</a:t>
            </a:r>
            <a:r>
              <a:rPr lang="it-IT" sz="2800" dirty="0"/>
              <a:t>: "</a:t>
            </a:r>
            <a:r>
              <a:rPr lang="it-IT" sz="2800" i="1" dirty="0"/>
              <a:t>nessuno può essere punito se non in forza di una legge che sia entrata in vigore prima del fatto commesso</a:t>
            </a:r>
            <a:r>
              <a:rPr lang="it-IT" sz="2800" dirty="0"/>
              <a:t>".</a:t>
            </a:r>
          </a:p>
        </p:txBody>
      </p:sp>
      <p:pic>
        <p:nvPicPr>
          <p:cNvPr id="5" name="Immagine 4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14290"/>
            <a:ext cx="4472000" cy="2838610"/>
          </a:xfrm>
          <a:prstGeom prst="rect">
            <a:avLst/>
          </a:prstGeom>
        </p:spPr>
      </p:pic>
    </p:spTree>
  </p:cSld>
  <p:clrMapOvr>
    <a:masterClrMapping/>
  </p:clrMapOvr>
  <p:transition spd="med" advClick="0" advTm="4000"/>
</p:sld>
</file>

<file path=ppt/theme/theme1.xml><?xml version="1.0" encoding="utf-8"?>
<a:theme xmlns:a="http://schemas.openxmlformats.org/drawingml/2006/main" name="Tema di Offic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</Words>
  <Application>Microsoft Office PowerPoint</Application>
  <PresentationFormat>Presentazione su schermo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Il principio di legalità </vt:lpstr>
      <vt:lpstr>Presentazione standard di PowerPoint</vt:lpstr>
      <vt:lpstr>La legalità ha come fine quello indicarci diritti e doveri per farci vivere in maniera civile.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principio di legalità</dc:title>
  <dc:creator>enzo</dc:creator>
  <cp:lastModifiedBy>Vincenza Simeoli</cp:lastModifiedBy>
  <cp:revision>4</cp:revision>
  <dcterms:created xsi:type="dcterms:W3CDTF">2022-03-15T19:55:22Z</dcterms:created>
  <dcterms:modified xsi:type="dcterms:W3CDTF">2022-03-16T07:08:43Z</dcterms:modified>
</cp:coreProperties>
</file>