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45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09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10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87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36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86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18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03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60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72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5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A4BE-4FBD-44D4-8BE5-9718B8DBD5C9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5106-E9B6-4522-971A-2D7DB01DA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8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GIORNATA INTERNAZIONALE DELLA DONNA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Vittorio Raia 1C</a:t>
            </a:r>
          </a:p>
          <a:p>
            <a:r>
              <a:rPr lang="it-IT" dirty="0" smtClean="0"/>
              <a:t>«MARINO GUARANO»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13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festa della donna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</p:spPr>
        <p:txBody>
          <a:bodyPr/>
          <a:lstStyle/>
          <a:p>
            <a:r>
              <a:rPr lang="it-IT" dirty="0" smtClean="0"/>
              <a:t>La festa delle donne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0" y="2505074"/>
            <a:ext cx="5997575" cy="428258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giornata internazionale dei diritti della </a:t>
            </a:r>
            <a:r>
              <a:rPr lang="it-IT" dirty="0" smtClean="0"/>
              <a:t>donna, nota </a:t>
            </a:r>
            <a:r>
              <a:rPr lang="it-IT" dirty="0" smtClean="0"/>
              <a:t>come festa della </a:t>
            </a:r>
            <a:r>
              <a:rPr lang="it-IT" dirty="0" smtClean="0"/>
              <a:t>donna, </a:t>
            </a:r>
            <a:r>
              <a:rPr lang="it-IT" dirty="0" smtClean="0"/>
              <a:t>ricorre </a:t>
            </a:r>
            <a:r>
              <a:rPr lang="it-IT" dirty="0" smtClean="0"/>
              <a:t>l’ </a:t>
            </a:r>
            <a:r>
              <a:rPr lang="it-IT" dirty="0" smtClean="0"/>
              <a:t>8 marzo di ogni anno per ricordare sia le conquiste </a:t>
            </a:r>
            <a:r>
              <a:rPr lang="it-IT" dirty="0" smtClean="0"/>
              <a:t>sociali, </a:t>
            </a:r>
            <a:r>
              <a:rPr lang="it-IT" dirty="0" smtClean="0"/>
              <a:t>economiche e </a:t>
            </a:r>
            <a:r>
              <a:rPr lang="it-IT" dirty="0" smtClean="0"/>
              <a:t>politiche, </a:t>
            </a:r>
            <a:r>
              <a:rPr lang="it-IT" dirty="0" smtClean="0"/>
              <a:t>sia le discriminazioni e le violenze di cui le donne sono state e sono ancora oggetto in ogni parte del </a:t>
            </a:r>
            <a:r>
              <a:rPr lang="it-IT" dirty="0" smtClean="0"/>
              <a:t>mondo.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97575" y="1681163"/>
            <a:ext cx="6194425" cy="823912"/>
          </a:xfrm>
        </p:spPr>
        <p:txBody>
          <a:bodyPr/>
          <a:lstStyle/>
          <a:p>
            <a:r>
              <a:rPr lang="it-IT" dirty="0" smtClean="0"/>
              <a:t>La festa della donna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97575" y="2505074"/>
            <a:ext cx="6194425" cy="4352926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 </a:t>
            </a:r>
            <a:r>
              <a:rPr lang="it-IT" dirty="0" smtClean="0"/>
              <a:t>1946, </a:t>
            </a:r>
            <a:r>
              <a:rPr lang="it-IT" dirty="0" smtClean="0"/>
              <a:t>due anni dopo che l’unione donne in Italia propose di celebrare la giornata nazionale della donna in Italia </a:t>
            </a:r>
            <a:r>
              <a:rPr lang="it-IT" dirty="0" smtClean="0"/>
              <a:t>libera, </a:t>
            </a:r>
            <a:r>
              <a:rPr lang="it-IT" dirty="0" smtClean="0"/>
              <a:t>fu scelta </a:t>
            </a:r>
            <a:r>
              <a:rPr lang="it-IT" dirty="0" smtClean="0"/>
              <a:t>la mimosa </a:t>
            </a:r>
            <a:r>
              <a:rPr lang="it-IT" dirty="0" smtClean="0"/>
              <a:t>come simbolo di questa giornata</a:t>
            </a:r>
          </a:p>
        </p:txBody>
      </p:sp>
    </p:spTree>
    <p:extLst>
      <p:ext uri="{BB962C8B-B14F-4D97-AF65-F5344CB8AC3E}">
        <p14:creationId xmlns:p14="http://schemas.microsoft.com/office/powerpoint/2010/main" val="39235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61646"/>
          </a:xfrm>
        </p:spPr>
        <p:txBody>
          <a:bodyPr/>
          <a:lstStyle/>
          <a:p>
            <a:r>
              <a:rPr lang="it-IT" dirty="0" smtClean="0"/>
              <a:t>Perché la mimosa?</a:t>
            </a:r>
            <a:endParaRPr lang="it-IT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0" r="4770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0657" y="1318845"/>
            <a:ext cx="3932237" cy="967155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Si racconta che un giorno </a:t>
            </a:r>
            <a:r>
              <a:rPr lang="it-IT" dirty="0" smtClean="0"/>
              <a:t>in una fabbrica americana scoppiò un incendio dove persero la vita diverse operaie. </a:t>
            </a:r>
            <a:r>
              <a:rPr lang="it-IT" dirty="0" smtClean="0"/>
              <a:t>Gli altri operai lanciarono mimose in memoria delle </a:t>
            </a:r>
            <a:r>
              <a:rPr lang="it-IT" smtClean="0"/>
              <a:t>loro </a:t>
            </a:r>
            <a:r>
              <a:rPr lang="it-IT" smtClean="0"/>
              <a:t>colleghe.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891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GIORNATA INTERNAZIONALE DELLA DONNA</vt:lpstr>
      <vt:lpstr>La festa della donna </vt:lpstr>
      <vt:lpstr>Perché la mimosa?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festa delle donne</dc:title>
  <dc:creator>HP</dc:creator>
  <cp:lastModifiedBy>Maia</cp:lastModifiedBy>
  <cp:revision>6</cp:revision>
  <dcterms:created xsi:type="dcterms:W3CDTF">2022-03-16T16:51:23Z</dcterms:created>
  <dcterms:modified xsi:type="dcterms:W3CDTF">2022-03-17T16:28:22Z</dcterms:modified>
</cp:coreProperties>
</file>