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5" r:id="rId3"/>
    <p:sldId id="268" r:id="rId4"/>
    <p:sldId id="266" r:id="rId5"/>
    <p:sldId id="269" r:id="rId6"/>
    <p:sldId id="267"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mpaq" initials="C" lastIdx="1" clrIdx="0">
    <p:extLst>
      <p:ext uri="{19B8F6BF-5375-455C-9EA6-DF929625EA0E}">
        <p15:presenceInfo xmlns:p15="http://schemas.microsoft.com/office/powerpoint/2012/main" userId="Compa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7" autoAdjust="0"/>
    <p:restoredTop sz="94660"/>
  </p:normalViewPr>
  <p:slideViewPr>
    <p:cSldViewPr snapToGrid="0">
      <p:cViewPr varScale="1">
        <p:scale>
          <a:sx n="61" d="100"/>
          <a:sy n="61" d="100"/>
        </p:scale>
        <p:origin x="10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569034-3721-42D2-8B3C-98908E91DC4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DA4DE3B-6EB5-4059-81FB-427A9A1E2C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DB7D7D8-A75E-443D-82E7-3AD8FE363A37}"/>
              </a:ext>
            </a:extLst>
          </p:cNvPr>
          <p:cNvSpPr>
            <a:spLocks noGrp="1"/>
          </p:cNvSpPr>
          <p:nvPr>
            <p:ph type="dt" sz="half" idx="10"/>
          </p:nvPr>
        </p:nvSpPr>
        <p:spPr/>
        <p:txBody>
          <a:bodyPr/>
          <a:lstStyle/>
          <a:p>
            <a:fld id="{2592C713-1FAB-4969-A19D-F132C52A0565}" type="datetimeFigureOut">
              <a:rPr lang="it-IT" smtClean="0"/>
              <a:t>19/03/2022</a:t>
            </a:fld>
            <a:endParaRPr lang="it-IT"/>
          </a:p>
        </p:txBody>
      </p:sp>
      <p:sp>
        <p:nvSpPr>
          <p:cNvPr id="5" name="Segnaposto piè di pagina 4">
            <a:extLst>
              <a:ext uri="{FF2B5EF4-FFF2-40B4-BE49-F238E27FC236}">
                <a16:creationId xmlns:a16="http://schemas.microsoft.com/office/drawing/2014/main" id="{6FCE5017-0D02-41A6-A8BF-34CB27C4EA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0E0A163-B418-4E8A-B95E-C88CB8EE66B8}"/>
              </a:ext>
            </a:extLst>
          </p:cNvPr>
          <p:cNvSpPr>
            <a:spLocks noGrp="1"/>
          </p:cNvSpPr>
          <p:nvPr>
            <p:ph type="sldNum" sz="quarter" idx="12"/>
          </p:nvPr>
        </p:nvSpPr>
        <p:spPr/>
        <p:txBody>
          <a:bodyPr/>
          <a:lstStyle/>
          <a:p>
            <a:fld id="{B96F3F0C-6332-4C56-A1C5-E2338665D817}" type="slidenum">
              <a:rPr lang="it-IT" smtClean="0"/>
              <a:t>‹N›</a:t>
            </a:fld>
            <a:endParaRPr lang="it-IT"/>
          </a:p>
        </p:txBody>
      </p:sp>
    </p:spTree>
    <p:extLst>
      <p:ext uri="{BB962C8B-B14F-4D97-AF65-F5344CB8AC3E}">
        <p14:creationId xmlns:p14="http://schemas.microsoft.com/office/powerpoint/2010/main" val="38973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4B3BB8-6A21-4E51-B852-7E392AE2CB7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091BA9A-DCE8-4727-9BEA-CB0EC29D6AD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853915-8557-4D5C-8FE3-47030C79924F}"/>
              </a:ext>
            </a:extLst>
          </p:cNvPr>
          <p:cNvSpPr>
            <a:spLocks noGrp="1"/>
          </p:cNvSpPr>
          <p:nvPr>
            <p:ph type="dt" sz="half" idx="10"/>
          </p:nvPr>
        </p:nvSpPr>
        <p:spPr/>
        <p:txBody>
          <a:bodyPr/>
          <a:lstStyle/>
          <a:p>
            <a:fld id="{2592C713-1FAB-4969-A19D-F132C52A0565}" type="datetimeFigureOut">
              <a:rPr lang="it-IT" smtClean="0"/>
              <a:t>19/03/2022</a:t>
            </a:fld>
            <a:endParaRPr lang="it-IT"/>
          </a:p>
        </p:txBody>
      </p:sp>
      <p:sp>
        <p:nvSpPr>
          <p:cNvPr id="5" name="Segnaposto piè di pagina 4">
            <a:extLst>
              <a:ext uri="{FF2B5EF4-FFF2-40B4-BE49-F238E27FC236}">
                <a16:creationId xmlns:a16="http://schemas.microsoft.com/office/drawing/2014/main" id="{C6D24817-6A4E-40B7-B841-E4E7EF1BBA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E08CEF8-997C-4068-9C0C-7D39E972C146}"/>
              </a:ext>
            </a:extLst>
          </p:cNvPr>
          <p:cNvSpPr>
            <a:spLocks noGrp="1"/>
          </p:cNvSpPr>
          <p:nvPr>
            <p:ph type="sldNum" sz="quarter" idx="12"/>
          </p:nvPr>
        </p:nvSpPr>
        <p:spPr/>
        <p:txBody>
          <a:bodyPr/>
          <a:lstStyle/>
          <a:p>
            <a:fld id="{B96F3F0C-6332-4C56-A1C5-E2338665D817}" type="slidenum">
              <a:rPr lang="it-IT" smtClean="0"/>
              <a:t>‹N›</a:t>
            </a:fld>
            <a:endParaRPr lang="it-IT"/>
          </a:p>
        </p:txBody>
      </p:sp>
    </p:spTree>
    <p:extLst>
      <p:ext uri="{BB962C8B-B14F-4D97-AF65-F5344CB8AC3E}">
        <p14:creationId xmlns:p14="http://schemas.microsoft.com/office/powerpoint/2010/main" val="137400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22AA690-36B6-476E-A2B6-E055B323966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29E698F-48B7-41D3-8C4B-F596E17AC56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2EA0F46-211E-4320-B13B-CB85C1191069}"/>
              </a:ext>
            </a:extLst>
          </p:cNvPr>
          <p:cNvSpPr>
            <a:spLocks noGrp="1"/>
          </p:cNvSpPr>
          <p:nvPr>
            <p:ph type="dt" sz="half" idx="10"/>
          </p:nvPr>
        </p:nvSpPr>
        <p:spPr/>
        <p:txBody>
          <a:bodyPr/>
          <a:lstStyle/>
          <a:p>
            <a:fld id="{2592C713-1FAB-4969-A19D-F132C52A0565}" type="datetimeFigureOut">
              <a:rPr lang="it-IT" smtClean="0"/>
              <a:t>19/03/2022</a:t>
            </a:fld>
            <a:endParaRPr lang="it-IT"/>
          </a:p>
        </p:txBody>
      </p:sp>
      <p:sp>
        <p:nvSpPr>
          <p:cNvPr id="5" name="Segnaposto piè di pagina 4">
            <a:extLst>
              <a:ext uri="{FF2B5EF4-FFF2-40B4-BE49-F238E27FC236}">
                <a16:creationId xmlns:a16="http://schemas.microsoft.com/office/drawing/2014/main" id="{C218E7D6-1CE2-4B05-B147-2EA8B4336C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4D36CC7-2C07-40F1-BDAB-8CD0ADA6856C}"/>
              </a:ext>
            </a:extLst>
          </p:cNvPr>
          <p:cNvSpPr>
            <a:spLocks noGrp="1"/>
          </p:cNvSpPr>
          <p:nvPr>
            <p:ph type="sldNum" sz="quarter" idx="12"/>
          </p:nvPr>
        </p:nvSpPr>
        <p:spPr/>
        <p:txBody>
          <a:bodyPr/>
          <a:lstStyle/>
          <a:p>
            <a:fld id="{B96F3F0C-6332-4C56-A1C5-E2338665D817}" type="slidenum">
              <a:rPr lang="it-IT" smtClean="0"/>
              <a:t>‹N›</a:t>
            </a:fld>
            <a:endParaRPr lang="it-IT"/>
          </a:p>
        </p:txBody>
      </p:sp>
    </p:spTree>
    <p:extLst>
      <p:ext uri="{BB962C8B-B14F-4D97-AF65-F5344CB8AC3E}">
        <p14:creationId xmlns:p14="http://schemas.microsoft.com/office/powerpoint/2010/main" val="251464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631103-0B3A-4ADC-B8E4-BF08E140155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9ADDA8E-6EAB-469E-A7A5-DCE2812997A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6B2105C-4F26-44DC-A324-8DCA7C9E2085}"/>
              </a:ext>
            </a:extLst>
          </p:cNvPr>
          <p:cNvSpPr>
            <a:spLocks noGrp="1"/>
          </p:cNvSpPr>
          <p:nvPr>
            <p:ph type="dt" sz="half" idx="10"/>
          </p:nvPr>
        </p:nvSpPr>
        <p:spPr/>
        <p:txBody>
          <a:bodyPr/>
          <a:lstStyle/>
          <a:p>
            <a:fld id="{2592C713-1FAB-4969-A19D-F132C52A0565}" type="datetimeFigureOut">
              <a:rPr lang="it-IT" smtClean="0"/>
              <a:t>19/03/2022</a:t>
            </a:fld>
            <a:endParaRPr lang="it-IT"/>
          </a:p>
        </p:txBody>
      </p:sp>
      <p:sp>
        <p:nvSpPr>
          <p:cNvPr id="5" name="Segnaposto piè di pagina 4">
            <a:extLst>
              <a:ext uri="{FF2B5EF4-FFF2-40B4-BE49-F238E27FC236}">
                <a16:creationId xmlns:a16="http://schemas.microsoft.com/office/drawing/2014/main" id="{ADE8D3FA-A773-4BFE-A470-7D3FC2BE3AE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A7FD0E-E28A-4029-878D-08A18F47A381}"/>
              </a:ext>
            </a:extLst>
          </p:cNvPr>
          <p:cNvSpPr>
            <a:spLocks noGrp="1"/>
          </p:cNvSpPr>
          <p:nvPr>
            <p:ph type="sldNum" sz="quarter" idx="12"/>
          </p:nvPr>
        </p:nvSpPr>
        <p:spPr/>
        <p:txBody>
          <a:bodyPr/>
          <a:lstStyle/>
          <a:p>
            <a:fld id="{B96F3F0C-6332-4C56-A1C5-E2338665D817}" type="slidenum">
              <a:rPr lang="it-IT" smtClean="0"/>
              <a:t>‹N›</a:t>
            </a:fld>
            <a:endParaRPr lang="it-IT"/>
          </a:p>
        </p:txBody>
      </p:sp>
    </p:spTree>
    <p:extLst>
      <p:ext uri="{BB962C8B-B14F-4D97-AF65-F5344CB8AC3E}">
        <p14:creationId xmlns:p14="http://schemas.microsoft.com/office/powerpoint/2010/main" val="4019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BAE8F2-3F10-445B-85B9-FB9A57C8E17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39B704E-9E0A-4DFA-AF04-81318BFFA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7D70593-ECCA-4DAF-80F1-FA1676C45D35}"/>
              </a:ext>
            </a:extLst>
          </p:cNvPr>
          <p:cNvSpPr>
            <a:spLocks noGrp="1"/>
          </p:cNvSpPr>
          <p:nvPr>
            <p:ph type="dt" sz="half" idx="10"/>
          </p:nvPr>
        </p:nvSpPr>
        <p:spPr/>
        <p:txBody>
          <a:bodyPr/>
          <a:lstStyle/>
          <a:p>
            <a:fld id="{2592C713-1FAB-4969-A19D-F132C52A0565}" type="datetimeFigureOut">
              <a:rPr lang="it-IT" smtClean="0"/>
              <a:t>19/03/2022</a:t>
            </a:fld>
            <a:endParaRPr lang="it-IT"/>
          </a:p>
        </p:txBody>
      </p:sp>
      <p:sp>
        <p:nvSpPr>
          <p:cNvPr id="5" name="Segnaposto piè di pagina 4">
            <a:extLst>
              <a:ext uri="{FF2B5EF4-FFF2-40B4-BE49-F238E27FC236}">
                <a16:creationId xmlns:a16="http://schemas.microsoft.com/office/drawing/2014/main" id="{5D38F664-5CA3-4D61-966C-DDAD7E82446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939A1D4-A939-4A51-A426-58727E13FC3F}"/>
              </a:ext>
            </a:extLst>
          </p:cNvPr>
          <p:cNvSpPr>
            <a:spLocks noGrp="1"/>
          </p:cNvSpPr>
          <p:nvPr>
            <p:ph type="sldNum" sz="quarter" idx="12"/>
          </p:nvPr>
        </p:nvSpPr>
        <p:spPr/>
        <p:txBody>
          <a:bodyPr/>
          <a:lstStyle/>
          <a:p>
            <a:fld id="{B96F3F0C-6332-4C56-A1C5-E2338665D817}" type="slidenum">
              <a:rPr lang="it-IT" smtClean="0"/>
              <a:t>‹N›</a:t>
            </a:fld>
            <a:endParaRPr lang="it-IT"/>
          </a:p>
        </p:txBody>
      </p:sp>
    </p:spTree>
    <p:extLst>
      <p:ext uri="{BB962C8B-B14F-4D97-AF65-F5344CB8AC3E}">
        <p14:creationId xmlns:p14="http://schemas.microsoft.com/office/powerpoint/2010/main" val="116879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322303-4F7A-49FE-93E2-B02D27C03F3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9E74519-77F8-45BE-8E00-6023E06B05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2EEB2F-96D5-4DE5-80BA-CACF539EE4E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D652FFC-BE71-4A30-9DAC-3990984D5F79}"/>
              </a:ext>
            </a:extLst>
          </p:cNvPr>
          <p:cNvSpPr>
            <a:spLocks noGrp="1"/>
          </p:cNvSpPr>
          <p:nvPr>
            <p:ph type="dt" sz="half" idx="10"/>
          </p:nvPr>
        </p:nvSpPr>
        <p:spPr/>
        <p:txBody>
          <a:bodyPr/>
          <a:lstStyle/>
          <a:p>
            <a:fld id="{2592C713-1FAB-4969-A19D-F132C52A0565}" type="datetimeFigureOut">
              <a:rPr lang="it-IT" smtClean="0"/>
              <a:t>19/03/2022</a:t>
            </a:fld>
            <a:endParaRPr lang="it-IT"/>
          </a:p>
        </p:txBody>
      </p:sp>
      <p:sp>
        <p:nvSpPr>
          <p:cNvPr id="6" name="Segnaposto piè di pagina 5">
            <a:extLst>
              <a:ext uri="{FF2B5EF4-FFF2-40B4-BE49-F238E27FC236}">
                <a16:creationId xmlns:a16="http://schemas.microsoft.com/office/drawing/2014/main" id="{694596FF-3753-44DF-9FD9-B20D0EF61E7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1A90F8A-695D-4321-94E9-D68B74C260BF}"/>
              </a:ext>
            </a:extLst>
          </p:cNvPr>
          <p:cNvSpPr>
            <a:spLocks noGrp="1"/>
          </p:cNvSpPr>
          <p:nvPr>
            <p:ph type="sldNum" sz="quarter" idx="12"/>
          </p:nvPr>
        </p:nvSpPr>
        <p:spPr/>
        <p:txBody>
          <a:bodyPr/>
          <a:lstStyle/>
          <a:p>
            <a:fld id="{B96F3F0C-6332-4C56-A1C5-E2338665D817}" type="slidenum">
              <a:rPr lang="it-IT" smtClean="0"/>
              <a:t>‹N›</a:t>
            </a:fld>
            <a:endParaRPr lang="it-IT"/>
          </a:p>
        </p:txBody>
      </p:sp>
    </p:spTree>
    <p:extLst>
      <p:ext uri="{BB962C8B-B14F-4D97-AF65-F5344CB8AC3E}">
        <p14:creationId xmlns:p14="http://schemas.microsoft.com/office/powerpoint/2010/main" val="322664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A72735-F7DB-427D-BF2A-709BC41CFB2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4091D35-B7E2-4DD7-A420-BD1A4DD68C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B912F40-56BE-44A5-9E85-FE5199A539A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D218EA7-F372-4B3D-9CC1-3B38993AA7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57C2D17-0142-4152-A17C-65D639E6C88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95513D4-BA13-4983-91D2-D12551E61BE8}"/>
              </a:ext>
            </a:extLst>
          </p:cNvPr>
          <p:cNvSpPr>
            <a:spLocks noGrp="1"/>
          </p:cNvSpPr>
          <p:nvPr>
            <p:ph type="dt" sz="half" idx="10"/>
          </p:nvPr>
        </p:nvSpPr>
        <p:spPr/>
        <p:txBody>
          <a:bodyPr/>
          <a:lstStyle/>
          <a:p>
            <a:fld id="{2592C713-1FAB-4969-A19D-F132C52A0565}" type="datetimeFigureOut">
              <a:rPr lang="it-IT" smtClean="0"/>
              <a:t>19/03/2022</a:t>
            </a:fld>
            <a:endParaRPr lang="it-IT"/>
          </a:p>
        </p:txBody>
      </p:sp>
      <p:sp>
        <p:nvSpPr>
          <p:cNvPr id="8" name="Segnaposto piè di pagina 7">
            <a:extLst>
              <a:ext uri="{FF2B5EF4-FFF2-40B4-BE49-F238E27FC236}">
                <a16:creationId xmlns:a16="http://schemas.microsoft.com/office/drawing/2014/main" id="{041B0DA3-3DA9-4718-A8E8-BD01F4FDAF8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BA96948-D2BF-46DB-931D-742A5DC0273B}"/>
              </a:ext>
            </a:extLst>
          </p:cNvPr>
          <p:cNvSpPr>
            <a:spLocks noGrp="1"/>
          </p:cNvSpPr>
          <p:nvPr>
            <p:ph type="sldNum" sz="quarter" idx="12"/>
          </p:nvPr>
        </p:nvSpPr>
        <p:spPr/>
        <p:txBody>
          <a:bodyPr/>
          <a:lstStyle/>
          <a:p>
            <a:fld id="{B96F3F0C-6332-4C56-A1C5-E2338665D817}" type="slidenum">
              <a:rPr lang="it-IT" smtClean="0"/>
              <a:t>‹N›</a:t>
            </a:fld>
            <a:endParaRPr lang="it-IT"/>
          </a:p>
        </p:txBody>
      </p:sp>
    </p:spTree>
    <p:extLst>
      <p:ext uri="{BB962C8B-B14F-4D97-AF65-F5344CB8AC3E}">
        <p14:creationId xmlns:p14="http://schemas.microsoft.com/office/powerpoint/2010/main" val="73046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21B277-2F58-46BE-A330-5CA13A5FAD9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C5B5074-140A-4579-B275-09828CCFAB95}"/>
              </a:ext>
            </a:extLst>
          </p:cNvPr>
          <p:cNvSpPr>
            <a:spLocks noGrp="1"/>
          </p:cNvSpPr>
          <p:nvPr>
            <p:ph type="dt" sz="half" idx="10"/>
          </p:nvPr>
        </p:nvSpPr>
        <p:spPr/>
        <p:txBody>
          <a:bodyPr/>
          <a:lstStyle/>
          <a:p>
            <a:fld id="{2592C713-1FAB-4969-A19D-F132C52A0565}" type="datetimeFigureOut">
              <a:rPr lang="it-IT" smtClean="0"/>
              <a:t>19/03/2022</a:t>
            </a:fld>
            <a:endParaRPr lang="it-IT"/>
          </a:p>
        </p:txBody>
      </p:sp>
      <p:sp>
        <p:nvSpPr>
          <p:cNvPr id="4" name="Segnaposto piè di pagina 3">
            <a:extLst>
              <a:ext uri="{FF2B5EF4-FFF2-40B4-BE49-F238E27FC236}">
                <a16:creationId xmlns:a16="http://schemas.microsoft.com/office/drawing/2014/main" id="{D6E18719-BE21-4A2B-B65E-391FA603C33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0E7284E-0C92-4ECC-8DA9-32DF611A9C70}"/>
              </a:ext>
            </a:extLst>
          </p:cNvPr>
          <p:cNvSpPr>
            <a:spLocks noGrp="1"/>
          </p:cNvSpPr>
          <p:nvPr>
            <p:ph type="sldNum" sz="quarter" idx="12"/>
          </p:nvPr>
        </p:nvSpPr>
        <p:spPr/>
        <p:txBody>
          <a:bodyPr/>
          <a:lstStyle/>
          <a:p>
            <a:fld id="{B96F3F0C-6332-4C56-A1C5-E2338665D817}" type="slidenum">
              <a:rPr lang="it-IT" smtClean="0"/>
              <a:t>‹N›</a:t>
            </a:fld>
            <a:endParaRPr lang="it-IT"/>
          </a:p>
        </p:txBody>
      </p:sp>
    </p:spTree>
    <p:extLst>
      <p:ext uri="{BB962C8B-B14F-4D97-AF65-F5344CB8AC3E}">
        <p14:creationId xmlns:p14="http://schemas.microsoft.com/office/powerpoint/2010/main" val="36706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22D5689-4E37-4B73-98F6-967AEE781179}"/>
              </a:ext>
            </a:extLst>
          </p:cNvPr>
          <p:cNvSpPr>
            <a:spLocks noGrp="1"/>
          </p:cNvSpPr>
          <p:nvPr>
            <p:ph type="dt" sz="half" idx="10"/>
          </p:nvPr>
        </p:nvSpPr>
        <p:spPr/>
        <p:txBody>
          <a:bodyPr/>
          <a:lstStyle/>
          <a:p>
            <a:fld id="{2592C713-1FAB-4969-A19D-F132C52A0565}" type="datetimeFigureOut">
              <a:rPr lang="it-IT" smtClean="0"/>
              <a:t>19/03/2022</a:t>
            </a:fld>
            <a:endParaRPr lang="it-IT"/>
          </a:p>
        </p:txBody>
      </p:sp>
      <p:sp>
        <p:nvSpPr>
          <p:cNvPr id="3" name="Segnaposto piè di pagina 2">
            <a:extLst>
              <a:ext uri="{FF2B5EF4-FFF2-40B4-BE49-F238E27FC236}">
                <a16:creationId xmlns:a16="http://schemas.microsoft.com/office/drawing/2014/main" id="{6BA13204-F813-4091-8B32-4A28DE1EC77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573C32A-DDC2-434B-8179-815AA638A1C3}"/>
              </a:ext>
            </a:extLst>
          </p:cNvPr>
          <p:cNvSpPr>
            <a:spLocks noGrp="1"/>
          </p:cNvSpPr>
          <p:nvPr>
            <p:ph type="sldNum" sz="quarter" idx="12"/>
          </p:nvPr>
        </p:nvSpPr>
        <p:spPr/>
        <p:txBody>
          <a:bodyPr/>
          <a:lstStyle/>
          <a:p>
            <a:fld id="{B96F3F0C-6332-4C56-A1C5-E2338665D817}" type="slidenum">
              <a:rPr lang="it-IT" smtClean="0"/>
              <a:t>‹N›</a:t>
            </a:fld>
            <a:endParaRPr lang="it-IT"/>
          </a:p>
        </p:txBody>
      </p:sp>
    </p:spTree>
    <p:extLst>
      <p:ext uri="{BB962C8B-B14F-4D97-AF65-F5344CB8AC3E}">
        <p14:creationId xmlns:p14="http://schemas.microsoft.com/office/powerpoint/2010/main" val="100974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53CC65-E944-4507-B094-6CD3B4D7242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75B8BE0-0918-418F-85ED-8BCB7CFB7B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15C2EE8-A02B-42C1-8CA6-C43BDFF42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E766293-ED41-428C-A725-91BF3F492FFC}"/>
              </a:ext>
            </a:extLst>
          </p:cNvPr>
          <p:cNvSpPr>
            <a:spLocks noGrp="1"/>
          </p:cNvSpPr>
          <p:nvPr>
            <p:ph type="dt" sz="half" idx="10"/>
          </p:nvPr>
        </p:nvSpPr>
        <p:spPr/>
        <p:txBody>
          <a:bodyPr/>
          <a:lstStyle/>
          <a:p>
            <a:fld id="{2592C713-1FAB-4969-A19D-F132C52A0565}" type="datetimeFigureOut">
              <a:rPr lang="it-IT" smtClean="0"/>
              <a:t>19/03/2022</a:t>
            </a:fld>
            <a:endParaRPr lang="it-IT"/>
          </a:p>
        </p:txBody>
      </p:sp>
      <p:sp>
        <p:nvSpPr>
          <p:cNvPr id="6" name="Segnaposto piè di pagina 5">
            <a:extLst>
              <a:ext uri="{FF2B5EF4-FFF2-40B4-BE49-F238E27FC236}">
                <a16:creationId xmlns:a16="http://schemas.microsoft.com/office/drawing/2014/main" id="{E8D8B4C9-21EC-435E-ACD7-B47DF8F9FAB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7ED0249-8711-4B66-8368-DD2263366506}"/>
              </a:ext>
            </a:extLst>
          </p:cNvPr>
          <p:cNvSpPr>
            <a:spLocks noGrp="1"/>
          </p:cNvSpPr>
          <p:nvPr>
            <p:ph type="sldNum" sz="quarter" idx="12"/>
          </p:nvPr>
        </p:nvSpPr>
        <p:spPr/>
        <p:txBody>
          <a:bodyPr/>
          <a:lstStyle/>
          <a:p>
            <a:fld id="{B96F3F0C-6332-4C56-A1C5-E2338665D817}" type="slidenum">
              <a:rPr lang="it-IT" smtClean="0"/>
              <a:t>‹N›</a:t>
            </a:fld>
            <a:endParaRPr lang="it-IT"/>
          </a:p>
        </p:txBody>
      </p:sp>
    </p:spTree>
    <p:extLst>
      <p:ext uri="{BB962C8B-B14F-4D97-AF65-F5344CB8AC3E}">
        <p14:creationId xmlns:p14="http://schemas.microsoft.com/office/powerpoint/2010/main" val="302877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D8E789-B4FD-4653-AF9A-30B1B7184B1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E48E887-8F1A-4A20-A7E1-078BB7D56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27D1631-B413-4B46-8E5A-F010E96D9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F6CB8AD-8E93-4B37-8DF1-158593240DC6}"/>
              </a:ext>
            </a:extLst>
          </p:cNvPr>
          <p:cNvSpPr>
            <a:spLocks noGrp="1"/>
          </p:cNvSpPr>
          <p:nvPr>
            <p:ph type="dt" sz="half" idx="10"/>
          </p:nvPr>
        </p:nvSpPr>
        <p:spPr/>
        <p:txBody>
          <a:bodyPr/>
          <a:lstStyle/>
          <a:p>
            <a:fld id="{2592C713-1FAB-4969-A19D-F132C52A0565}" type="datetimeFigureOut">
              <a:rPr lang="it-IT" smtClean="0"/>
              <a:t>19/03/2022</a:t>
            </a:fld>
            <a:endParaRPr lang="it-IT"/>
          </a:p>
        </p:txBody>
      </p:sp>
      <p:sp>
        <p:nvSpPr>
          <p:cNvPr id="6" name="Segnaposto piè di pagina 5">
            <a:extLst>
              <a:ext uri="{FF2B5EF4-FFF2-40B4-BE49-F238E27FC236}">
                <a16:creationId xmlns:a16="http://schemas.microsoft.com/office/drawing/2014/main" id="{26240AB5-5855-4503-8CFC-9DF68F09E5D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DE79E5E-DA78-4FC0-9230-0F44BA084CAA}"/>
              </a:ext>
            </a:extLst>
          </p:cNvPr>
          <p:cNvSpPr>
            <a:spLocks noGrp="1"/>
          </p:cNvSpPr>
          <p:nvPr>
            <p:ph type="sldNum" sz="quarter" idx="12"/>
          </p:nvPr>
        </p:nvSpPr>
        <p:spPr/>
        <p:txBody>
          <a:bodyPr/>
          <a:lstStyle/>
          <a:p>
            <a:fld id="{B96F3F0C-6332-4C56-A1C5-E2338665D817}" type="slidenum">
              <a:rPr lang="it-IT" smtClean="0"/>
              <a:t>‹N›</a:t>
            </a:fld>
            <a:endParaRPr lang="it-IT"/>
          </a:p>
        </p:txBody>
      </p:sp>
    </p:spTree>
    <p:extLst>
      <p:ext uri="{BB962C8B-B14F-4D97-AF65-F5344CB8AC3E}">
        <p14:creationId xmlns:p14="http://schemas.microsoft.com/office/powerpoint/2010/main" val="362834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4BC17DE-9167-4BC2-8D88-186FEA59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7FD914B-9510-46AC-BC1B-F0DCD9E16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B9D11AC-B7CB-49AD-9908-D6DB131539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2C713-1FAB-4969-A19D-F132C52A0565}" type="datetimeFigureOut">
              <a:rPr lang="it-IT" smtClean="0"/>
              <a:t>19/03/2022</a:t>
            </a:fld>
            <a:endParaRPr lang="it-IT"/>
          </a:p>
        </p:txBody>
      </p:sp>
      <p:sp>
        <p:nvSpPr>
          <p:cNvPr id="5" name="Segnaposto piè di pagina 4">
            <a:extLst>
              <a:ext uri="{FF2B5EF4-FFF2-40B4-BE49-F238E27FC236}">
                <a16:creationId xmlns:a16="http://schemas.microsoft.com/office/drawing/2014/main" id="{FB2844DB-EF43-4160-90AA-B91CEF903B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70E637F-5FFD-4EF6-BC8F-BEBBD8AB1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F3F0C-6332-4C56-A1C5-E2338665D817}" type="slidenum">
              <a:rPr lang="it-IT" smtClean="0"/>
              <a:t>‹N›</a:t>
            </a:fld>
            <a:endParaRPr lang="it-IT"/>
          </a:p>
        </p:txBody>
      </p:sp>
    </p:spTree>
    <p:extLst>
      <p:ext uri="{BB962C8B-B14F-4D97-AF65-F5344CB8AC3E}">
        <p14:creationId xmlns:p14="http://schemas.microsoft.com/office/powerpoint/2010/main" val="2346244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000" r="44000" b="-17000"/>
          </a:stretch>
        </a:blipFill>
        <a:effectLst/>
      </p:bgPr>
    </p:bg>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FB529CE-07CA-430B-83BE-9635BDFD4CA0}"/>
              </a:ext>
            </a:extLst>
          </p:cNvPr>
          <p:cNvSpPr txBox="1"/>
          <p:nvPr/>
        </p:nvSpPr>
        <p:spPr>
          <a:xfrm>
            <a:off x="7813559" y="84778"/>
            <a:ext cx="4049973" cy="1569660"/>
          </a:xfrm>
          <a:prstGeom prst="rect">
            <a:avLst/>
          </a:prstGeom>
          <a:noFill/>
        </p:spPr>
        <p:txBody>
          <a:bodyPr wrap="square">
            <a:spAutoFit/>
          </a:bodyPr>
          <a:lstStyle/>
          <a:p>
            <a:r>
              <a:rPr lang="it-IT" sz="4800" dirty="0">
                <a:solidFill>
                  <a:schemeClr val="accent1">
                    <a:lumMod val="75000"/>
                  </a:schemeClr>
                </a:solidFill>
                <a:effectLst>
                  <a:outerShdw blurRad="38100" dist="38100" dir="2700000" algn="tl">
                    <a:srgbClr val="000000">
                      <a:alpha val="43137"/>
                    </a:srgbClr>
                  </a:outerShdw>
                </a:effectLst>
                <a:latin typeface="Bodoni MT Condensed" panose="02070606080606020203" pitchFamily="18" charset="0"/>
              </a:rPr>
              <a:t>OMERO E LA QUESTIONE OMERICA</a:t>
            </a:r>
          </a:p>
        </p:txBody>
      </p:sp>
      <p:sp>
        <p:nvSpPr>
          <p:cNvPr id="8" name="CasellaDiTesto 7">
            <a:extLst>
              <a:ext uri="{FF2B5EF4-FFF2-40B4-BE49-F238E27FC236}">
                <a16:creationId xmlns:a16="http://schemas.microsoft.com/office/drawing/2014/main" id="{3C509269-8F2A-44B5-BACB-7F361D33EB5A}"/>
              </a:ext>
            </a:extLst>
          </p:cNvPr>
          <p:cNvSpPr txBox="1"/>
          <p:nvPr/>
        </p:nvSpPr>
        <p:spPr>
          <a:xfrm>
            <a:off x="7585876" y="2016587"/>
            <a:ext cx="4049973" cy="1200329"/>
          </a:xfrm>
          <a:prstGeom prst="rect">
            <a:avLst/>
          </a:prstGeom>
          <a:noFill/>
        </p:spPr>
        <p:txBody>
          <a:bodyPr wrap="square">
            <a:spAutoFit/>
          </a:bodyPr>
          <a:lstStyle/>
          <a:p>
            <a:r>
              <a:rPr lang="it-IT" dirty="0"/>
              <a:t>Grande poeta epico della Grecia Antica, </a:t>
            </a:r>
          </a:p>
          <a:p>
            <a:r>
              <a:rPr lang="it-IT" dirty="0"/>
              <a:t>Omero è lo scrittore più celebre di tutta la letteratura greca: a lui è attribuita la scrittura dell’</a:t>
            </a:r>
            <a:r>
              <a:rPr lang="it-IT" i="1" u="sng" dirty="0">
                <a:effectLst>
                  <a:outerShdw blurRad="38100" dist="38100" dir="2700000" algn="tl">
                    <a:srgbClr val="000000">
                      <a:alpha val="43137"/>
                    </a:srgbClr>
                  </a:outerShdw>
                </a:effectLst>
              </a:rPr>
              <a:t>ILIADE</a:t>
            </a:r>
            <a:r>
              <a:rPr lang="it-IT" dirty="0"/>
              <a:t> e dell’</a:t>
            </a:r>
            <a:r>
              <a:rPr lang="it-IT" i="1" u="sng" dirty="0">
                <a:effectLst>
                  <a:outerShdw blurRad="38100" dist="38100" dir="2700000" algn="tl">
                    <a:srgbClr val="000000">
                      <a:alpha val="43137"/>
                    </a:srgbClr>
                  </a:outerShdw>
                </a:effectLst>
              </a:rPr>
              <a:t>ODISSEA</a:t>
            </a:r>
          </a:p>
        </p:txBody>
      </p:sp>
      <p:sp>
        <p:nvSpPr>
          <p:cNvPr id="9" name="CasellaDiTesto 8">
            <a:extLst>
              <a:ext uri="{FF2B5EF4-FFF2-40B4-BE49-F238E27FC236}">
                <a16:creationId xmlns:a16="http://schemas.microsoft.com/office/drawing/2014/main" id="{6D5656D0-91AE-455F-AEDC-D56D9E95F2D4}"/>
              </a:ext>
            </a:extLst>
          </p:cNvPr>
          <p:cNvSpPr txBox="1"/>
          <p:nvPr/>
        </p:nvSpPr>
        <p:spPr>
          <a:xfrm>
            <a:off x="7585876" y="3526452"/>
            <a:ext cx="4049973" cy="1200329"/>
          </a:xfrm>
          <a:prstGeom prst="rect">
            <a:avLst/>
          </a:prstGeom>
          <a:noFill/>
        </p:spPr>
        <p:txBody>
          <a:bodyPr wrap="square">
            <a:spAutoFit/>
          </a:bodyPr>
          <a:lstStyle/>
          <a:p>
            <a:r>
              <a:rPr lang="it-IT" dirty="0"/>
              <a:t>Non sappiamo quasi nulla della sua vita (né se sia realmente esistito).</a:t>
            </a:r>
          </a:p>
          <a:p>
            <a:r>
              <a:rPr lang="it-IT" dirty="0"/>
              <a:t>Sembra che egli sia nato nell’isola di Chio e che sia vissuto nella Ionia.</a:t>
            </a:r>
          </a:p>
        </p:txBody>
      </p:sp>
      <p:sp>
        <p:nvSpPr>
          <p:cNvPr id="11" name="CasellaDiTesto 10">
            <a:extLst>
              <a:ext uri="{FF2B5EF4-FFF2-40B4-BE49-F238E27FC236}">
                <a16:creationId xmlns:a16="http://schemas.microsoft.com/office/drawing/2014/main" id="{5E3D8FDB-E9B0-45E1-8099-B67A1818A030}"/>
              </a:ext>
            </a:extLst>
          </p:cNvPr>
          <p:cNvSpPr txBox="1"/>
          <p:nvPr/>
        </p:nvSpPr>
        <p:spPr>
          <a:xfrm>
            <a:off x="7642741" y="5036317"/>
            <a:ext cx="3936242" cy="1200329"/>
          </a:xfrm>
          <a:prstGeom prst="rect">
            <a:avLst/>
          </a:prstGeom>
          <a:noFill/>
        </p:spPr>
        <p:txBody>
          <a:bodyPr wrap="square">
            <a:spAutoFit/>
          </a:bodyPr>
          <a:lstStyle/>
          <a:p>
            <a:r>
              <a:rPr lang="it-IT" dirty="0"/>
              <a:t>Per quanto riguarda l’età in cui visse (e quindi l’epoca dell’Iliade e dell’Odissea le tesi più accreditate propendono per il VII o VIII secolo.</a:t>
            </a:r>
          </a:p>
        </p:txBody>
      </p:sp>
    </p:spTree>
    <p:extLst>
      <p:ext uri="{BB962C8B-B14F-4D97-AF65-F5344CB8AC3E}">
        <p14:creationId xmlns:p14="http://schemas.microsoft.com/office/powerpoint/2010/main" val="8519153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3"/>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000"/>
                                        <p:tgtEl>
                                          <p:spTgt spid="11"/>
                                        </p:tgtEl>
                                      </p:cBhvr>
                                    </p:animEffect>
                                    <p:anim calcmode="lin" valueType="num">
                                      <p:cBhvr>
                                        <p:cTn id="34" dur="2000" fill="hold"/>
                                        <p:tgtEl>
                                          <p:spTgt spid="11"/>
                                        </p:tgtEl>
                                        <p:attrNameLst>
                                          <p:attrName>ppt_w</p:attrName>
                                        </p:attrNameLst>
                                      </p:cBhvr>
                                      <p:tavLst>
                                        <p:tav tm="0" fmla="#ppt_w*sin(2.5*pi*$)">
                                          <p:val>
                                            <p:fltVal val="0"/>
                                          </p:val>
                                        </p:tav>
                                        <p:tav tm="100000">
                                          <p:val>
                                            <p:fltVal val="1"/>
                                          </p:val>
                                        </p:tav>
                                      </p:tavLst>
                                    </p:anim>
                                    <p:anim calcmode="lin" valueType="num">
                                      <p:cBhvr>
                                        <p:cTn id="3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4AC9031-988D-4195-8BBA-E7781351B869}"/>
              </a:ext>
            </a:extLst>
          </p:cNvPr>
          <p:cNvSpPr txBox="1"/>
          <p:nvPr/>
        </p:nvSpPr>
        <p:spPr>
          <a:xfrm>
            <a:off x="4020334" y="62859"/>
            <a:ext cx="4151331" cy="1107996"/>
          </a:xfrm>
          <a:prstGeom prst="rect">
            <a:avLst/>
          </a:prstGeom>
          <a:noFill/>
        </p:spPr>
        <p:txBody>
          <a:bodyPr wrap="square">
            <a:spAutoFit/>
          </a:bodyPr>
          <a:lstStyle/>
          <a:p>
            <a:r>
              <a:rPr lang="it-IT" sz="6600" i="1" dirty="0">
                <a:solidFill>
                  <a:schemeClr val="bg1"/>
                </a:solidFill>
                <a:highlight>
                  <a:srgbClr val="000080"/>
                </a:highlight>
                <a:latin typeface="Algerian" panose="04020705040A02060702" pitchFamily="82" charset="0"/>
              </a:rPr>
              <a:t>L’ILIADE…    </a:t>
            </a:r>
          </a:p>
        </p:txBody>
      </p:sp>
      <p:sp>
        <p:nvSpPr>
          <p:cNvPr id="7" name="CasellaDiTesto 6">
            <a:extLst>
              <a:ext uri="{FF2B5EF4-FFF2-40B4-BE49-F238E27FC236}">
                <a16:creationId xmlns:a16="http://schemas.microsoft.com/office/drawing/2014/main" id="{FEAADCC4-59D0-47FD-B5D4-ACE6274A6223}"/>
              </a:ext>
            </a:extLst>
          </p:cNvPr>
          <p:cNvSpPr txBox="1"/>
          <p:nvPr/>
        </p:nvSpPr>
        <p:spPr>
          <a:xfrm>
            <a:off x="6291617" y="2709880"/>
            <a:ext cx="5294897" cy="2031325"/>
          </a:xfrm>
          <a:prstGeom prst="rect">
            <a:avLst/>
          </a:prstGeom>
          <a:noFill/>
        </p:spPr>
        <p:txBody>
          <a:bodyPr wrap="square">
            <a:spAutoFit/>
          </a:bodyPr>
          <a:lstStyle/>
          <a:p>
            <a:r>
              <a:rPr lang="it-IT" dirty="0"/>
              <a:t>L’Iliade racconta la guerra dei Greci, guidati dal re di Micene</a:t>
            </a:r>
            <a:r>
              <a:rPr lang="it-IT" i="1" u="sng" dirty="0">
                <a:effectLst>
                  <a:outerShdw blurRad="38100" dist="38100" dir="2700000" algn="tl">
                    <a:srgbClr val="000000">
                      <a:alpha val="43137"/>
                    </a:srgbClr>
                  </a:outerShdw>
                </a:effectLst>
              </a:rPr>
              <a:t>, Agamennone</a:t>
            </a:r>
            <a:r>
              <a:rPr lang="it-IT" dirty="0"/>
              <a:t>, contro la città di </a:t>
            </a:r>
            <a:r>
              <a:rPr lang="it-IT" dirty="0" err="1"/>
              <a:t>Llio</a:t>
            </a:r>
            <a:r>
              <a:rPr lang="it-IT" dirty="0"/>
              <a:t> o </a:t>
            </a:r>
            <a:r>
              <a:rPr lang="it-IT" i="1" dirty="0"/>
              <a:t>Troia</a:t>
            </a:r>
            <a:r>
              <a:rPr lang="it-IT" dirty="0"/>
              <a:t>, sulle coste dell’Asia Minore (l’attuale Turchia).</a:t>
            </a:r>
          </a:p>
          <a:p>
            <a:r>
              <a:rPr lang="it-IT" dirty="0"/>
              <a:t>Grazie al poeta Omero abbiamo molte informazioni sulla </a:t>
            </a:r>
            <a:r>
              <a:rPr lang="it-IT" u="sng" dirty="0">
                <a:effectLst>
                  <a:outerShdw blurRad="38100" dist="38100" dir="2700000" algn="tl">
                    <a:srgbClr val="000000">
                      <a:alpha val="43137"/>
                    </a:srgbClr>
                  </a:outerShdw>
                </a:effectLst>
              </a:rPr>
              <a:t>guerra di Troia </a:t>
            </a:r>
            <a:r>
              <a:rPr lang="it-IT" dirty="0"/>
              <a:t>e su queste civiltà. Egli fu autore di poemi epici che raccontano le gesta degli eroi del tempo.</a:t>
            </a:r>
          </a:p>
        </p:txBody>
      </p:sp>
      <p:sp>
        <p:nvSpPr>
          <p:cNvPr id="8" name="Rettangolo 7">
            <a:extLst>
              <a:ext uri="{FF2B5EF4-FFF2-40B4-BE49-F238E27FC236}">
                <a16:creationId xmlns:a16="http://schemas.microsoft.com/office/drawing/2014/main" id="{E311F2F6-51C8-4437-9A83-B9694291A5F7}"/>
              </a:ext>
            </a:extLst>
          </p:cNvPr>
          <p:cNvSpPr/>
          <p:nvPr/>
        </p:nvSpPr>
        <p:spPr>
          <a:xfrm>
            <a:off x="645992" y="1653069"/>
            <a:ext cx="4869437" cy="4588074"/>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63460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3"/>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23BCD13E-72C8-4761-8548-4BD9DAD49AEF}"/>
              </a:ext>
            </a:extLst>
          </p:cNvPr>
          <p:cNvSpPr/>
          <p:nvPr/>
        </p:nvSpPr>
        <p:spPr>
          <a:xfrm>
            <a:off x="377373" y="649514"/>
            <a:ext cx="6531428" cy="5558971"/>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52B6C89D-8838-49FB-A7D7-A0464629A3AF}"/>
              </a:ext>
            </a:extLst>
          </p:cNvPr>
          <p:cNvSpPr txBox="1"/>
          <p:nvPr/>
        </p:nvSpPr>
        <p:spPr>
          <a:xfrm>
            <a:off x="7271657" y="649514"/>
            <a:ext cx="4731224" cy="5632311"/>
          </a:xfrm>
          <a:prstGeom prst="rect">
            <a:avLst/>
          </a:prstGeom>
          <a:noFill/>
        </p:spPr>
        <p:txBody>
          <a:bodyPr wrap="square">
            <a:spAutoFit/>
          </a:bodyPr>
          <a:lstStyle/>
          <a:p>
            <a:r>
              <a:rPr lang="it-IT" dirty="0"/>
              <a:t>Anche se in realtà le cause della guerra di Troia (realmente accaduta) furono legate a motivi politici ed economici il testo attribuisce le cause della guerra al mito.</a:t>
            </a:r>
          </a:p>
          <a:p>
            <a:r>
              <a:rPr lang="it-IT" dirty="0"/>
              <a:t>Secondo la leggenda, la guerra fu provocata dal troiano Paride. Questo rapì la bellissima Elena, moglie di Menelao, re di Sparta e fratello di Agamennone. L’assedio di Troia durò dieci anni. Durante il decimo anno si affrontarono in  duello il greco </a:t>
            </a:r>
            <a:r>
              <a:rPr lang="it-IT" i="1" u="sng" dirty="0">
                <a:effectLst>
                  <a:outerShdw blurRad="38100" dist="38100" dir="2700000" algn="tl">
                    <a:srgbClr val="000000">
                      <a:alpha val="43137"/>
                    </a:srgbClr>
                  </a:outerShdw>
                </a:effectLst>
              </a:rPr>
              <a:t>Achille</a:t>
            </a:r>
            <a:r>
              <a:rPr lang="it-IT" dirty="0"/>
              <a:t> e il Troiano </a:t>
            </a:r>
            <a:r>
              <a:rPr lang="it-IT" i="1" u="sng" dirty="0">
                <a:effectLst>
                  <a:outerShdw blurRad="38100" dist="38100" dir="2700000" algn="tl">
                    <a:srgbClr val="000000">
                      <a:alpha val="43137"/>
                    </a:srgbClr>
                  </a:outerShdw>
                </a:effectLst>
              </a:rPr>
              <a:t>Ettore</a:t>
            </a:r>
            <a:r>
              <a:rPr lang="it-IT" dirty="0"/>
              <a:t>. Vinse Achille , che riuscì ad uccidere Ettore. In fine, su suggerimento di </a:t>
            </a:r>
            <a:r>
              <a:rPr lang="it-IT" i="1" u="sng" dirty="0">
                <a:effectLst>
                  <a:outerShdw blurRad="38100" dist="38100" dir="2700000" algn="tl">
                    <a:srgbClr val="000000">
                      <a:alpha val="43137"/>
                    </a:srgbClr>
                  </a:outerShdw>
                </a:effectLst>
              </a:rPr>
              <a:t>Ulisse</a:t>
            </a:r>
            <a:r>
              <a:rPr lang="it-IT" dirty="0"/>
              <a:t>, i greci costruirono un enorme cavallo di legno nel cui ventre nascosero alcune guerrieri e l’offrirono in dono ai troiani come segno di sconfitta. I troiani caddero nell’inganno e trasportarono il cavallo all’interno della città. Durante la notte i guerrieri uscirono dal cavallo e aprirono le porte della città consentendo ai greci di entrare ed aggiudicarsi la vittoria.</a:t>
            </a:r>
          </a:p>
        </p:txBody>
      </p:sp>
    </p:spTree>
    <p:extLst>
      <p:ext uri="{BB962C8B-B14F-4D97-AF65-F5344CB8AC3E}">
        <p14:creationId xmlns:p14="http://schemas.microsoft.com/office/powerpoint/2010/main" val="34993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plus(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9C90DD4-D325-4059-942A-51BD43A20ED1}"/>
              </a:ext>
            </a:extLst>
          </p:cNvPr>
          <p:cNvSpPr txBox="1"/>
          <p:nvPr/>
        </p:nvSpPr>
        <p:spPr>
          <a:xfrm>
            <a:off x="3974910" y="190902"/>
            <a:ext cx="4746010" cy="1107996"/>
          </a:xfrm>
          <a:prstGeom prst="rect">
            <a:avLst/>
          </a:prstGeom>
          <a:noFill/>
        </p:spPr>
        <p:txBody>
          <a:bodyPr wrap="square">
            <a:spAutoFit/>
          </a:bodyPr>
          <a:lstStyle/>
          <a:p>
            <a:r>
              <a:rPr lang="it-IT" sz="6600" i="1" dirty="0">
                <a:solidFill>
                  <a:schemeClr val="bg1"/>
                </a:solidFill>
                <a:highlight>
                  <a:srgbClr val="000080"/>
                </a:highlight>
                <a:latin typeface="Algerian" panose="04020705040A02060702" pitchFamily="82" charset="0"/>
              </a:rPr>
              <a:t>ODISSEA…     </a:t>
            </a:r>
          </a:p>
        </p:txBody>
      </p:sp>
      <p:sp>
        <p:nvSpPr>
          <p:cNvPr id="6" name="CasellaDiTesto 5">
            <a:extLst>
              <a:ext uri="{FF2B5EF4-FFF2-40B4-BE49-F238E27FC236}">
                <a16:creationId xmlns:a16="http://schemas.microsoft.com/office/drawing/2014/main" id="{88EB6510-E01C-4FAD-B053-07C05D5D3490}"/>
              </a:ext>
            </a:extLst>
          </p:cNvPr>
          <p:cNvSpPr txBox="1"/>
          <p:nvPr/>
        </p:nvSpPr>
        <p:spPr>
          <a:xfrm>
            <a:off x="3974910" y="4534468"/>
            <a:ext cx="4746010" cy="1107996"/>
          </a:xfrm>
          <a:prstGeom prst="rect">
            <a:avLst/>
          </a:prstGeom>
          <a:noFill/>
        </p:spPr>
        <p:txBody>
          <a:bodyPr wrap="square">
            <a:spAutoFit/>
          </a:bodyPr>
          <a:lstStyle/>
          <a:p>
            <a:r>
              <a:rPr lang="it-IT" sz="2000" i="1" dirty="0">
                <a:solidFill>
                  <a:schemeClr val="bg1"/>
                </a:solidFill>
              </a:rPr>
              <a:t>LLL</a:t>
            </a:r>
            <a:r>
              <a:rPr lang="it-IT" sz="6600" i="1" dirty="0">
                <a:solidFill>
                  <a:schemeClr val="bg1"/>
                </a:solidFill>
                <a:latin typeface="Algerian" panose="04020705040A02060702" pitchFamily="82" charset="0"/>
              </a:rPr>
              <a:t> </a:t>
            </a:r>
            <a:r>
              <a:rPr lang="it-IT" sz="1000" i="1" dirty="0">
                <a:solidFill>
                  <a:schemeClr val="bg1"/>
                </a:solidFill>
                <a:latin typeface="Algerian" panose="04020705040A02060702" pitchFamily="82" charset="0"/>
              </a:rPr>
              <a:t>L’ILIADE</a:t>
            </a:r>
            <a:r>
              <a:rPr lang="it-IT" sz="6600" i="1" dirty="0">
                <a:solidFill>
                  <a:schemeClr val="bg1"/>
                </a:solidFill>
                <a:latin typeface="Algerian" panose="04020705040A02060702" pitchFamily="82" charset="0"/>
              </a:rPr>
              <a:t>…    </a:t>
            </a:r>
          </a:p>
        </p:txBody>
      </p:sp>
      <p:sp>
        <p:nvSpPr>
          <p:cNvPr id="8" name="CasellaDiTesto 7">
            <a:extLst>
              <a:ext uri="{FF2B5EF4-FFF2-40B4-BE49-F238E27FC236}">
                <a16:creationId xmlns:a16="http://schemas.microsoft.com/office/drawing/2014/main" id="{EE2A6075-EAA4-4780-9619-B95B2C29334D}"/>
              </a:ext>
            </a:extLst>
          </p:cNvPr>
          <p:cNvSpPr txBox="1"/>
          <p:nvPr/>
        </p:nvSpPr>
        <p:spPr>
          <a:xfrm>
            <a:off x="6890900" y="3211029"/>
            <a:ext cx="4601381" cy="1323439"/>
          </a:xfrm>
          <a:prstGeom prst="rect">
            <a:avLst/>
          </a:prstGeom>
          <a:noFill/>
        </p:spPr>
        <p:txBody>
          <a:bodyPr wrap="square">
            <a:spAutoFit/>
          </a:bodyPr>
          <a:lstStyle/>
          <a:p>
            <a:r>
              <a:rPr lang="it-IT" sz="2000" dirty="0"/>
              <a:t>L’Odissea, secondo poema di Omero, racconta l’avventuroso ritorno in patria, a </a:t>
            </a:r>
            <a:r>
              <a:rPr lang="it-IT" sz="2000" i="1" u="sng" dirty="0">
                <a:effectLst>
                  <a:outerShdw blurRad="38100" dist="38100" dir="2700000" algn="tl">
                    <a:srgbClr val="000000">
                      <a:alpha val="43137"/>
                    </a:srgbClr>
                  </a:outerShdw>
                </a:effectLst>
              </a:rPr>
              <a:t>Itaca</a:t>
            </a:r>
            <a:r>
              <a:rPr lang="it-IT" sz="2000" dirty="0"/>
              <a:t>, del suo re, l’astuto </a:t>
            </a:r>
            <a:r>
              <a:rPr lang="it-IT" sz="2000" i="1" u="sng" dirty="0">
                <a:effectLst>
                  <a:outerShdw blurRad="38100" dist="38100" dir="2700000" algn="tl">
                    <a:srgbClr val="000000">
                      <a:alpha val="43137"/>
                    </a:srgbClr>
                  </a:outerShdw>
                </a:effectLst>
              </a:rPr>
              <a:t>Ulisse</a:t>
            </a:r>
            <a:r>
              <a:rPr lang="it-IT" sz="2000" dirty="0"/>
              <a:t> o Odisseo, che aveva partecipato alla </a:t>
            </a:r>
            <a:r>
              <a:rPr lang="it-IT" sz="2000" i="1" u="sng" dirty="0">
                <a:effectLst>
                  <a:outerShdw blurRad="38100" dist="38100" dir="2700000" algn="tl">
                    <a:srgbClr val="000000">
                      <a:alpha val="43137"/>
                    </a:srgbClr>
                  </a:outerShdw>
                </a:effectLst>
              </a:rPr>
              <a:t>guerra di Troia.</a:t>
            </a:r>
          </a:p>
        </p:txBody>
      </p:sp>
      <p:sp>
        <p:nvSpPr>
          <p:cNvPr id="12" name="Rettangolo 11">
            <a:extLst>
              <a:ext uri="{FF2B5EF4-FFF2-40B4-BE49-F238E27FC236}">
                <a16:creationId xmlns:a16="http://schemas.microsoft.com/office/drawing/2014/main" id="{0E27237D-93C1-4147-829C-98080F5C16FA}"/>
              </a:ext>
            </a:extLst>
          </p:cNvPr>
          <p:cNvSpPr/>
          <p:nvPr/>
        </p:nvSpPr>
        <p:spPr>
          <a:xfrm>
            <a:off x="409433" y="1804202"/>
            <a:ext cx="5513695" cy="4637542"/>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5429243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919B593-0050-4E7F-AC9E-0C063F3863F3}"/>
              </a:ext>
            </a:extLst>
          </p:cNvPr>
          <p:cNvSpPr txBox="1"/>
          <p:nvPr/>
        </p:nvSpPr>
        <p:spPr>
          <a:xfrm>
            <a:off x="7663543" y="766732"/>
            <a:ext cx="4046453" cy="5324535"/>
          </a:xfrm>
          <a:prstGeom prst="rect">
            <a:avLst/>
          </a:prstGeom>
          <a:noFill/>
        </p:spPr>
        <p:txBody>
          <a:bodyPr wrap="square">
            <a:spAutoFit/>
          </a:bodyPr>
          <a:lstStyle/>
          <a:p>
            <a:pPr algn="just"/>
            <a:r>
              <a:rPr lang="it-IT" sz="2000" dirty="0"/>
              <a:t>Nel suo lungo viaggio Ulisse incontra pericoli di ogni genere: le sirene, il cui canto affascinava a tal punto i marinai da far finire le loro navi sugli scogli, la maga Circe, che trasformava gli uomini in maiali, il ciclope Polifemo, un gigante che aveva un solo occhio e che ci si cibava di uomini. Per salvarsi, anche in quest’ultimo caso, Ulisse dovette ricorrere all’inganno. Offerto al gigante un otre pieno di vino, attese che Polifemo, dopo l’abbondante bevuta si addormentasse. Prese un palo e, resa la punta incandescente con il fuoco, lo conficcò nell’unico occhio del gigante, accecandolo.</a:t>
            </a:r>
          </a:p>
        </p:txBody>
      </p:sp>
      <p:sp>
        <p:nvSpPr>
          <p:cNvPr id="5" name="Rettangolo 4">
            <a:extLst>
              <a:ext uri="{FF2B5EF4-FFF2-40B4-BE49-F238E27FC236}">
                <a16:creationId xmlns:a16="http://schemas.microsoft.com/office/drawing/2014/main" id="{99C8A537-AC20-4C99-8676-FF8049106D7D}"/>
              </a:ext>
            </a:extLst>
          </p:cNvPr>
          <p:cNvSpPr/>
          <p:nvPr/>
        </p:nvSpPr>
        <p:spPr>
          <a:xfrm>
            <a:off x="261256" y="424543"/>
            <a:ext cx="7155543" cy="6008914"/>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3053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1000" b="-1000"/>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B9BFEA1-9443-4C96-8447-864C36B33EC3}"/>
              </a:ext>
            </a:extLst>
          </p:cNvPr>
          <p:cNvSpPr txBox="1"/>
          <p:nvPr/>
        </p:nvSpPr>
        <p:spPr>
          <a:xfrm>
            <a:off x="158657" y="151179"/>
            <a:ext cx="4699946" cy="6555641"/>
          </a:xfrm>
          <a:prstGeom prst="rect">
            <a:avLst/>
          </a:prstGeom>
          <a:noFill/>
        </p:spPr>
        <p:txBody>
          <a:bodyPr wrap="square" numCol="1">
            <a:spAutoFit/>
          </a:bodyPr>
          <a:lstStyle/>
          <a:p>
            <a:pPr algn="just"/>
            <a:r>
              <a:rPr lang="it-IT" sz="2000" dirty="0">
                <a:solidFill>
                  <a:schemeClr val="bg1"/>
                </a:solidFill>
                <a:effectLst>
                  <a:outerShdw blurRad="38100" dist="38100" dir="2700000" algn="tl">
                    <a:srgbClr val="000000">
                      <a:alpha val="43137"/>
                    </a:srgbClr>
                  </a:outerShdw>
                </a:effectLst>
              </a:rPr>
              <a:t>La questione omerica, che riguarda non solo il problema di Omero, ma anche quello dell’appartenenza dell’</a:t>
            </a:r>
            <a:r>
              <a:rPr lang="it-IT" sz="2000" i="1" u="sng" dirty="0">
                <a:solidFill>
                  <a:schemeClr val="bg1"/>
                </a:solidFill>
                <a:effectLst>
                  <a:outerShdw blurRad="38100" dist="38100" dir="2700000" algn="tl">
                    <a:srgbClr val="000000">
                      <a:alpha val="43137"/>
                    </a:srgbClr>
                  </a:outerShdw>
                </a:effectLst>
              </a:rPr>
              <a:t>Iliade</a:t>
            </a:r>
            <a:r>
              <a:rPr lang="it-IT" sz="2000" dirty="0">
                <a:solidFill>
                  <a:schemeClr val="bg1"/>
                </a:solidFill>
                <a:effectLst>
                  <a:outerShdw blurRad="38100" dist="38100" dir="2700000" algn="tl">
                    <a:srgbClr val="000000">
                      <a:alpha val="43137"/>
                    </a:srgbClr>
                  </a:outerShdw>
                </a:effectLst>
              </a:rPr>
              <a:t> e dell’</a:t>
            </a:r>
            <a:r>
              <a:rPr lang="it-IT" sz="2000" i="1" u="sng" dirty="0">
                <a:solidFill>
                  <a:schemeClr val="bg1"/>
                </a:solidFill>
                <a:effectLst>
                  <a:outerShdw blurRad="38100" dist="38100" dir="2700000" algn="tl">
                    <a:srgbClr val="000000">
                      <a:alpha val="43137"/>
                    </a:srgbClr>
                  </a:outerShdw>
                </a:effectLst>
              </a:rPr>
              <a:t>Odissea</a:t>
            </a:r>
            <a:r>
              <a:rPr lang="it-IT" sz="2000" dirty="0">
                <a:solidFill>
                  <a:schemeClr val="bg1"/>
                </a:solidFill>
                <a:effectLst>
                  <a:outerShdw blurRad="38100" dist="38100" dir="2700000" algn="tl">
                    <a:srgbClr val="000000">
                      <a:alpha val="43137"/>
                    </a:srgbClr>
                  </a:outerShdw>
                </a:effectLst>
              </a:rPr>
              <a:t>, fu posta fin dati tempi antichi e il dibattito sull’argomento dura tutt’ora. Alcuni studiosi, esaminate le affinità ma anche le effettive differenza tra i due poemi, sostennero che Omero (o comunque, il poeta a cui la storia da questo nome) fosse l’autore delle due opere. L’Iliade, in cui prevale uno spirito più giovanile e agguerrito, sarebbe stata composta nella giovinezza, mentre l’Odissea, per la maggior conoscenza del mondo e degli uomini che rivela, sarebbe stata scritta nella maturità. Altri critici assegnarono le due opere ad autori diversi, vissuti in epoche diverse; altri ancora videro in Omero il collezionista di canti composti da diversi </a:t>
            </a:r>
            <a:r>
              <a:rPr lang="it-IT" sz="2000" i="1" u="sng" dirty="0">
                <a:solidFill>
                  <a:schemeClr val="bg1"/>
                </a:solidFill>
                <a:effectLst>
                  <a:outerShdw blurRad="38100" dist="38100" dir="2700000" algn="tl">
                    <a:srgbClr val="000000">
                      <a:alpha val="43137"/>
                    </a:srgbClr>
                  </a:outerShdw>
                </a:effectLst>
              </a:rPr>
              <a:t>aedi</a:t>
            </a:r>
            <a:r>
              <a:rPr lang="it-IT" sz="2000" dirty="0">
                <a:solidFill>
                  <a:schemeClr val="bg1"/>
                </a:solidFill>
                <a:effectLst>
                  <a:outerShdw blurRad="38100" dist="38100" dir="2700000" algn="tl">
                    <a:srgbClr val="000000">
                      <a:alpha val="43137"/>
                    </a:srgbClr>
                  </a:outerShdw>
                </a:effectLst>
              </a:rPr>
              <a:t> ( poeti cantori) in epoche precedenti.</a:t>
            </a:r>
          </a:p>
        </p:txBody>
      </p:sp>
    </p:spTree>
    <p:extLst>
      <p:ext uri="{BB962C8B-B14F-4D97-AF65-F5344CB8AC3E}">
        <p14:creationId xmlns:p14="http://schemas.microsoft.com/office/powerpoint/2010/main" val="27280488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616</Words>
  <Application>Microsoft Office PowerPoint</Application>
  <PresentationFormat>Widescreen</PresentationFormat>
  <Paragraphs>16</Paragraphs>
  <Slides>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vt:i4>
      </vt:variant>
    </vt:vector>
  </HeadingPairs>
  <TitlesOfParts>
    <vt:vector size="12" baseType="lpstr">
      <vt:lpstr>Algerian</vt:lpstr>
      <vt:lpstr>Arial</vt:lpstr>
      <vt:lpstr>Bodoni MT Condensed</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Compaq</dc:creator>
  <cp:lastModifiedBy>Vincenza Simeoli</cp:lastModifiedBy>
  <cp:revision>9</cp:revision>
  <dcterms:created xsi:type="dcterms:W3CDTF">2021-12-10T10:32:27Z</dcterms:created>
  <dcterms:modified xsi:type="dcterms:W3CDTF">2022-03-19T07:49:18Z</dcterms:modified>
</cp:coreProperties>
</file>