
<file path=[Content_Types].xml><?xml version="1.0" encoding="utf-8"?>
<Types xmlns="http://schemas.openxmlformats.org/package/2006/content-types">
  <Default Extension="crdownload" ContentType="image/png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C3DA8-813D-4D9E-BA55-9E7EBAE3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0FFADE-6C1A-4275-904B-38FC8734E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6A99EB-47D2-4FD9-988E-A15F721F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C4B8AF-4B60-4EDD-83BB-23848E09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926DD-A676-4603-8A1A-A57D310D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6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0115A7-5C6A-49C0-9889-61E2B776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44CCC5-607B-41AE-AA82-8C786EFC0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E6A0F3-E0BB-46D3-9374-36ACB1F9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4191AC-45AE-4ADE-8C7F-8B78048F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21FC99-ECEB-4CB1-A2BC-65E8F66F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63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934EB3C-1AAB-426B-A74B-E38819FDC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D6A0A2-52B2-46DF-8FA0-15714D3A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A8E478-4073-4A46-9E4F-93791183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3121BF-8107-46BB-B946-6DA8960B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FF019A-E68C-4F86-8A8F-A1F33956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88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5A109-93B1-42B6-9B63-09C1A7B3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02F40-E046-4FB9-A152-50A7ED33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401B6B-6A94-43EE-9830-40B030A3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37D35B-FB90-4E83-B7A2-036B3C86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FE59BF-5A80-4391-B066-09348F7A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61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8693B9-F4DF-464F-985C-C1A4374F9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17D8E9-8481-4B8E-8AD3-D9F7CDEC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745E3F-99DF-401B-B70D-89009A4C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B00320-7116-4561-88B9-230B88C6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FDF897-3922-4664-91D4-62484D16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25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502A9-3DEE-45D9-AA51-E43EF1DD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C116D1-6C5C-4156-9F36-720C2940B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388891-19BD-4E97-AC34-FD2DD6EF8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EC0C4B-ACD7-4E22-ADDE-2A412185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C7D4BB-FDBA-432B-8D0B-5005FAADD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0B3EB9-FB24-46F6-8971-20E7EA05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82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799D25-C1DE-4010-8304-A47263FE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1CCA4C-C712-4D67-9563-75B78115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745541-85DA-444B-8D56-14EDF3DE7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A0F133B-5BED-40B0-B8A1-D3EED2FE0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A1D861-59E9-47F4-8204-79D056BB0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FA45B9C-1890-4B6C-BA92-946DD1FE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6D06B5-7775-465F-8B4C-4BA2DA4F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D613AA-D258-4674-861D-636DC98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60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445C42-CC12-4F82-B678-B5BC15A3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5E32D-95E5-4A81-998E-E103110F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3A3845D-1DE1-4116-AFD8-6FE3E011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D1870C-B39A-4AB7-A586-61FB7E2A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02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634D00D-4170-46D3-BF51-D79CCBE6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D108E92-BED9-4949-A489-A1B228CF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6C84B6-3F5D-4D0C-9490-84853670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5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450F52-DB62-445D-8929-B5958C4A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DC5894-8D96-4769-B752-42BF8A66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1A06C8-8153-4AC3-BB05-3C0DAE203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AE7F4C-EE0B-43D5-93AF-A3C971F8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58A098-28BB-49AA-9DC3-B3654556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1E7371-6949-4878-86FA-7AE570FC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8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56BB44-6978-4856-B2E6-C191172F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C156367-D4D3-4879-BB90-915FF1DDB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2C56B7-D77D-409C-995D-38033F505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71FA5D-D6EC-46CB-BE72-27067968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A1FD60-BC6D-49E4-AAB1-052814CB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6EE00E-7AD5-4B4D-A21C-5B8FDB71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45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A5DD45F-F37C-439C-91B0-4CCE8CD87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6DE8CA-328F-44BA-9C3F-627E6220F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BD6882-265E-47AC-9ED4-B52C4EDA3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1F82-30C3-4E7E-BA69-3092A7DB9F17}" type="datetimeFigureOut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6CDB4-4990-4CBC-933E-90492082C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7EF9EA-BC3B-41CB-BA0F-B663A90BF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0F14-AAA1-4529-8EF1-4C6631B05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18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crdownload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22AB55-74B7-4076-9CF3-06EEF9533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RUSSIA-UCRAINA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FE4EC11-C293-43BA-B139-D4B6B4CE8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La terza guerra mondiale?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1FF5A9B-C7B3-4EF7-BE6A-90FAF20A6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86212"/>
            <a:ext cx="9144000" cy="28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9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48E9DA4-32FE-4DC0-940C-0CFAA6DF6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00037"/>
            <a:ext cx="11644313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8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DE47AA9-CB33-45F8-889F-21D7CC8F5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-1"/>
            <a:ext cx="11587162" cy="70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2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04E91CB-E516-43A3-8632-2BAC58FAC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385763"/>
            <a:ext cx="11087100" cy="647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7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91C27FF-E8B7-4345-A8F4-A961F0642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0"/>
            <a:ext cx="11044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7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D0B05-72C2-4833-9CA5-AC5051405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QUANDO E’ INIZIATA LA GUERRA TRA UCRAINA E RUSSIA?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F4C149-A1F0-4F1A-96B3-27AAE784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DA SEMPRE, LA RUSSIA SOFFRE DELLA COSIDETTA «SINDROME DELL’ACCERCHIAMENTO» E PERCEPISCE COME UNA MINACCIA AVERE AI SUOI CONFINI DEI PAESI MEMBRI NELL’ALLENZA ATLANTICA. CON L’INVASIONE, PUTIN VORREBBE DISSUADERE L’OCCIDENTE A RIAVVICINARSI ALL’UCRAINA OPPURE INSTAURARE UN REGIME A LUI FAVOREVOLE.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BA0C3B-CA43-4706-8EB9-5C507C9B4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LA CRISSI RUSSO-UCRAINA è UNO SCONTRO DIPLOMATICO-MILITARE IN ATTO TRA RUSSIA ED UCRAINA,INIZIATO NEL FEBBRAIO DEL 2014. SI INCENTRA SULLO STATUS DELLA CRIMEA, DELLA REGIONME DEL DONBASS E SULLA POSSIBILE ADESIONE DELL’UCRAINA ALLA NATO.</a:t>
            </a:r>
          </a:p>
        </p:txBody>
      </p:sp>
    </p:spTree>
    <p:extLst>
      <p:ext uri="{BB962C8B-B14F-4D97-AF65-F5344CB8AC3E}">
        <p14:creationId xmlns:p14="http://schemas.microsoft.com/office/powerpoint/2010/main" val="315176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921225D-407D-430A-9C18-25AEE0431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65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RUSSIA-UCRAINA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QUANDO E’ INIZIATA LA GUERRA TRA UCRAINA E RUSSIA?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RUSSIA-UCRAINA</dc:title>
  <dc:creator>fabio nespoli</dc:creator>
  <cp:lastModifiedBy>fabio nespoli</cp:lastModifiedBy>
  <cp:revision>1</cp:revision>
  <dcterms:created xsi:type="dcterms:W3CDTF">2022-03-20T07:07:26Z</dcterms:created>
  <dcterms:modified xsi:type="dcterms:W3CDTF">2022-03-20T07:20:13Z</dcterms:modified>
</cp:coreProperties>
</file>