
<file path=[Content_Types].xml><?xml version="1.0" encoding="utf-8"?>
<Types xmlns="http://schemas.openxmlformats.org/package/2006/content-types">
  <Default Extension="jfif" ContentType="image/jpeg"/>
  <Default Extension="webp" ContentType="image/web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C0F2C9-3C1F-4A38-B3D0-F10976652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E80F64F-DB4F-47E3-9DFD-C0A88A2ED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B96233-56E0-4E99-A657-FB5F3C1B7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30E-8A75-4ADC-9B7A-E68B01254AEE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F22C43-320C-43D1-B550-E91E8030E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255450-B0D6-4E3F-92B3-B12A5B24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1A6A-3AE1-4175-B25E-12F0C60B0B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66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400DC9-E2B9-4C5E-A6F7-C7D507FFD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5C229BA-16F0-4C47-9482-1FA22EC2D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5BA8E7-B98A-412C-AF54-D58F3AC39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30E-8A75-4ADC-9B7A-E68B01254AEE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0EC6BA-A16D-4BD9-B79E-C8484E0F1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47F0D9-FD5E-4FFA-992F-58A475476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1A6A-3AE1-4175-B25E-12F0C60B0B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52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DB94FC7-6BF1-4EB6-AFB0-20EE7C7A2E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CDC35A-BE99-49CD-81AF-6CAB03CE3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8A6D8-BEC9-431B-BFF0-5ED0ACBE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30E-8A75-4ADC-9B7A-E68B01254AEE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48705A-9E1B-4F16-9886-AF3229920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136A23-BC3F-42E2-87B6-B6915798A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1A6A-3AE1-4175-B25E-12F0C60B0B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35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D9C9C3-D833-49E0-8FD2-6346F2238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CE0598-821A-4828-B720-1A9C9579B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6F2D7B-2684-4129-A0D1-ED2DF2798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30E-8A75-4ADC-9B7A-E68B01254AEE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4829BE-0C34-43C0-B315-6843AF3FA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8804B1-DE1D-486E-AD4B-13A688A1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1A6A-3AE1-4175-B25E-12F0C60B0B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01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F76DEA-BA3F-4DA9-8F1A-38AAED7EB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9A5CFF-634C-43EB-BE5E-246376760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B963D5-7289-4D0D-81EB-53B61F73A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30E-8A75-4ADC-9B7A-E68B01254AEE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C5C532-5344-4470-8A54-BC0E74AA6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747963-EEC1-4C49-92AC-36DF245E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1A6A-3AE1-4175-B25E-12F0C60B0B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67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210EBD-6E5D-4082-83C8-4916B1B30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CEB345-9199-4F8E-AF7F-50D3A73F7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F8CE541-B114-4806-A09D-F204C5DCE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8F491E2-54E2-4058-91D5-509B23D1D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30E-8A75-4ADC-9B7A-E68B01254AEE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B2DDC8C-88FA-4D93-BA15-E12CA79C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BFE7B7-14A1-49FF-9890-3539DEDA4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1A6A-3AE1-4175-B25E-12F0C60B0B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27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B1D651-4116-42D5-BEAF-93DEFEC5C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A9E5D28-F668-4B52-A231-A19F0E259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C5C14EF-F5D7-4FEB-BC16-9277F2080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7665287-A691-4E7C-B99D-A93957F03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57935CD-7CCA-4EC4-AD04-77FBAA9E84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3932A28-CD87-4CCB-B3B2-901B211BA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30E-8A75-4ADC-9B7A-E68B01254AEE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5F03FB3-10CD-4D42-A1E5-253B453D3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1BC9D70-7A5A-422A-8E94-A26CB8FE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1A6A-3AE1-4175-B25E-12F0C60B0B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99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F91018-5FDB-4773-A0D1-23B5D2954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0B05104-FA4C-4A84-918F-5CB7E1F9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30E-8A75-4ADC-9B7A-E68B01254AEE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94737CB-CB18-47F0-91B4-22B6DF72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53A8FA3-2599-4DB7-BB4B-F00ACB915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1A6A-3AE1-4175-B25E-12F0C60B0B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149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FBE99C6-8EBB-4E8A-A881-D70165E6E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30E-8A75-4ADC-9B7A-E68B01254AEE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C8F66D1-2006-496C-86FD-58B25FB29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9749377-DCA9-4F54-B3B8-2F8040CF3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1A6A-3AE1-4175-B25E-12F0C60B0B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27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0208E7-4FB1-409F-A88A-522CCF79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CE7486-198D-42D0-BC70-77799E73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C9E6DD3-4F8A-45FC-BE00-86AEF8AFC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C209E6-232B-42EC-A306-11E2F968F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30E-8A75-4ADC-9B7A-E68B01254AEE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547C33F-E5FD-4646-B6C3-AC14360DE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7D5C36F-F43E-4371-84E0-4B5FA50A8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1A6A-3AE1-4175-B25E-12F0C60B0B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15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C30B10-41F3-49DB-9F43-4111B2FA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06C753E-B678-4EE5-9BCC-54D4A348D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AE8375C-2365-4BC9-A2B0-1C1A8E3F3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75EDE2-1317-4776-AA12-0DC66174E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430E-8A75-4ADC-9B7A-E68B01254AEE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25AFDE-4A57-4F22-90DB-A80CFB6E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B479B4-6ED3-4252-B438-8FA65B316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1A6A-3AE1-4175-B25E-12F0C60B0B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32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E7F6BF0-7A82-46FA-8CD2-540561640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A5FD21-D6AC-4163-B083-09FED5549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6C6DF1-4FB6-4B6A-8DAE-D98343BA3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A430E-8A75-4ADC-9B7A-E68B01254AEE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589E7A-459D-4AC9-B085-C675D467F0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B1D59C-0AEF-4FDC-BFF2-3343A4FEAD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F1A6A-3AE1-4175-B25E-12F0C60B0B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24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fif"/><Relationship Id="rId5" Type="http://schemas.openxmlformats.org/officeDocument/2006/relationships/image" Target="../media/image4.jfif"/><Relationship Id="rId4" Type="http://schemas.openxmlformats.org/officeDocument/2006/relationships/image" Target="../media/image3.web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214715-7413-421D-91A2-B9EE62AC0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7125" y="235672"/>
            <a:ext cx="4953000" cy="983528"/>
          </a:xfrm>
        </p:spPr>
        <p:txBody>
          <a:bodyPr/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Ucra</a:t>
            </a:r>
            <a:r>
              <a:rPr lang="it-IT" dirty="0">
                <a:solidFill>
                  <a:schemeClr val="accent4"/>
                </a:solidFill>
              </a:rPr>
              <a:t>ina</a:t>
            </a:r>
            <a:r>
              <a:rPr lang="it-IT" dirty="0">
                <a:solidFill>
                  <a:srgbClr val="002060"/>
                </a:solidFill>
              </a:rPr>
              <a:t>-</a:t>
            </a:r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Ru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it-IT" dirty="0">
                <a:solidFill>
                  <a:srgbClr val="FF0000"/>
                </a:solidFill>
              </a:rPr>
              <a:t>sia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E9AD5E6-BFDE-4B38-B868-4AEBF2312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625" y="1219200"/>
            <a:ext cx="11255375" cy="5638800"/>
          </a:xfrm>
        </p:spPr>
        <p:txBody>
          <a:bodyPr>
            <a:normAutofit fontScale="25000" lnSpcReduction="20000"/>
          </a:bodyPr>
          <a:lstStyle/>
          <a:p>
            <a:r>
              <a:rPr lang="it-IT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cause del conflitto</a:t>
            </a:r>
          </a:p>
          <a:p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si è arrivati alla guerra tra Russia e Ucraina? Quali sono le motivazioni che hanno spinto Putin ad invadere l’ Ucraina .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guerra tra Russia e Ucraina sta travolgendo l’ Est Europa ma le tensioni politiche tra i due Paesi nascono dall’ invasione del 24 Febbraio e dell’ entrata di Putin in Donbass. Al centro c’è il braccio di ferro tra Kiev da un lato, con il presidente Volodymyr </a:t>
            </a:r>
            <a:r>
              <a:rPr lang="it-IT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Zelensky</a:t>
            </a:r>
            <a:r>
              <a:rPr lang="it-IT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intenzionato ad entrare nell’ orbita di Nato e Ue, e Mosca dall’ altro lato con il presidente Vladimir Putin che con il forte appoggio della Cina ha iniziato a bombardare i territori Ucraini (Kiev).</a:t>
            </a:r>
          </a:p>
          <a:p>
            <a:r>
              <a:rPr lang="it-IT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L’impatto di questa guerra ferma la crescita economica globale e crea una gravissima crisi umanitaria.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 effetti della guerra</a:t>
            </a:r>
          </a:p>
          <a:p>
            <a:r>
              <a:rPr lang="it-IT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bombardamenti dell’esercito Russo hanno causato innumerevoli feriti e moltissimi morti oltre alla distruzione di ospedali orfanotrofi e teatri come quello di Mariupol e creato danni alla centrale nucleare di </a:t>
            </a:r>
            <a:r>
              <a:rPr lang="it-IT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Zaporizhzhia</a:t>
            </a:r>
            <a:r>
              <a:rPr lang="it-IT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 è tra le più grandi d’Europa</a:t>
            </a:r>
            <a:r>
              <a:rPr lang="it-IT" sz="9600" dirty="0"/>
              <a:t>.</a:t>
            </a:r>
          </a:p>
          <a:p>
            <a:r>
              <a:rPr lang="it-IT" sz="9600" dirty="0"/>
              <a:t>Le vittime</a:t>
            </a:r>
          </a:p>
          <a:p>
            <a:r>
              <a:rPr lang="it-IT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questa guerra sono molte anche le vittime tra i soldati di ambe due gli schieramenti tra cui una delle storie più toccanti  che ho letto è quella di Olga </a:t>
            </a:r>
            <a:r>
              <a:rPr lang="it-IT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Semidyanova</a:t>
            </a:r>
            <a:r>
              <a:rPr lang="it-IT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medico e mamma di 12 figli arruolatasi per difendere il suo Paese.</a:t>
            </a:r>
            <a:r>
              <a:rPr lang="it-IT" sz="9600" dirty="0"/>
              <a:t>  </a:t>
            </a:r>
          </a:p>
          <a:p>
            <a:r>
              <a:rPr lang="it-IT" sz="9600" dirty="0"/>
              <a:t>  </a:t>
            </a:r>
            <a:endParaRPr lang="it-IT" sz="5000" dirty="0"/>
          </a:p>
          <a:p>
            <a:endParaRPr lang="it-IT" sz="5000" dirty="0"/>
          </a:p>
          <a:p>
            <a:endParaRPr lang="it-IT" sz="5000" dirty="0"/>
          </a:p>
          <a:p>
            <a:r>
              <a:rPr lang="it-IT" sz="5000" dirty="0"/>
              <a:t>                                                 </a:t>
            </a:r>
          </a:p>
          <a:p>
            <a:endParaRPr lang="it-IT" sz="50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96079E0-9EAA-4851-B46D-9A170EE95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826" y="5560147"/>
            <a:ext cx="1222374" cy="122237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5F36418-715A-439C-88BD-89657929E9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5" y="337128"/>
            <a:ext cx="1695450" cy="1271587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E5D7DBC0-F257-4E87-91CA-4AA7B6398D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791" y="337129"/>
            <a:ext cx="1714268" cy="1339272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C9E38D2C-EBDB-4972-87C4-4F21D15422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5560147"/>
            <a:ext cx="2405063" cy="1284789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FD7A2D96-B360-4042-A725-9E46E88C95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45" y="5573210"/>
            <a:ext cx="2257885" cy="1284790"/>
          </a:xfrm>
          <a:prstGeom prst="rect">
            <a:avLst/>
          </a:prstGeom>
        </p:spPr>
      </p:pic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ABF3FC4B-29D9-47FE-8F31-EF8013169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182008"/>
              </p:ext>
            </p:extLst>
          </p:nvPr>
        </p:nvGraphicFramePr>
        <p:xfrm>
          <a:off x="7561862" y="6416761"/>
          <a:ext cx="240506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063">
                  <a:extLst>
                    <a:ext uri="{9D8B030D-6E8A-4147-A177-3AD203B41FA5}">
                      <a16:colId xmlns:a16="http://schemas.microsoft.com/office/drawing/2014/main" val="292049963"/>
                    </a:ext>
                  </a:extLst>
                </a:gridCol>
              </a:tblGrid>
              <a:tr h="365725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By Francesco Rodi 1/C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081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538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Ucraina-Russia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Ucraina-Russia</dc:title>
  <dc:creator>WINDOWS10</dc:creator>
  <cp:lastModifiedBy>Maia</cp:lastModifiedBy>
  <cp:revision>4</cp:revision>
  <dcterms:created xsi:type="dcterms:W3CDTF">2022-03-17T17:19:17Z</dcterms:created>
  <dcterms:modified xsi:type="dcterms:W3CDTF">2022-03-18T06:11:39Z</dcterms:modified>
</cp:coreProperties>
</file>