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00C23-AAC3-4A12-A30F-C4388E814B90}" v="1030" dt="2022-03-19T11:51:00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1" autoAdjust="0"/>
  </p:normalViewPr>
  <p:slideViewPr>
    <p:cSldViewPr snapToGrid="0">
      <p:cViewPr varScale="1">
        <p:scale>
          <a:sx n="93" d="100"/>
          <a:sy n="93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7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40DE8D5-02B1-4B99-A243-156C7C108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B057C1-C257-4EB5-A661-36F4E35470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B5724-AB32-46C6-8C76-C6F13F74598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35E835-D5EE-4FB0-80DF-E8C53A5EA5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D80AAF-1984-4ADD-8F18-948B0A8D4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998C3-CE21-4E99-9C4E-D36904C5D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420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B73D4-ECB8-4CE9-A64F-1AE392680BC1}" type="datetimeFigureOut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lo stile del titolo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EF5D3-1309-4981-851D-000F4605F00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82035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EF5D3-1309-4981-851D-000F4605F00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86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igura a mano libera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igura a mano libera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igura a mano libera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igura a mano libera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rtlCol="0" anchor="b">
            <a:normAutofit/>
          </a:bodyPr>
          <a:lstStyle>
            <a:lvl1pPr algn="r">
              <a:defRPr sz="8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 rtlCol="0"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C3F300-7221-4F67-952C-D94321CC9C5A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5" name="Stella a 5 punte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5780" y="4702923"/>
            <a:ext cx="10394728" cy="682472"/>
          </a:xfrm>
        </p:spPr>
        <p:txBody>
          <a:bodyPr rtlCol="0"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D9069A-E733-4F19-B319-63CCF61F1936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5779" y="4106333"/>
            <a:ext cx="10394729" cy="127360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E2BFF2-713F-41E0-A2C3-D129E03880BE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1550264" y="3610032"/>
            <a:ext cx="8667956" cy="37776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4106334"/>
            <a:ext cx="10396882" cy="12682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2B7CB3-F4D1-4333-BA95-0D2A5EADC48B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Casella di testo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4" name="Casella di testo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4247468"/>
            <a:ext cx="10394707" cy="114064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0600C4-3079-4669-8255-33362DB9290D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AF7A1A-28B1-43CC-A8C8-755FE84BF365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9184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691840" y="4389287"/>
            <a:ext cx="3310128" cy="98529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23741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4235999" y="4389286"/>
            <a:ext cx="3310128" cy="9853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768944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7768819" y="4389284"/>
            <a:ext cx="3310128" cy="9853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E7374-23E7-4FAD-8E26-BC3CDFD30C63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testo verticale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8C5C20-65D0-4F3F-9E67-B6705CA50286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testo verticale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3AFF2-0E19-485A-ABC5-7BE9DD55ED6C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B4FC21-3EEB-40F7-9617-9914E747DCB7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5801" y="3742267"/>
            <a:ext cx="10394707" cy="16396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CB238-481E-40BE-A864-2729B31C4CEC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contenuto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222560-E6C8-41DF-8C48-BF1C8E2ACCBD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18356" y="2063396"/>
            <a:ext cx="4856158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18191" y="2063396"/>
            <a:ext cx="4864491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3" name="Segnaposto contenuto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1EFAEC-579A-4060-894D-23C5583C9FBF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9F690-36DB-4143-BCD2-6CEE18FD63BE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D8DC24-7892-44A7-B5D3-491F7A778A3E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sz="quarter" idx="13" hasCustomPrompt="1"/>
          </p:nvPr>
        </p:nvSpPr>
        <p:spPr>
          <a:xfrm>
            <a:off x="5046132" y="685800"/>
            <a:ext cx="6034375" cy="468878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93642" y="2709052"/>
            <a:ext cx="4126861" cy="26655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39696-9E46-40E9-86ED-DECBF58B6831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2709052"/>
            <a:ext cx="6345301" cy="23624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C50C41-D37F-40E7-9898-87DACB4BF106}" type="datetime1">
              <a:rPr lang="it-IT" noProof="0" smtClean="0"/>
              <a:t>19/03/2022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ttangolo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igura a mano libera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AEFE2B6-5431-40A5-888B-839469CEB020}" type="datetime1">
              <a:rPr lang="it-IT" noProof="0" smtClean="0"/>
              <a:t>19/03/2022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it-IT" dirty="0"/>
              <a:t>Guerra </a:t>
            </a:r>
            <a:r>
              <a:rPr lang="it-IT" dirty="0" err="1"/>
              <a:t>russia</a:t>
            </a:r>
            <a:r>
              <a:rPr lang="it-IT" dirty="0"/>
              <a:t> ucraina 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it-IT" dirty="0"/>
              <a:t>Fermate la guerra ...alla ricerca della pace !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BD0FA-2A3A-42D8-8B41-27649C1A93F2}"/>
              </a:ext>
            </a:extLst>
          </p:cNvPr>
          <p:cNvSpPr txBox="1"/>
          <p:nvPr/>
        </p:nvSpPr>
        <p:spPr>
          <a:xfrm rot="-720000">
            <a:off x="7709770" y="488097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Salvatore Rocco</a:t>
            </a:r>
          </a:p>
          <a:p>
            <a:r>
              <a:rPr lang="it-IT" dirty="0"/>
              <a:t> 1C Marino Guarano 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AD76C-CAC1-41F0-A690-763F78B6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guerra si deve fermare 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459411-BE27-477D-A5FE-0DF4272AC7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L'invasione russa dell'ucraina del 2022 </a:t>
            </a:r>
            <a:r>
              <a:rPr lang="it-IT" dirty="0" err="1"/>
              <a:t>e'</a:t>
            </a:r>
            <a:r>
              <a:rPr lang="it-IT" dirty="0"/>
              <a:t> iniziata il 24 febbraio segnando una brusca contesa tra i due paesi .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1E66B37C-8F6A-4C35-A426-489DDB1E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68" y="2991503"/>
            <a:ext cx="4434214" cy="2492940"/>
          </a:xfrm>
          <a:prstGeom prst="rect">
            <a:avLst/>
          </a:prstGeom>
        </p:spPr>
      </p:pic>
      <p:pic>
        <p:nvPicPr>
          <p:cNvPr id="5" name="Immagine 5" descr="Immagine che contiene veicolo militare, esterni, trasporto&#10;&#10;Descrizione generata automaticamente">
            <a:extLst>
              <a:ext uri="{FF2B5EF4-FFF2-40B4-BE49-F238E27FC236}">
                <a16:creationId xmlns:a16="http://schemas.microsoft.com/office/drawing/2014/main" id="{327D4A09-699C-40A1-8F95-227D45F2D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893" y="2941119"/>
            <a:ext cx="4674296" cy="26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DAAF58-7FF7-4DE6-8B92-8217F74A6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663" y="508081"/>
            <a:ext cx="10426022" cy="45011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L' ucraina </a:t>
            </a:r>
            <a:r>
              <a:rPr lang="it-IT" dirty="0" err="1"/>
              <a:t>e'</a:t>
            </a:r>
            <a:r>
              <a:rPr lang="it-IT" dirty="0"/>
              <a:t> uno dei maggiori produttori di grano del mondo . </a:t>
            </a:r>
            <a:endParaRPr lang="it-IT"/>
          </a:p>
          <a:p>
            <a:pPr marL="0" indent="0">
              <a:buNone/>
            </a:pPr>
            <a:r>
              <a:rPr lang="it-IT" dirty="0"/>
              <a:t>Kiev , la capitale, è una città molto ricca ,con un bellissimo centro storico e molti villaggi di agricoltori. L' ucraina è divisa in 24 regioni e una repubblica autonoma : la </a:t>
            </a:r>
            <a:r>
              <a:rPr lang="it-IT" dirty="0" err="1"/>
              <a:t>crimea</a:t>
            </a:r>
            <a:r>
              <a:rPr lang="it-IT" dirty="0"/>
              <a:t> . Tra queste regioni c'è il </a:t>
            </a:r>
            <a:r>
              <a:rPr lang="it-IT" dirty="0" err="1"/>
              <a:t>donbass</a:t>
            </a:r>
            <a:r>
              <a:rPr lang="it-IT" dirty="0"/>
              <a:t> : un' area divisa in tre regioni ,quasi tutta a predominanza russa .</a:t>
            </a:r>
            <a:endParaRPr lang="it-IT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 dirty="0"/>
              <a:t>   </a:t>
            </a:r>
          </a:p>
        </p:txBody>
      </p:sp>
      <p:pic>
        <p:nvPicPr>
          <p:cNvPr id="4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B0F73F47-64A0-408C-95B1-24C917C3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263" y="2134399"/>
            <a:ext cx="8139830" cy="345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0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C15931-793E-4900-B385-2913C3DD9A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72383"/>
            <a:ext cx="10394707" cy="500220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 fine febbraio </a:t>
            </a:r>
            <a:r>
              <a:rPr lang="it-IT" dirty="0" err="1"/>
              <a:t>putin</a:t>
            </a:r>
            <a:r>
              <a:rPr lang="it-IT" dirty="0"/>
              <a:t> ha riconosciuto la repubblica di </a:t>
            </a:r>
            <a:r>
              <a:rPr lang="it-IT" dirty="0" err="1"/>
              <a:t>donetsk</a:t>
            </a:r>
            <a:r>
              <a:rPr lang="it-IT" dirty="0"/>
              <a:t> e di </a:t>
            </a:r>
            <a:r>
              <a:rPr lang="it-IT" dirty="0" err="1"/>
              <a:t>luhansk</a:t>
            </a:r>
            <a:r>
              <a:rPr lang="it-IT" dirty="0"/>
              <a:t> come russe e ha fatto entrare i carri armati su quei territori : si tratta di una vera e propria invasione perché quelle due aree sono a tutti gli effetti dell'ucraina. I carri armati russi sono entrati nella capitale e in altre città anche se l' avanzata si è dimostrata </a:t>
            </a:r>
            <a:r>
              <a:rPr lang="it-IT" dirty="0" err="1"/>
              <a:t>piu'</a:t>
            </a:r>
            <a:r>
              <a:rPr lang="it-IT" dirty="0"/>
              <a:t> complicata del previsto a causa della resistenza ucraina.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4" descr="Immagine che contiene cielo, esterni, costruzione&#10;&#10;Descrizione generata automaticamente">
            <a:extLst>
              <a:ext uri="{FF2B5EF4-FFF2-40B4-BE49-F238E27FC236}">
                <a16:creationId xmlns:a16="http://schemas.microsoft.com/office/drawing/2014/main" id="{45EA7640-7F2F-4C0C-94E6-B90FB62A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838" y="2179119"/>
            <a:ext cx="6146104" cy="34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9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6587F-60C5-428C-A6A5-0DE2FFCB64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4931"/>
            <a:ext cx="10394707" cy="5179654"/>
          </a:xfrm>
        </p:spPr>
        <p:txBody>
          <a:bodyPr/>
          <a:lstStyle/>
          <a:p>
            <a:r>
              <a:rPr lang="it-IT" dirty="0"/>
              <a:t>Queste foto riguardano i bombardamenti </a:t>
            </a:r>
            <a:r>
              <a:rPr lang="it-IT" dirty="0" err="1"/>
              <a:t>russia</a:t>
            </a:r>
            <a:r>
              <a:rPr lang="it-IT" dirty="0"/>
              <a:t> ucraina sui palazzi.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/>
          </a:p>
        </p:txBody>
      </p:sp>
      <p:pic>
        <p:nvPicPr>
          <p:cNvPr id="4" name="Immagine 4" descr="Immagine che contiene treno, fumo, vapore, rotaie&#10;&#10;Descrizione generata automaticamente">
            <a:extLst>
              <a:ext uri="{FF2B5EF4-FFF2-40B4-BE49-F238E27FC236}">
                <a16:creationId xmlns:a16="http://schemas.microsoft.com/office/drawing/2014/main" id="{2D303AFD-1D9A-494E-8E9A-BC4721696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12" y="1749719"/>
            <a:ext cx="6250487" cy="3859602"/>
          </a:xfrm>
          <a:prstGeom prst="rect">
            <a:avLst/>
          </a:prstGeom>
        </p:spPr>
      </p:pic>
      <p:pic>
        <p:nvPicPr>
          <p:cNvPr id="5" name="Immagine 5" descr="Immagine che contiene testo, edificio, esterni, giallo&#10;&#10;Descrizione generata automaticamente">
            <a:extLst>
              <a:ext uri="{FF2B5EF4-FFF2-40B4-BE49-F238E27FC236}">
                <a16:creationId xmlns:a16="http://schemas.microsoft.com/office/drawing/2014/main" id="{F79058AB-EC46-4B38-BB54-252ED07D4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04" y="1734892"/>
            <a:ext cx="5029200" cy="38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2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996E6B-A780-4096-8592-0D584FDC28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97643"/>
            <a:ext cx="10394707" cy="4876942"/>
          </a:xfrm>
        </p:spPr>
        <p:txBody>
          <a:bodyPr/>
          <a:lstStyle/>
          <a:p>
            <a:r>
              <a:rPr lang="it-IT" dirty="0"/>
              <a:t>Le persone ucraine si sono rifugiate nelle metropolitane per non essere colpiti dai </a:t>
            </a:r>
            <a:r>
              <a:rPr lang="it-IT" dirty="0" err="1"/>
              <a:t>bombartamenti</a:t>
            </a:r>
            <a:r>
              <a:rPr lang="it-IT" dirty="0"/>
              <a:t> russi, per non morire. Molti sono scappati in altre città per essere al sicuro, anche in alcune zone di </a:t>
            </a:r>
            <a:r>
              <a:rPr lang="it-IT" dirty="0" err="1"/>
              <a:t>napoli</a:t>
            </a:r>
            <a:r>
              <a:rPr lang="it-IT" dirty="0"/>
              <a:t> . 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4" descr="Immagine che contiene persona, terra, esterni&#10;&#10;Descrizione generata automaticamente">
            <a:extLst>
              <a:ext uri="{FF2B5EF4-FFF2-40B4-BE49-F238E27FC236}">
                <a16:creationId xmlns:a16="http://schemas.microsoft.com/office/drawing/2014/main" id="{08F4F660-F644-4BB3-BF7B-604B0D47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853" y="1794352"/>
            <a:ext cx="5665937" cy="3707703"/>
          </a:xfrm>
          <a:prstGeom prst="rect">
            <a:avLst/>
          </a:prstGeom>
        </p:spPr>
      </p:pic>
      <p:pic>
        <p:nvPicPr>
          <p:cNvPr id="5" name="Immagine 5" descr="Immagine che contiene persona, pavimento, interni, gruppo&#10;&#10;Descrizione generata automaticamente">
            <a:extLst>
              <a:ext uri="{FF2B5EF4-FFF2-40B4-BE49-F238E27FC236}">
                <a16:creationId xmlns:a16="http://schemas.microsoft.com/office/drawing/2014/main" id="{04798FE5-A54B-4B6F-AEA9-F8E8D1B26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7" y="1794354"/>
            <a:ext cx="5561556" cy="37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2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Immagine che contiene testo, via, strada, automobile&#10;&#10;Descrizione generata automaticamente">
            <a:extLst>
              <a:ext uri="{FF2B5EF4-FFF2-40B4-BE49-F238E27FC236}">
                <a16:creationId xmlns:a16="http://schemas.microsoft.com/office/drawing/2014/main" id="{782D1DAE-0113-4EAA-8D69-1695508C6A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6737" y="685533"/>
            <a:ext cx="3344231" cy="4584668"/>
          </a:xfrm>
        </p:spPr>
      </p:pic>
      <p:pic>
        <p:nvPicPr>
          <p:cNvPr id="5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6ED84C4-2BDF-4772-8994-F293557F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32" y="843011"/>
            <a:ext cx="7732733" cy="43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35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Evento principale</vt:lpstr>
      <vt:lpstr>Guerra russia ucraina </vt:lpstr>
      <vt:lpstr>La guerra si deve fermare 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224</cp:revision>
  <dcterms:created xsi:type="dcterms:W3CDTF">2022-03-19T11:06:52Z</dcterms:created>
  <dcterms:modified xsi:type="dcterms:W3CDTF">2022-03-19T11:52:08Z</dcterms:modified>
</cp:coreProperties>
</file>