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  <p:sldMasterId id="2147483677" r:id="rId2"/>
  </p:sldMasterIdLst>
  <p:notesMasterIdLst>
    <p:notesMasterId r:id="rId8"/>
  </p:notesMasterIdLst>
  <p:sldIdLst>
    <p:sldId id="256" r:id="rId3"/>
    <p:sldId id="259" r:id="rId4"/>
    <p:sldId id="257" r:id="rId5"/>
    <p:sldId id="313" r:id="rId6"/>
    <p:sldId id="314" r:id="rId7"/>
  </p:sldIdLst>
  <p:sldSz cx="9144000" cy="5143500" type="screen16x9"/>
  <p:notesSz cx="6858000" cy="9144000"/>
  <p:embeddedFontLst>
    <p:embeddedFont>
      <p:font typeface="Advent Pro" panose="020B0604020202020204" charset="0"/>
      <p:regular r:id="rId9"/>
      <p:bold r:id="rId10"/>
    </p:embeddedFont>
    <p:embeddedFont>
      <p:font typeface="PT Sans" panose="020B0604020202020204" charset="0"/>
      <p:regular r:id="rId11"/>
      <p:bold r:id="rId12"/>
      <p:italic r:id="rId13"/>
      <p:boldItalic r:id="rId14"/>
    </p:embeddedFont>
    <p:embeddedFont>
      <p:font typeface="Paytone One" panose="020B0604020202020204" charset="0"/>
      <p:regular r:id="rId15"/>
    </p:embeddedFont>
    <p:embeddedFont>
      <p:font typeface="Roboto Condensed Light" panose="020B0604020202020204" charset="0"/>
      <p:regular r:id="rId16"/>
      <p:italic r:id="rId17"/>
    </p:embeddedFont>
    <p:embeddedFont>
      <p:font typeface="Nunito Light" panose="020B0604020202020204" charset="0"/>
      <p:regular r:id="rId18"/>
      <p: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zione predefinita" id="{78271412-EDF0-44C9-A7B1-183B03F34152}">
          <p14:sldIdLst>
            <p14:sldId id="256"/>
            <p14:sldId id="259"/>
          </p14:sldIdLst>
        </p14:section>
        <p14:section name="Sezione senza titolo" id="{44968BE4-0058-47F4-85A9-89E519674446}">
          <p14:sldIdLst>
            <p14:sldId id="257"/>
            <p14:sldId id="313"/>
            <p14:sldId id="31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rosaria pierro" initials="mrp" lastIdx="1" clrIdx="0">
    <p:extLst>
      <p:ext uri="{19B8F6BF-5375-455C-9EA6-DF929625EA0E}">
        <p15:presenceInfo xmlns:p15="http://schemas.microsoft.com/office/powerpoint/2012/main" userId="b7dca0dc49e5ead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5C03C6-2BDD-4C84-B09D-58C2A8F814DA}" v="5" dt="2022-03-24T16:03:46.129"/>
    <p1510:client id="{AA358582-9B7A-4B71-AC6E-507A24C01225}" v="554" dt="2022-03-24T15:58:06.083"/>
  </p1510:revLst>
</p1510:revInfo>
</file>

<file path=ppt/tableStyles.xml><?xml version="1.0" encoding="utf-8"?>
<a:tblStyleLst xmlns:a="http://schemas.openxmlformats.org/drawingml/2006/main" def="{A9E28998-4201-4B41-85CC-04EFE84B8E41}">
  <a:tblStyle styleId="{A9E28998-4201-4B41-85CC-04EFE84B8E4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B33596F-9259-44FE-973E-ED084545F6B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24T17:56:11.116" idx="1">
    <p:pos x="10" y="10"/>
    <p:text>Immagine della Pia de Tolomei</p:text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839825" y="2810375"/>
            <a:ext cx="4294500" cy="554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839825" y="765675"/>
            <a:ext cx="6831600" cy="19266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1704975" y="1216175"/>
            <a:ext cx="5715000" cy="18336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subTitle" idx="1"/>
          </p:nvPr>
        </p:nvSpPr>
        <p:spPr>
          <a:xfrm>
            <a:off x="1704975" y="3187000"/>
            <a:ext cx="5715000" cy="680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title"/>
          </p:nvPr>
        </p:nvSpPr>
        <p:spPr>
          <a:xfrm>
            <a:off x="1629478" y="1520202"/>
            <a:ext cx="2545500" cy="778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1"/>
          </p:nvPr>
        </p:nvSpPr>
        <p:spPr>
          <a:xfrm>
            <a:off x="1629478" y="2299979"/>
            <a:ext cx="254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title" idx="2"/>
          </p:nvPr>
        </p:nvSpPr>
        <p:spPr>
          <a:xfrm>
            <a:off x="5878486" y="1520202"/>
            <a:ext cx="2545500" cy="778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3"/>
          </p:nvPr>
        </p:nvSpPr>
        <p:spPr>
          <a:xfrm>
            <a:off x="5878459" y="2299979"/>
            <a:ext cx="2537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title" idx="4"/>
          </p:nvPr>
        </p:nvSpPr>
        <p:spPr>
          <a:xfrm>
            <a:off x="1629478" y="3162646"/>
            <a:ext cx="2545500" cy="778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5"/>
          </p:nvPr>
        </p:nvSpPr>
        <p:spPr>
          <a:xfrm>
            <a:off x="1629478" y="3937875"/>
            <a:ext cx="254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title" idx="6" hasCustomPrompt="1"/>
          </p:nvPr>
        </p:nvSpPr>
        <p:spPr>
          <a:xfrm>
            <a:off x="720000" y="1520200"/>
            <a:ext cx="808500" cy="778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8" name="Google Shape;48;p13">
            <a:hlinkClick r:id="" action="ppaction://noaction"/>
          </p:cNvPr>
          <p:cNvSpPr txBox="1">
            <a:spLocks noGrp="1"/>
          </p:cNvSpPr>
          <p:nvPr>
            <p:ph type="title" idx="7" hasCustomPrompt="1"/>
          </p:nvPr>
        </p:nvSpPr>
        <p:spPr>
          <a:xfrm>
            <a:off x="720000" y="3162654"/>
            <a:ext cx="808500" cy="778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idx="8" hasCustomPrompt="1"/>
          </p:nvPr>
        </p:nvSpPr>
        <p:spPr>
          <a:xfrm>
            <a:off x="4960804" y="1520200"/>
            <a:ext cx="808500" cy="778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/>
          </p:nvPr>
        </p:nvSpPr>
        <p:spPr>
          <a:xfrm>
            <a:off x="720000" y="477850"/>
            <a:ext cx="7704000" cy="5727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/>
          </p:nvPr>
        </p:nvSpPr>
        <p:spPr>
          <a:xfrm>
            <a:off x="5870177" y="3162646"/>
            <a:ext cx="2545500" cy="778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ubTitle" idx="14"/>
          </p:nvPr>
        </p:nvSpPr>
        <p:spPr>
          <a:xfrm>
            <a:off x="5870177" y="3937875"/>
            <a:ext cx="2537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>
            <a:hlinkClick r:id="" action="ppaction://noaction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4960804" y="3162654"/>
            <a:ext cx="808500" cy="778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4219250" y="1096275"/>
            <a:ext cx="4039500" cy="19644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4219250" y="3277200"/>
            <a:ext cx="4039500" cy="945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>
            <a:spLocks noGrp="1"/>
          </p:cNvSpPr>
          <p:nvPr>
            <p:ph type="title"/>
          </p:nvPr>
        </p:nvSpPr>
        <p:spPr>
          <a:xfrm>
            <a:off x="1619250" y="2035600"/>
            <a:ext cx="5877000" cy="17112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title" idx="2" hasCustomPrompt="1"/>
          </p:nvPr>
        </p:nvSpPr>
        <p:spPr>
          <a:xfrm>
            <a:off x="3845550" y="817150"/>
            <a:ext cx="1452900" cy="10953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0" name="Google Shape;60;p15"/>
          <p:cNvSpPr txBox="1">
            <a:spLocks noGrp="1"/>
          </p:cNvSpPr>
          <p:nvPr>
            <p:ph type="subTitle" idx="1"/>
          </p:nvPr>
        </p:nvSpPr>
        <p:spPr>
          <a:xfrm>
            <a:off x="1619250" y="3879050"/>
            <a:ext cx="5877000" cy="447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5058925" y="2890213"/>
            <a:ext cx="3371700" cy="592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marR="91440"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subTitle" idx="1"/>
          </p:nvPr>
        </p:nvSpPr>
        <p:spPr>
          <a:xfrm>
            <a:off x="2378975" y="974275"/>
            <a:ext cx="6051600" cy="147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R="9144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2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>
            <a:spLocks noGrp="1"/>
          </p:cNvSpPr>
          <p:nvPr>
            <p:ph type="title"/>
          </p:nvPr>
        </p:nvSpPr>
        <p:spPr>
          <a:xfrm flipH="1">
            <a:off x="3141625" y="2049501"/>
            <a:ext cx="5289000" cy="1710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marR="91440"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6799825" y="823850"/>
            <a:ext cx="1630800" cy="10941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marR="91440"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7" name="Google Shape;67;p17"/>
          <p:cNvSpPr txBox="1">
            <a:spLocks noGrp="1"/>
          </p:cNvSpPr>
          <p:nvPr>
            <p:ph type="subTitle" idx="1"/>
          </p:nvPr>
        </p:nvSpPr>
        <p:spPr>
          <a:xfrm flipH="1">
            <a:off x="3141625" y="3881325"/>
            <a:ext cx="5289000" cy="447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subTitle" idx="1"/>
          </p:nvPr>
        </p:nvSpPr>
        <p:spPr>
          <a:xfrm>
            <a:off x="1115000" y="2981875"/>
            <a:ext cx="2849100" cy="10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title"/>
          </p:nvPr>
        </p:nvSpPr>
        <p:spPr>
          <a:xfrm>
            <a:off x="1115000" y="1484325"/>
            <a:ext cx="2849100" cy="14055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_AND_BODY_1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9"/>
          <p:cNvSpPr txBox="1">
            <a:spLocks noGrp="1"/>
          </p:cNvSpPr>
          <p:nvPr>
            <p:ph type="subTitle" idx="1"/>
          </p:nvPr>
        </p:nvSpPr>
        <p:spPr>
          <a:xfrm flipH="1">
            <a:off x="5255875" y="2990169"/>
            <a:ext cx="2642700" cy="10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title"/>
          </p:nvPr>
        </p:nvSpPr>
        <p:spPr>
          <a:xfrm flipH="1">
            <a:off x="5255875" y="1492619"/>
            <a:ext cx="2642700" cy="14055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4_1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subTitle" idx="1"/>
          </p:nvPr>
        </p:nvSpPr>
        <p:spPr>
          <a:xfrm>
            <a:off x="720025" y="1259175"/>
            <a:ext cx="7108200" cy="232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title"/>
          </p:nvPr>
        </p:nvSpPr>
        <p:spPr>
          <a:xfrm>
            <a:off x="720000" y="477850"/>
            <a:ext cx="7704000" cy="5727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 flipH="1">
            <a:off x="713450" y="2049501"/>
            <a:ext cx="5052300" cy="1710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713349" y="823850"/>
            <a:ext cx="1557900" cy="10941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 flipH="1">
            <a:off x="713450" y="3881325"/>
            <a:ext cx="5052300" cy="447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1"/>
          <p:cNvSpPr txBox="1">
            <a:spLocks noGrp="1"/>
          </p:cNvSpPr>
          <p:nvPr>
            <p:ph type="title"/>
          </p:nvPr>
        </p:nvSpPr>
        <p:spPr>
          <a:xfrm>
            <a:off x="1596700" y="2569397"/>
            <a:ext cx="2742600" cy="5589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title" idx="2"/>
          </p:nvPr>
        </p:nvSpPr>
        <p:spPr>
          <a:xfrm>
            <a:off x="4804747" y="2569397"/>
            <a:ext cx="2742600" cy="5589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subTitle" idx="1"/>
          </p:nvPr>
        </p:nvSpPr>
        <p:spPr>
          <a:xfrm>
            <a:off x="4923247" y="3142747"/>
            <a:ext cx="25056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subTitle" idx="3"/>
          </p:nvPr>
        </p:nvSpPr>
        <p:spPr>
          <a:xfrm>
            <a:off x="1715375" y="3142747"/>
            <a:ext cx="25056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 idx="4"/>
          </p:nvPr>
        </p:nvSpPr>
        <p:spPr>
          <a:xfrm>
            <a:off x="720000" y="477850"/>
            <a:ext cx="7704000" cy="5727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2"/>
          <p:cNvSpPr txBox="1">
            <a:spLocks noGrp="1"/>
          </p:cNvSpPr>
          <p:nvPr>
            <p:ph type="subTitle" idx="1"/>
          </p:nvPr>
        </p:nvSpPr>
        <p:spPr>
          <a:xfrm>
            <a:off x="937662" y="3141625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subTitle" idx="2"/>
          </p:nvPr>
        </p:nvSpPr>
        <p:spPr>
          <a:xfrm>
            <a:off x="3484387" y="3141625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2"/>
          <p:cNvSpPr txBox="1">
            <a:spLocks noGrp="1"/>
          </p:cNvSpPr>
          <p:nvPr>
            <p:ph type="subTitle" idx="3"/>
          </p:nvPr>
        </p:nvSpPr>
        <p:spPr>
          <a:xfrm>
            <a:off x="6031111" y="3141625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2"/>
          <p:cNvSpPr txBox="1">
            <a:spLocks noGrp="1"/>
          </p:cNvSpPr>
          <p:nvPr>
            <p:ph type="title"/>
          </p:nvPr>
        </p:nvSpPr>
        <p:spPr>
          <a:xfrm>
            <a:off x="720000" y="477850"/>
            <a:ext cx="7704000" cy="5727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title" idx="4"/>
          </p:nvPr>
        </p:nvSpPr>
        <p:spPr>
          <a:xfrm>
            <a:off x="937588" y="2569400"/>
            <a:ext cx="2175300" cy="5589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title" idx="5"/>
          </p:nvPr>
        </p:nvSpPr>
        <p:spPr>
          <a:xfrm>
            <a:off x="3484238" y="2569400"/>
            <a:ext cx="2175300" cy="5589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title" idx="6"/>
          </p:nvPr>
        </p:nvSpPr>
        <p:spPr>
          <a:xfrm>
            <a:off x="6031038" y="2569400"/>
            <a:ext cx="2175300" cy="5589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3"/>
          <p:cNvSpPr txBox="1">
            <a:spLocks noGrp="1"/>
          </p:cNvSpPr>
          <p:nvPr>
            <p:ph type="title"/>
          </p:nvPr>
        </p:nvSpPr>
        <p:spPr>
          <a:xfrm>
            <a:off x="720000" y="1657375"/>
            <a:ext cx="3503100" cy="5277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3" name="Google Shape;93;p23"/>
          <p:cNvSpPr txBox="1">
            <a:spLocks noGrp="1"/>
          </p:cNvSpPr>
          <p:nvPr>
            <p:ph type="subTitle" idx="1"/>
          </p:nvPr>
        </p:nvSpPr>
        <p:spPr>
          <a:xfrm>
            <a:off x="720000" y="2187080"/>
            <a:ext cx="35031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title" idx="2"/>
          </p:nvPr>
        </p:nvSpPr>
        <p:spPr>
          <a:xfrm>
            <a:off x="4920900" y="1657375"/>
            <a:ext cx="3503100" cy="5277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subTitle" idx="3"/>
          </p:nvPr>
        </p:nvSpPr>
        <p:spPr>
          <a:xfrm>
            <a:off x="4920903" y="2187080"/>
            <a:ext cx="35031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title" idx="4"/>
          </p:nvPr>
        </p:nvSpPr>
        <p:spPr>
          <a:xfrm>
            <a:off x="720000" y="3243171"/>
            <a:ext cx="3503100" cy="5277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7" name="Google Shape;97;p23"/>
          <p:cNvSpPr txBox="1">
            <a:spLocks noGrp="1"/>
          </p:cNvSpPr>
          <p:nvPr>
            <p:ph type="subTitle" idx="5"/>
          </p:nvPr>
        </p:nvSpPr>
        <p:spPr>
          <a:xfrm>
            <a:off x="720000" y="3772877"/>
            <a:ext cx="35031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3"/>
          <p:cNvSpPr txBox="1">
            <a:spLocks noGrp="1"/>
          </p:cNvSpPr>
          <p:nvPr>
            <p:ph type="title" idx="6"/>
          </p:nvPr>
        </p:nvSpPr>
        <p:spPr>
          <a:xfrm>
            <a:off x="4920900" y="3243171"/>
            <a:ext cx="3503100" cy="5277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9" name="Google Shape;99;p23"/>
          <p:cNvSpPr txBox="1">
            <a:spLocks noGrp="1"/>
          </p:cNvSpPr>
          <p:nvPr>
            <p:ph type="subTitle" idx="7"/>
          </p:nvPr>
        </p:nvSpPr>
        <p:spPr>
          <a:xfrm>
            <a:off x="4920903" y="3772877"/>
            <a:ext cx="35031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3"/>
          <p:cNvSpPr txBox="1">
            <a:spLocks noGrp="1"/>
          </p:cNvSpPr>
          <p:nvPr>
            <p:ph type="title" idx="8"/>
          </p:nvPr>
        </p:nvSpPr>
        <p:spPr>
          <a:xfrm>
            <a:off x="720000" y="477850"/>
            <a:ext cx="7704000" cy="5727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>
            <a:spLocks noGrp="1"/>
          </p:cNvSpPr>
          <p:nvPr>
            <p:ph type="title"/>
          </p:nvPr>
        </p:nvSpPr>
        <p:spPr>
          <a:xfrm>
            <a:off x="984038" y="1638175"/>
            <a:ext cx="2220300" cy="5277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3" name="Google Shape;103;p24"/>
          <p:cNvSpPr txBox="1">
            <a:spLocks noGrp="1"/>
          </p:cNvSpPr>
          <p:nvPr>
            <p:ph type="subTitle" idx="1"/>
          </p:nvPr>
        </p:nvSpPr>
        <p:spPr>
          <a:xfrm>
            <a:off x="1101188" y="214329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4"/>
          <p:cNvSpPr txBox="1">
            <a:spLocks noGrp="1"/>
          </p:cNvSpPr>
          <p:nvPr>
            <p:ph type="title" idx="2"/>
          </p:nvPr>
        </p:nvSpPr>
        <p:spPr>
          <a:xfrm>
            <a:off x="3461962" y="1638175"/>
            <a:ext cx="2220300" cy="5277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5" name="Google Shape;105;p24"/>
          <p:cNvSpPr txBox="1">
            <a:spLocks noGrp="1"/>
          </p:cNvSpPr>
          <p:nvPr>
            <p:ph type="subTitle" idx="3"/>
          </p:nvPr>
        </p:nvSpPr>
        <p:spPr>
          <a:xfrm>
            <a:off x="3579112" y="214329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4"/>
          <p:cNvSpPr txBox="1">
            <a:spLocks noGrp="1"/>
          </p:cNvSpPr>
          <p:nvPr>
            <p:ph type="title" idx="4"/>
          </p:nvPr>
        </p:nvSpPr>
        <p:spPr>
          <a:xfrm>
            <a:off x="984038" y="3365375"/>
            <a:ext cx="2220300" cy="5277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7" name="Google Shape;107;p24"/>
          <p:cNvSpPr txBox="1">
            <a:spLocks noGrp="1"/>
          </p:cNvSpPr>
          <p:nvPr>
            <p:ph type="subTitle" idx="5"/>
          </p:nvPr>
        </p:nvSpPr>
        <p:spPr>
          <a:xfrm>
            <a:off x="1101188" y="3870483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4"/>
          <p:cNvSpPr txBox="1">
            <a:spLocks noGrp="1"/>
          </p:cNvSpPr>
          <p:nvPr>
            <p:ph type="title" idx="6"/>
          </p:nvPr>
        </p:nvSpPr>
        <p:spPr>
          <a:xfrm>
            <a:off x="3461962" y="3365374"/>
            <a:ext cx="2220300" cy="5277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9" name="Google Shape;109;p24"/>
          <p:cNvSpPr txBox="1">
            <a:spLocks noGrp="1"/>
          </p:cNvSpPr>
          <p:nvPr>
            <p:ph type="subTitle" idx="7"/>
          </p:nvPr>
        </p:nvSpPr>
        <p:spPr>
          <a:xfrm>
            <a:off x="3579112" y="3870483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4"/>
          <p:cNvSpPr txBox="1">
            <a:spLocks noGrp="1"/>
          </p:cNvSpPr>
          <p:nvPr>
            <p:ph type="title" idx="8"/>
          </p:nvPr>
        </p:nvSpPr>
        <p:spPr>
          <a:xfrm>
            <a:off x="5939663" y="1638175"/>
            <a:ext cx="2220300" cy="5277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1" name="Google Shape;111;p24"/>
          <p:cNvSpPr txBox="1">
            <a:spLocks noGrp="1"/>
          </p:cNvSpPr>
          <p:nvPr>
            <p:ph type="subTitle" idx="9"/>
          </p:nvPr>
        </p:nvSpPr>
        <p:spPr>
          <a:xfrm>
            <a:off x="6056813" y="214329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4"/>
          <p:cNvSpPr txBox="1">
            <a:spLocks noGrp="1"/>
          </p:cNvSpPr>
          <p:nvPr>
            <p:ph type="title" idx="13"/>
          </p:nvPr>
        </p:nvSpPr>
        <p:spPr>
          <a:xfrm>
            <a:off x="5939663" y="3365374"/>
            <a:ext cx="2220300" cy="5277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3" name="Google Shape;113;p24"/>
          <p:cNvSpPr txBox="1">
            <a:spLocks noGrp="1"/>
          </p:cNvSpPr>
          <p:nvPr>
            <p:ph type="subTitle" idx="14"/>
          </p:nvPr>
        </p:nvSpPr>
        <p:spPr>
          <a:xfrm>
            <a:off x="6056813" y="3870483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4"/>
          <p:cNvSpPr txBox="1">
            <a:spLocks noGrp="1"/>
          </p:cNvSpPr>
          <p:nvPr>
            <p:ph type="title" idx="15"/>
          </p:nvPr>
        </p:nvSpPr>
        <p:spPr>
          <a:xfrm>
            <a:off x="720000" y="477850"/>
            <a:ext cx="7704000" cy="5727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5"/>
          <p:cNvSpPr txBox="1">
            <a:spLocks noGrp="1"/>
          </p:cNvSpPr>
          <p:nvPr>
            <p:ph type="title" hasCustomPrompt="1"/>
          </p:nvPr>
        </p:nvSpPr>
        <p:spPr>
          <a:xfrm>
            <a:off x="2110195" y="906125"/>
            <a:ext cx="4923600" cy="939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7" name="Google Shape;117;p25"/>
          <p:cNvSpPr txBox="1">
            <a:spLocks noGrp="1"/>
          </p:cNvSpPr>
          <p:nvPr>
            <p:ph type="subTitle" idx="1"/>
          </p:nvPr>
        </p:nvSpPr>
        <p:spPr>
          <a:xfrm>
            <a:off x="2110195" y="1997425"/>
            <a:ext cx="4923600" cy="3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18" name="Google Shape;118;p25"/>
          <p:cNvSpPr txBox="1">
            <a:spLocks noGrp="1"/>
          </p:cNvSpPr>
          <p:nvPr>
            <p:ph type="title" idx="2" hasCustomPrompt="1"/>
          </p:nvPr>
        </p:nvSpPr>
        <p:spPr>
          <a:xfrm>
            <a:off x="2110195" y="2830175"/>
            <a:ext cx="4923600" cy="939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9" name="Google Shape;119;p25"/>
          <p:cNvSpPr txBox="1">
            <a:spLocks noGrp="1"/>
          </p:cNvSpPr>
          <p:nvPr>
            <p:ph type="subTitle" idx="3"/>
          </p:nvPr>
        </p:nvSpPr>
        <p:spPr>
          <a:xfrm>
            <a:off x="2110195" y="3921475"/>
            <a:ext cx="4923600" cy="3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6"/>
          <p:cNvSpPr txBox="1">
            <a:spLocks noGrp="1"/>
          </p:cNvSpPr>
          <p:nvPr>
            <p:ph type="title"/>
          </p:nvPr>
        </p:nvSpPr>
        <p:spPr>
          <a:xfrm>
            <a:off x="3937650" y="463746"/>
            <a:ext cx="4294800" cy="11364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marR="91440"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6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6"/>
          <p:cNvSpPr txBox="1">
            <a:spLocks noGrp="1"/>
          </p:cNvSpPr>
          <p:nvPr>
            <p:ph type="subTitle" idx="1"/>
          </p:nvPr>
        </p:nvSpPr>
        <p:spPr>
          <a:xfrm>
            <a:off x="4797750" y="1802451"/>
            <a:ext cx="3434700" cy="11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6"/>
          <p:cNvSpPr txBox="1">
            <a:spLocks noGrp="1"/>
          </p:cNvSpPr>
          <p:nvPr>
            <p:ph type="subTitle" idx="2"/>
          </p:nvPr>
        </p:nvSpPr>
        <p:spPr>
          <a:xfrm>
            <a:off x="4797750" y="3714600"/>
            <a:ext cx="3434700" cy="36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6"/>
          <p:cNvSpPr txBox="1"/>
          <p:nvPr/>
        </p:nvSpPr>
        <p:spPr>
          <a:xfrm>
            <a:off x="4083525" y="4229225"/>
            <a:ext cx="41490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Advent Pro"/>
                <a:ea typeface="Advent Pro"/>
                <a:cs typeface="Advent Pro"/>
                <a:sym typeface="Advent Pro"/>
              </a:rPr>
              <a:t>CREDITS: This presentation template was created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Advent Pro"/>
                <a:ea typeface="Advent Pro"/>
                <a:cs typeface="Advent Pro"/>
                <a:sym typeface="Advent Pro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2"/>
                </a:solidFill>
                <a:latin typeface="Advent Pro"/>
                <a:ea typeface="Advent Pro"/>
                <a:cs typeface="Advent Pro"/>
                <a:sym typeface="Advent Pro"/>
              </a:rPr>
              <a:t>, including icons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Advent Pro"/>
                <a:ea typeface="Advent Pro"/>
                <a:cs typeface="Advent Pro"/>
                <a:sym typeface="Advent Pro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 b="1">
                <a:solidFill>
                  <a:schemeClr val="dk2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en" sz="1200">
                <a:solidFill>
                  <a:schemeClr val="dk2"/>
                </a:solidFill>
                <a:latin typeface="Advent Pro"/>
                <a:ea typeface="Advent Pro"/>
                <a:cs typeface="Advent Pro"/>
                <a:sym typeface="Advent Pro"/>
              </a:rPr>
              <a:t>and infographics &amp; images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Advent Pro"/>
                <a:ea typeface="Advent Pro"/>
                <a:cs typeface="Advent Pro"/>
                <a:sym typeface="Advent Pro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dk2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CUSTOM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0"/>
          <p:cNvSpPr txBox="1">
            <a:spLocks noGrp="1"/>
          </p:cNvSpPr>
          <p:nvPr>
            <p:ph type="title"/>
          </p:nvPr>
        </p:nvSpPr>
        <p:spPr>
          <a:xfrm>
            <a:off x="1048350" y="323850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720000" y="477850"/>
            <a:ext cx="7704000" cy="5727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720000" y="1173500"/>
            <a:ext cx="7704000" cy="3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1464614" y="3254472"/>
            <a:ext cx="2742600" cy="5589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title" idx="2"/>
          </p:nvPr>
        </p:nvSpPr>
        <p:spPr>
          <a:xfrm>
            <a:off x="4936786" y="3254472"/>
            <a:ext cx="2742600" cy="5589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1"/>
          </p:nvPr>
        </p:nvSpPr>
        <p:spPr>
          <a:xfrm>
            <a:off x="5055284" y="3827824"/>
            <a:ext cx="25056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3"/>
          </p:nvPr>
        </p:nvSpPr>
        <p:spPr>
          <a:xfrm>
            <a:off x="1583300" y="3827824"/>
            <a:ext cx="25056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 idx="4"/>
          </p:nvPr>
        </p:nvSpPr>
        <p:spPr>
          <a:xfrm>
            <a:off x="720000" y="477850"/>
            <a:ext cx="7704000" cy="5727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720000" y="477850"/>
            <a:ext cx="7704000" cy="5727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subTitle" idx="1"/>
          </p:nvPr>
        </p:nvSpPr>
        <p:spPr>
          <a:xfrm>
            <a:off x="720000" y="1671950"/>
            <a:ext cx="4294800" cy="24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♡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720000" y="477850"/>
            <a:ext cx="7704000" cy="5727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1728750" y="1307100"/>
            <a:ext cx="5686500" cy="25293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subTitle" idx="1"/>
          </p:nvPr>
        </p:nvSpPr>
        <p:spPr>
          <a:xfrm>
            <a:off x="1124300" y="3187951"/>
            <a:ext cx="5465100" cy="75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title"/>
          </p:nvPr>
        </p:nvSpPr>
        <p:spPr>
          <a:xfrm>
            <a:off x="1124300" y="1199550"/>
            <a:ext cx="5465100" cy="18225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0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4232100" y="2002950"/>
            <a:ext cx="4191900" cy="11376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2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ytone One"/>
              <a:buNone/>
              <a:defRPr sz="3500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ytone One"/>
              <a:buNone/>
              <a:defRPr sz="3500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ytone One"/>
              <a:buNone/>
              <a:defRPr sz="3500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ytone One"/>
              <a:buNone/>
              <a:defRPr sz="3500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ytone One"/>
              <a:buNone/>
              <a:defRPr sz="3500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ytone One"/>
              <a:buNone/>
              <a:defRPr sz="3500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ytone One"/>
              <a:buNone/>
              <a:defRPr sz="3500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ytone One"/>
              <a:buNone/>
              <a:defRPr sz="3500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ytone One"/>
              <a:buNone/>
              <a:defRPr sz="3500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dvent Pro"/>
              <a:buChar char="●"/>
              <a:defRPr>
                <a:solidFill>
                  <a:schemeClr val="dk2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dvent Pro"/>
              <a:buChar char="○"/>
              <a:defRPr>
                <a:solidFill>
                  <a:schemeClr val="dk2"/>
                </a:solidFill>
                <a:latin typeface="Advent Pro"/>
                <a:ea typeface="Advent Pro"/>
                <a:cs typeface="Advent Pro"/>
                <a:sym typeface="Advent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dvent Pro"/>
              <a:buChar char="■"/>
              <a:defRPr>
                <a:solidFill>
                  <a:schemeClr val="dk2"/>
                </a:solidFill>
                <a:latin typeface="Advent Pro"/>
                <a:ea typeface="Advent Pro"/>
                <a:cs typeface="Advent Pro"/>
                <a:sym typeface="Advent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dvent Pro"/>
              <a:buChar char="●"/>
              <a:defRPr>
                <a:solidFill>
                  <a:schemeClr val="dk2"/>
                </a:solidFill>
                <a:latin typeface="Advent Pro"/>
                <a:ea typeface="Advent Pro"/>
                <a:cs typeface="Advent Pro"/>
                <a:sym typeface="Advent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dvent Pro"/>
              <a:buChar char="○"/>
              <a:defRPr>
                <a:solidFill>
                  <a:schemeClr val="dk2"/>
                </a:solidFill>
                <a:latin typeface="Advent Pro"/>
                <a:ea typeface="Advent Pro"/>
                <a:cs typeface="Advent Pro"/>
                <a:sym typeface="Advent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dvent Pro"/>
              <a:buChar char="■"/>
              <a:defRPr>
                <a:solidFill>
                  <a:schemeClr val="dk2"/>
                </a:solidFill>
                <a:latin typeface="Advent Pro"/>
                <a:ea typeface="Advent Pro"/>
                <a:cs typeface="Advent Pro"/>
                <a:sym typeface="Advent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dvent Pro"/>
              <a:buChar char="●"/>
              <a:defRPr>
                <a:solidFill>
                  <a:schemeClr val="dk2"/>
                </a:solidFill>
                <a:latin typeface="Advent Pro"/>
                <a:ea typeface="Advent Pro"/>
                <a:cs typeface="Advent Pro"/>
                <a:sym typeface="Advent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dvent Pro"/>
              <a:buChar char="○"/>
              <a:defRPr>
                <a:solidFill>
                  <a:schemeClr val="dk2"/>
                </a:solidFill>
                <a:latin typeface="Advent Pro"/>
                <a:ea typeface="Advent Pro"/>
                <a:cs typeface="Advent Pro"/>
                <a:sym typeface="Advent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dvent Pro"/>
              <a:buChar char="■"/>
              <a:defRPr>
                <a:solidFill>
                  <a:schemeClr val="dk2"/>
                </a:solidFill>
                <a:latin typeface="Advent Pro"/>
                <a:ea typeface="Advent Pro"/>
                <a:cs typeface="Advent Pro"/>
                <a:sym typeface="Advent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8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28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1"/>
          <p:cNvSpPr txBox="1">
            <a:spLocks noGrp="1"/>
          </p:cNvSpPr>
          <p:nvPr>
            <p:ph type="subTitle" idx="1"/>
          </p:nvPr>
        </p:nvSpPr>
        <p:spPr>
          <a:xfrm>
            <a:off x="0" y="2780714"/>
            <a:ext cx="5286243" cy="222203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91440" indent="0"/>
            <a:r>
              <a:rPr lang="en" dirty="0"/>
              <a:t>Realizzato dalle alunne della 3L.:</a:t>
            </a:r>
          </a:p>
          <a:p>
            <a:pPr marL="91440" indent="0"/>
            <a:r>
              <a:rPr lang="en" dirty="0" smtClean="0"/>
              <a:t>Cece </a:t>
            </a:r>
            <a:r>
              <a:rPr lang="en" dirty="0"/>
              <a:t>Morena</a:t>
            </a:r>
          </a:p>
          <a:p>
            <a:pPr marL="91440" indent="0"/>
            <a:r>
              <a:rPr lang="en" dirty="0"/>
              <a:t>Cinquegranelli Ilenia</a:t>
            </a:r>
          </a:p>
          <a:p>
            <a:pPr marL="91440" indent="0"/>
            <a:r>
              <a:rPr lang="en" dirty="0"/>
              <a:t>Esposito Sabrina </a:t>
            </a:r>
          </a:p>
          <a:p>
            <a:pPr marL="91440" indent="0"/>
            <a:r>
              <a:rPr lang="en" dirty="0"/>
              <a:t>Martino Francesca</a:t>
            </a:r>
          </a:p>
          <a:p>
            <a:pPr marL="91440" indent="0"/>
            <a:r>
              <a:rPr lang="en" dirty="0" smtClean="0"/>
              <a:t>Marrone </a:t>
            </a:r>
            <a:r>
              <a:rPr lang="en" dirty="0"/>
              <a:t>Tracy </a:t>
            </a:r>
          </a:p>
        </p:txBody>
      </p:sp>
      <p:sp>
        <p:nvSpPr>
          <p:cNvPr id="137" name="Google Shape;137;p31"/>
          <p:cNvSpPr txBox="1">
            <a:spLocks noGrp="1"/>
          </p:cNvSpPr>
          <p:nvPr>
            <p:ph type="ctrTitle"/>
          </p:nvPr>
        </p:nvSpPr>
        <p:spPr>
          <a:xfrm>
            <a:off x="839825" y="765675"/>
            <a:ext cx="6831600" cy="192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91440"/>
            <a:r>
              <a:rPr lang="en" sz="4800" dirty="0"/>
              <a:t>LE DONNE DELLA DIVINA COMMEDIA</a:t>
            </a:r>
          </a:p>
        </p:txBody>
      </p:sp>
      <p:grpSp>
        <p:nvGrpSpPr>
          <p:cNvPr id="138" name="Google Shape;138;p31"/>
          <p:cNvGrpSpPr/>
          <p:nvPr/>
        </p:nvGrpSpPr>
        <p:grpSpPr>
          <a:xfrm>
            <a:off x="6113744" y="1912465"/>
            <a:ext cx="2691010" cy="2845609"/>
            <a:chOff x="1383825" y="3593300"/>
            <a:chExt cx="753700" cy="797000"/>
          </a:xfrm>
        </p:grpSpPr>
        <p:sp>
          <p:nvSpPr>
            <p:cNvPr id="139" name="Google Shape;139;p31"/>
            <p:cNvSpPr/>
            <p:nvPr/>
          </p:nvSpPr>
          <p:spPr>
            <a:xfrm>
              <a:off x="1388525" y="3596275"/>
              <a:ext cx="415500" cy="547000"/>
            </a:xfrm>
            <a:custGeom>
              <a:avLst/>
              <a:gdLst/>
              <a:ahLst/>
              <a:cxnLst/>
              <a:rect l="l" t="t" r="r" b="b"/>
              <a:pathLst>
                <a:path w="16620" h="21880" extrusionOk="0">
                  <a:moveTo>
                    <a:pt x="12676" y="0"/>
                  </a:moveTo>
                  <a:cubicBezTo>
                    <a:pt x="12130" y="0"/>
                    <a:pt x="11682" y="69"/>
                    <a:pt x="11471" y="101"/>
                  </a:cubicBezTo>
                  <a:cubicBezTo>
                    <a:pt x="8423" y="569"/>
                    <a:pt x="6848" y="3244"/>
                    <a:pt x="6571" y="3740"/>
                  </a:cubicBezTo>
                  <a:cubicBezTo>
                    <a:pt x="5642" y="5400"/>
                    <a:pt x="6351" y="5680"/>
                    <a:pt x="5446" y="7624"/>
                  </a:cubicBezTo>
                  <a:cubicBezTo>
                    <a:pt x="4066" y="10587"/>
                    <a:pt x="1989" y="10850"/>
                    <a:pt x="1965" y="12808"/>
                  </a:cubicBezTo>
                  <a:cubicBezTo>
                    <a:pt x="1949" y="14257"/>
                    <a:pt x="3080" y="14816"/>
                    <a:pt x="2670" y="15918"/>
                  </a:cubicBezTo>
                  <a:cubicBezTo>
                    <a:pt x="2218" y="17129"/>
                    <a:pt x="669" y="16930"/>
                    <a:pt x="382" y="17913"/>
                  </a:cubicBezTo>
                  <a:cubicBezTo>
                    <a:pt x="0" y="19216"/>
                    <a:pt x="2120" y="21639"/>
                    <a:pt x="4392" y="21864"/>
                  </a:cubicBezTo>
                  <a:cubicBezTo>
                    <a:pt x="4499" y="21875"/>
                    <a:pt x="4599" y="21880"/>
                    <a:pt x="4694" y="21880"/>
                  </a:cubicBezTo>
                  <a:cubicBezTo>
                    <a:pt x="5685" y="21880"/>
                    <a:pt x="6138" y="21344"/>
                    <a:pt x="8316" y="21015"/>
                  </a:cubicBezTo>
                  <a:cubicBezTo>
                    <a:pt x="8865" y="20932"/>
                    <a:pt x="9292" y="20906"/>
                    <a:pt x="9638" y="20906"/>
                  </a:cubicBezTo>
                  <a:cubicBezTo>
                    <a:pt x="10213" y="20906"/>
                    <a:pt x="10566" y="20978"/>
                    <a:pt x="10885" y="20978"/>
                  </a:cubicBezTo>
                  <a:cubicBezTo>
                    <a:pt x="11099" y="20978"/>
                    <a:pt x="11298" y="20945"/>
                    <a:pt x="11539" y="20837"/>
                  </a:cubicBezTo>
                  <a:cubicBezTo>
                    <a:pt x="14693" y="19430"/>
                    <a:pt x="15209" y="15122"/>
                    <a:pt x="16099" y="7722"/>
                  </a:cubicBezTo>
                  <a:cubicBezTo>
                    <a:pt x="16619" y="3390"/>
                    <a:pt x="16498" y="1873"/>
                    <a:pt x="15466" y="922"/>
                  </a:cubicBezTo>
                  <a:cubicBezTo>
                    <a:pt x="14649" y="171"/>
                    <a:pt x="13539" y="0"/>
                    <a:pt x="126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1"/>
            <p:cNvSpPr/>
            <p:nvPr/>
          </p:nvSpPr>
          <p:spPr>
            <a:xfrm>
              <a:off x="1383825" y="3593300"/>
              <a:ext cx="410325" cy="547625"/>
            </a:xfrm>
            <a:custGeom>
              <a:avLst/>
              <a:gdLst/>
              <a:ahLst/>
              <a:cxnLst/>
              <a:rect l="l" t="t" r="r" b="b"/>
              <a:pathLst>
                <a:path w="16413" h="21905" extrusionOk="0">
                  <a:moveTo>
                    <a:pt x="12449" y="29"/>
                  </a:moveTo>
                  <a:cubicBezTo>
                    <a:pt x="13889" y="29"/>
                    <a:pt x="14740" y="498"/>
                    <a:pt x="15224" y="944"/>
                  </a:cubicBezTo>
                  <a:cubicBezTo>
                    <a:pt x="16246" y="1884"/>
                    <a:pt x="16380" y="3342"/>
                    <a:pt x="15853" y="7732"/>
                  </a:cubicBezTo>
                  <a:cubicBezTo>
                    <a:pt x="15408" y="11434"/>
                    <a:pt x="15057" y="14357"/>
                    <a:pt x="14422" y="16534"/>
                  </a:cubicBezTo>
                  <a:cubicBezTo>
                    <a:pt x="13749" y="18845"/>
                    <a:pt x="12786" y="20172"/>
                    <a:pt x="11302" y="20835"/>
                  </a:cubicBezTo>
                  <a:cubicBezTo>
                    <a:pt x="11062" y="20942"/>
                    <a:pt x="10864" y="20974"/>
                    <a:pt x="10651" y="20974"/>
                  </a:cubicBezTo>
                  <a:cubicBezTo>
                    <a:pt x="10516" y="20974"/>
                    <a:pt x="10375" y="20962"/>
                    <a:pt x="10212" y="20947"/>
                  </a:cubicBezTo>
                  <a:cubicBezTo>
                    <a:pt x="9994" y="20927"/>
                    <a:pt x="9736" y="20903"/>
                    <a:pt x="9403" y="20903"/>
                  </a:cubicBezTo>
                  <a:cubicBezTo>
                    <a:pt x="9057" y="20903"/>
                    <a:pt x="8629" y="20929"/>
                    <a:pt x="8082" y="21012"/>
                  </a:cubicBezTo>
                  <a:cubicBezTo>
                    <a:pt x="6935" y="21187"/>
                    <a:pt x="6274" y="21414"/>
                    <a:pt x="5745" y="21596"/>
                  </a:cubicBezTo>
                  <a:cubicBezTo>
                    <a:pt x="5269" y="21759"/>
                    <a:pt x="4928" y="21878"/>
                    <a:pt x="4464" y="21878"/>
                  </a:cubicBezTo>
                  <a:cubicBezTo>
                    <a:pt x="4369" y="21878"/>
                    <a:pt x="4269" y="21873"/>
                    <a:pt x="4161" y="21862"/>
                  </a:cubicBezTo>
                  <a:cubicBezTo>
                    <a:pt x="2662" y="21713"/>
                    <a:pt x="1308" y="20635"/>
                    <a:pt x="631" y="19631"/>
                  </a:cubicBezTo>
                  <a:cubicBezTo>
                    <a:pt x="195" y="18988"/>
                    <a:pt x="30" y="18383"/>
                    <a:pt x="162" y="17928"/>
                  </a:cubicBezTo>
                  <a:cubicBezTo>
                    <a:pt x="299" y="17463"/>
                    <a:pt x="726" y="17263"/>
                    <a:pt x="1179" y="17053"/>
                  </a:cubicBezTo>
                  <a:cubicBezTo>
                    <a:pt x="1688" y="16815"/>
                    <a:pt x="2214" y="16569"/>
                    <a:pt x="2451" y="15933"/>
                  </a:cubicBezTo>
                  <a:cubicBezTo>
                    <a:pt x="2670" y="15342"/>
                    <a:pt x="2453" y="14909"/>
                    <a:pt x="2202" y="14409"/>
                  </a:cubicBezTo>
                  <a:cubicBezTo>
                    <a:pt x="1985" y="13980"/>
                    <a:pt x="1739" y="13493"/>
                    <a:pt x="1748" y="12818"/>
                  </a:cubicBezTo>
                  <a:cubicBezTo>
                    <a:pt x="1759" y="11802"/>
                    <a:pt x="2337" y="11237"/>
                    <a:pt x="3070" y="10520"/>
                  </a:cubicBezTo>
                  <a:cubicBezTo>
                    <a:pt x="3737" y="9869"/>
                    <a:pt x="4567" y="9057"/>
                    <a:pt x="5228" y="7640"/>
                  </a:cubicBezTo>
                  <a:cubicBezTo>
                    <a:pt x="5673" y="6684"/>
                    <a:pt x="5728" y="6141"/>
                    <a:pt x="5780" y="5616"/>
                  </a:cubicBezTo>
                  <a:cubicBezTo>
                    <a:pt x="5832" y="5094"/>
                    <a:pt x="5880" y="4602"/>
                    <a:pt x="6352" y="3759"/>
                  </a:cubicBezTo>
                  <a:cubicBezTo>
                    <a:pt x="6768" y="3020"/>
                    <a:pt x="8343" y="572"/>
                    <a:pt x="11242" y="127"/>
                  </a:cubicBezTo>
                  <a:cubicBezTo>
                    <a:pt x="11685" y="59"/>
                    <a:pt x="12086" y="29"/>
                    <a:pt x="12449" y="29"/>
                  </a:cubicBezTo>
                  <a:close/>
                  <a:moveTo>
                    <a:pt x="12456" y="1"/>
                  </a:moveTo>
                  <a:cubicBezTo>
                    <a:pt x="12090" y="1"/>
                    <a:pt x="11687" y="31"/>
                    <a:pt x="11242" y="99"/>
                  </a:cubicBezTo>
                  <a:lnTo>
                    <a:pt x="11243" y="113"/>
                  </a:lnTo>
                  <a:lnTo>
                    <a:pt x="11241" y="99"/>
                  </a:lnTo>
                  <a:cubicBezTo>
                    <a:pt x="8330" y="545"/>
                    <a:pt x="6748" y="3002"/>
                    <a:pt x="6331" y="3745"/>
                  </a:cubicBezTo>
                  <a:cubicBezTo>
                    <a:pt x="5857" y="4593"/>
                    <a:pt x="5807" y="5089"/>
                    <a:pt x="5755" y="5613"/>
                  </a:cubicBezTo>
                  <a:cubicBezTo>
                    <a:pt x="5703" y="6137"/>
                    <a:pt x="5649" y="6677"/>
                    <a:pt x="5206" y="7629"/>
                  </a:cubicBezTo>
                  <a:cubicBezTo>
                    <a:pt x="4547" y="9042"/>
                    <a:pt x="3719" y="9851"/>
                    <a:pt x="3053" y="10501"/>
                  </a:cubicBezTo>
                  <a:cubicBezTo>
                    <a:pt x="2316" y="11222"/>
                    <a:pt x="1734" y="11790"/>
                    <a:pt x="1722" y="12817"/>
                  </a:cubicBezTo>
                  <a:cubicBezTo>
                    <a:pt x="1713" y="13501"/>
                    <a:pt x="1960" y="13990"/>
                    <a:pt x="2178" y="14422"/>
                  </a:cubicBezTo>
                  <a:cubicBezTo>
                    <a:pt x="2427" y="14916"/>
                    <a:pt x="2642" y="15344"/>
                    <a:pt x="2426" y="15923"/>
                  </a:cubicBezTo>
                  <a:cubicBezTo>
                    <a:pt x="2193" y="16549"/>
                    <a:pt x="1672" y="16792"/>
                    <a:pt x="1169" y="17026"/>
                  </a:cubicBezTo>
                  <a:cubicBezTo>
                    <a:pt x="709" y="17241"/>
                    <a:pt x="276" y="17443"/>
                    <a:pt x="136" y="17920"/>
                  </a:cubicBezTo>
                  <a:cubicBezTo>
                    <a:pt x="1" y="18383"/>
                    <a:pt x="167" y="18997"/>
                    <a:pt x="607" y="19647"/>
                  </a:cubicBezTo>
                  <a:cubicBezTo>
                    <a:pt x="1289" y="20655"/>
                    <a:pt x="2649" y="21740"/>
                    <a:pt x="4158" y="21889"/>
                  </a:cubicBezTo>
                  <a:cubicBezTo>
                    <a:pt x="4265" y="21899"/>
                    <a:pt x="4364" y="21905"/>
                    <a:pt x="4459" y="21905"/>
                  </a:cubicBezTo>
                  <a:cubicBezTo>
                    <a:pt x="4934" y="21905"/>
                    <a:pt x="5290" y="21781"/>
                    <a:pt x="5757" y="21622"/>
                  </a:cubicBezTo>
                  <a:cubicBezTo>
                    <a:pt x="6288" y="21440"/>
                    <a:pt x="6946" y="21213"/>
                    <a:pt x="8090" y="21039"/>
                  </a:cubicBezTo>
                  <a:cubicBezTo>
                    <a:pt x="8635" y="20957"/>
                    <a:pt x="9060" y="20931"/>
                    <a:pt x="9405" y="20931"/>
                  </a:cubicBezTo>
                  <a:cubicBezTo>
                    <a:pt x="9737" y="20931"/>
                    <a:pt x="9995" y="20955"/>
                    <a:pt x="10213" y="20975"/>
                  </a:cubicBezTo>
                  <a:cubicBezTo>
                    <a:pt x="10378" y="20990"/>
                    <a:pt x="10521" y="21003"/>
                    <a:pt x="10657" y="21003"/>
                  </a:cubicBezTo>
                  <a:cubicBezTo>
                    <a:pt x="10874" y="21003"/>
                    <a:pt x="11074" y="20970"/>
                    <a:pt x="11318" y="20861"/>
                  </a:cubicBezTo>
                  <a:cubicBezTo>
                    <a:pt x="12810" y="20195"/>
                    <a:pt x="13777" y="18862"/>
                    <a:pt x="14453" y="16542"/>
                  </a:cubicBezTo>
                  <a:cubicBezTo>
                    <a:pt x="15088" y="14362"/>
                    <a:pt x="15440" y="11439"/>
                    <a:pt x="15885" y="7733"/>
                  </a:cubicBezTo>
                  <a:cubicBezTo>
                    <a:pt x="16412" y="3333"/>
                    <a:pt x="16277" y="1870"/>
                    <a:pt x="15248" y="922"/>
                  </a:cubicBezTo>
                  <a:cubicBezTo>
                    <a:pt x="14760" y="473"/>
                    <a:pt x="13904" y="1"/>
                    <a:pt x="124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1"/>
            <p:cNvSpPr/>
            <p:nvPr/>
          </p:nvSpPr>
          <p:spPr>
            <a:xfrm>
              <a:off x="1628225" y="3634100"/>
              <a:ext cx="48300" cy="111525"/>
            </a:xfrm>
            <a:custGeom>
              <a:avLst/>
              <a:gdLst/>
              <a:ahLst/>
              <a:cxnLst/>
              <a:rect l="l" t="t" r="r" b="b"/>
              <a:pathLst>
                <a:path w="1932" h="4461" extrusionOk="0">
                  <a:moveTo>
                    <a:pt x="1080" y="0"/>
                  </a:moveTo>
                  <a:cubicBezTo>
                    <a:pt x="985" y="0"/>
                    <a:pt x="807" y="164"/>
                    <a:pt x="547" y="490"/>
                  </a:cubicBezTo>
                  <a:cubicBezTo>
                    <a:pt x="365" y="1708"/>
                    <a:pt x="183" y="2926"/>
                    <a:pt x="1" y="4145"/>
                  </a:cubicBezTo>
                  <a:cubicBezTo>
                    <a:pt x="348" y="4249"/>
                    <a:pt x="695" y="4356"/>
                    <a:pt x="1042" y="4460"/>
                  </a:cubicBezTo>
                  <a:cubicBezTo>
                    <a:pt x="1139" y="4372"/>
                    <a:pt x="1213" y="4280"/>
                    <a:pt x="1273" y="4188"/>
                  </a:cubicBezTo>
                  <a:cubicBezTo>
                    <a:pt x="1932" y="3163"/>
                    <a:pt x="982" y="1577"/>
                    <a:pt x="853" y="1368"/>
                  </a:cubicBezTo>
                  <a:cubicBezTo>
                    <a:pt x="1141" y="520"/>
                    <a:pt x="1225" y="65"/>
                    <a:pt x="1110" y="7"/>
                  </a:cubicBezTo>
                  <a:cubicBezTo>
                    <a:pt x="1101" y="2"/>
                    <a:pt x="1091" y="0"/>
                    <a:pt x="1080" y="0"/>
                  </a:cubicBezTo>
                  <a:close/>
                </a:path>
              </a:pathLst>
            </a:custGeom>
            <a:solidFill>
              <a:srgbClr val="D87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1"/>
            <p:cNvSpPr/>
            <p:nvPr/>
          </p:nvSpPr>
          <p:spPr>
            <a:xfrm>
              <a:off x="1545125" y="3926025"/>
              <a:ext cx="113150" cy="83475"/>
            </a:xfrm>
            <a:custGeom>
              <a:avLst/>
              <a:gdLst/>
              <a:ahLst/>
              <a:cxnLst/>
              <a:rect l="l" t="t" r="r" b="b"/>
              <a:pathLst>
                <a:path w="4526" h="3339" extrusionOk="0">
                  <a:moveTo>
                    <a:pt x="2218" y="0"/>
                  </a:moveTo>
                  <a:cubicBezTo>
                    <a:pt x="1471" y="0"/>
                    <a:pt x="420" y="326"/>
                    <a:pt x="204" y="1236"/>
                  </a:cubicBezTo>
                  <a:cubicBezTo>
                    <a:pt x="0" y="2093"/>
                    <a:pt x="549" y="2963"/>
                    <a:pt x="1336" y="3243"/>
                  </a:cubicBezTo>
                  <a:cubicBezTo>
                    <a:pt x="1518" y="3307"/>
                    <a:pt x="1708" y="3339"/>
                    <a:pt x="1899" y="3339"/>
                  </a:cubicBezTo>
                  <a:cubicBezTo>
                    <a:pt x="2334" y="3339"/>
                    <a:pt x="2773" y="3175"/>
                    <a:pt x="3127" y="2868"/>
                  </a:cubicBezTo>
                  <a:cubicBezTo>
                    <a:pt x="3137" y="2869"/>
                    <a:pt x="3155" y="2870"/>
                    <a:pt x="3178" y="2870"/>
                  </a:cubicBezTo>
                  <a:cubicBezTo>
                    <a:pt x="3331" y="2870"/>
                    <a:pt x="3745" y="2837"/>
                    <a:pt x="4063" y="2503"/>
                  </a:cubicBezTo>
                  <a:cubicBezTo>
                    <a:pt x="4526" y="2019"/>
                    <a:pt x="4355" y="1363"/>
                    <a:pt x="4346" y="1329"/>
                  </a:cubicBezTo>
                  <a:cubicBezTo>
                    <a:pt x="4294" y="1234"/>
                    <a:pt x="3643" y="94"/>
                    <a:pt x="2383" y="6"/>
                  </a:cubicBezTo>
                  <a:cubicBezTo>
                    <a:pt x="2330" y="2"/>
                    <a:pt x="2275" y="0"/>
                    <a:pt x="2218" y="0"/>
                  </a:cubicBezTo>
                  <a:close/>
                </a:path>
              </a:pathLst>
            </a:custGeom>
            <a:solidFill>
              <a:srgbClr val="A0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1"/>
            <p:cNvSpPr/>
            <p:nvPr/>
          </p:nvSpPr>
          <p:spPr>
            <a:xfrm>
              <a:off x="1499225" y="3950400"/>
              <a:ext cx="140100" cy="364375"/>
            </a:xfrm>
            <a:custGeom>
              <a:avLst/>
              <a:gdLst/>
              <a:ahLst/>
              <a:cxnLst/>
              <a:rect l="l" t="t" r="r" b="b"/>
              <a:pathLst>
                <a:path w="5604" h="14575" extrusionOk="0">
                  <a:moveTo>
                    <a:pt x="2111" y="1"/>
                  </a:moveTo>
                  <a:cubicBezTo>
                    <a:pt x="1905" y="2562"/>
                    <a:pt x="1589" y="5293"/>
                    <a:pt x="1129" y="8166"/>
                  </a:cubicBezTo>
                  <a:cubicBezTo>
                    <a:pt x="969" y="9164"/>
                    <a:pt x="800" y="10143"/>
                    <a:pt x="618" y="11094"/>
                  </a:cubicBezTo>
                  <a:cubicBezTo>
                    <a:pt x="421" y="12130"/>
                    <a:pt x="218" y="13135"/>
                    <a:pt x="0" y="14114"/>
                  </a:cubicBezTo>
                  <a:cubicBezTo>
                    <a:pt x="352" y="14269"/>
                    <a:pt x="708" y="14419"/>
                    <a:pt x="1060" y="14574"/>
                  </a:cubicBezTo>
                  <a:cubicBezTo>
                    <a:pt x="1265" y="14094"/>
                    <a:pt x="1570" y="13402"/>
                    <a:pt x="1973" y="12566"/>
                  </a:cubicBezTo>
                  <a:cubicBezTo>
                    <a:pt x="2085" y="12322"/>
                    <a:pt x="2209" y="12072"/>
                    <a:pt x="2340" y="11805"/>
                  </a:cubicBezTo>
                  <a:cubicBezTo>
                    <a:pt x="2425" y="11634"/>
                    <a:pt x="2506" y="11473"/>
                    <a:pt x="2587" y="11314"/>
                  </a:cubicBezTo>
                  <a:cubicBezTo>
                    <a:pt x="4231" y="8081"/>
                    <a:pt x="5174" y="7043"/>
                    <a:pt x="5448" y="5083"/>
                  </a:cubicBezTo>
                  <a:cubicBezTo>
                    <a:pt x="5569" y="4224"/>
                    <a:pt x="5604" y="2927"/>
                    <a:pt x="5050" y="1246"/>
                  </a:cubicBezTo>
                  <a:cubicBezTo>
                    <a:pt x="4072" y="832"/>
                    <a:pt x="3090" y="419"/>
                    <a:pt x="2111" y="1"/>
                  </a:cubicBezTo>
                  <a:close/>
                </a:path>
              </a:pathLst>
            </a:custGeom>
            <a:solidFill>
              <a:srgbClr val="D87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1"/>
            <p:cNvSpPr/>
            <p:nvPr/>
          </p:nvSpPr>
          <p:spPr>
            <a:xfrm>
              <a:off x="1514675" y="4227700"/>
              <a:ext cx="49225" cy="36850"/>
            </a:xfrm>
            <a:custGeom>
              <a:avLst/>
              <a:gdLst/>
              <a:ahLst/>
              <a:cxnLst/>
              <a:rect l="l" t="t" r="r" b="b"/>
              <a:pathLst>
                <a:path w="1969" h="1474" extrusionOk="0">
                  <a:moveTo>
                    <a:pt x="1" y="0"/>
                  </a:moveTo>
                  <a:lnTo>
                    <a:pt x="1" y="0"/>
                  </a:lnTo>
                  <a:cubicBezTo>
                    <a:pt x="98" y="263"/>
                    <a:pt x="446" y="1100"/>
                    <a:pt x="1293" y="1451"/>
                  </a:cubicBezTo>
                  <a:cubicBezTo>
                    <a:pt x="1312" y="1458"/>
                    <a:pt x="1335" y="1467"/>
                    <a:pt x="1355" y="1474"/>
                  </a:cubicBezTo>
                  <a:cubicBezTo>
                    <a:pt x="1467" y="1230"/>
                    <a:pt x="1591" y="980"/>
                    <a:pt x="1722" y="713"/>
                  </a:cubicBezTo>
                  <a:cubicBezTo>
                    <a:pt x="1808" y="542"/>
                    <a:pt x="1888" y="381"/>
                    <a:pt x="1969" y="222"/>
                  </a:cubicBezTo>
                  <a:cubicBezTo>
                    <a:pt x="1312" y="148"/>
                    <a:pt x="658" y="75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1"/>
            <p:cNvSpPr/>
            <p:nvPr/>
          </p:nvSpPr>
          <p:spPr>
            <a:xfrm>
              <a:off x="1386825" y="4280075"/>
              <a:ext cx="163300" cy="93550"/>
            </a:xfrm>
            <a:custGeom>
              <a:avLst/>
              <a:gdLst/>
              <a:ahLst/>
              <a:cxnLst/>
              <a:rect l="l" t="t" r="r" b="b"/>
              <a:pathLst>
                <a:path w="6532" h="3742" extrusionOk="0">
                  <a:moveTo>
                    <a:pt x="4696" y="0"/>
                  </a:moveTo>
                  <a:cubicBezTo>
                    <a:pt x="3054" y="2439"/>
                    <a:pt x="2137" y="3019"/>
                    <a:pt x="1595" y="3019"/>
                  </a:cubicBezTo>
                  <a:cubicBezTo>
                    <a:pt x="1575" y="3019"/>
                    <a:pt x="1556" y="3019"/>
                    <a:pt x="1538" y="3017"/>
                  </a:cubicBezTo>
                  <a:cubicBezTo>
                    <a:pt x="1492" y="3013"/>
                    <a:pt x="1394" y="3001"/>
                    <a:pt x="1268" y="3001"/>
                  </a:cubicBezTo>
                  <a:cubicBezTo>
                    <a:pt x="1045" y="3001"/>
                    <a:pt x="733" y="3039"/>
                    <a:pt x="451" y="3226"/>
                  </a:cubicBezTo>
                  <a:cubicBezTo>
                    <a:pt x="218" y="3381"/>
                    <a:pt x="82" y="3588"/>
                    <a:pt x="1" y="3741"/>
                  </a:cubicBezTo>
                  <a:lnTo>
                    <a:pt x="6415" y="3741"/>
                  </a:lnTo>
                  <a:cubicBezTo>
                    <a:pt x="6480" y="3454"/>
                    <a:pt x="6532" y="3022"/>
                    <a:pt x="6377" y="2562"/>
                  </a:cubicBezTo>
                  <a:cubicBezTo>
                    <a:pt x="6319" y="2387"/>
                    <a:pt x="6251" y="2273"/>
                    <a:pt x="6216" y="2209"/>
                  </a:cubicBezTo>
                  <a:cubicBezTo>
                    <a:pt x="6038" y="1885"/>
                    <a:pt x="5826" y="1338"/>
                    <a:pt x="5713" y="372"/>
                  </a:cubicBezTo>
                  <a:cubicBezTo>
                    <a:pt x="5373" y="248"/>
                    <a:pt x="5035" y="125"/>
                    <a:pt x="4696" y="0"/>
                  </a:cubicBezTo>
                  <a:close/>
                </a:path>
              </a:pathLst>
            </a:custGeom>
            <a:solidFill>
              <a:srgbClr val="D87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1"/>
            <p:cNvSpPr/>
            <p:nvPr/>
          </p:nvSpPr>
          <p:spPr>
            <a:xfrm>
              <a:off x="1514675" y="3921325"/>
              <a:ext cx="141725" cy="327300"/>
            </a:xfrm>
            <a:custGeom>
              <a:avLst/>
              <a:gdLst/>
              <a:ahLst/>
              <a:cxnLst/>
              <a:rect l="l" t="t" r="r" b="b"/>
              <a:pathLst>
                <a:path w="5669" h="13092" extrusionOk="0">
                  <a:moveTo>
                    <a:pt x="3353" y="0"/>
                  </a:moveTo>
                  <a:cubicBezTo>
                    <a:pt x="2584" y="0"/>
                    <a:pt x="1800" y="358"/>
                    <a:pt x="1430" y="1000"/>
                  </a:cubicBezTo>
                  <a:cubicBezTo>
                    <a:pt x="1273" y="1271"/>
                    <a:pt x="1221" y="1538"/>
                    <a:pt x="1204" y="1725"/>
                  </a:cubicBezTo>
                  <a:cubicBezTo>
                    <a:pt x="804" y="5235"/>
                    <a:pt x="402" y="8746"/>
                    <a:pt x="1" y="12257"/>
                  </a:cubicBezTo>
                  <a:cubicBezTo>
                    <a:pt x="150" y="12369"/>
                    <a:pt x="1142" y="13091"/>
                    <a:pt x="2385" y="13091"/>
                  </a:cubicBezTo>
                  <a:cubicBezTo>
                    <a:pt x="2689" y="13091"/>
                    <a:pt x="3008" y="13048"/>
                    <a:pt x="3333" y="12942"/>
                  </a:cubicBezTo>
                  <a:cubicBezTo>
                    <a:pt x="3912" y="12754"/>
                    <a:pt x="4327" y="12426"/>
                    <a:pt x="4589" y="12169"/>
                  </a:cubicBezTo>
                  <a:cubicBezTo>
                    <a:pt x="4948" y="9064"/>
                    <a:pt x="5309" y="5959"/>
                    <a:pt x="5668" y="2854"/>
                  </a:cubicBezTo>
                  <a:cubicBezTo>
                    <a:pt x="5634" y="2409"/>
                    <a:pt x="5599" y="1963"/>
                    <a:pt x="5564" y="1519"/>
                  </a:cubicBezTo>
                  <a:cubicBezTo>
                    <a:pt x="5512" y="1400"/>
                    <a:pt x="5020" y="304"/>
                    <a:pt x="3850" y="52"/>
                  </a:cubicBezTo>
                  <a:cubicBezTo>
                    <a:pt x="3688" y="17"/>
                    <a:pt x="3521" y="0"/>
                    <a:pt x="3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1"/>
            <p:cNvSpPr/>
            <p:nvPr/>
          </p:nvSpPr>
          <p:spPr>
            <a:xfrm>
              <a:off x="1537675" y="3715100"/>
              <a:ext cx="128550" cy="229975"/>
            </a:xfrm>
            <a:custGeom>
              <a:avLst/>
              <a:gdLst/>
              <a:ahLst/>
              <a:cxnLst/>
              <a:rect l="l" t="t" r="r" b="b"/>
              <a:pathLst>
                <a:path w="5142" h="9199" extrusionOk="0">
                  <a:moveTo>
                    <a:pt x="4358" y="1"/>
                  </a:moveTo>
                  <a:cubicBezTo>
                    <a:pt x="3042" y="1531"/>
                    <a:pt x="1560" y="3684"/>
                    <a:pt x="573" y="6504"/>
                  </a:cubicBezTo>
                  <a:cubicBezTo>
                    <a:pt x="336" y="7181"/>
                    <a:pt x="149" y="7836"/>
                    <a:pt x="0" y="8461"/>
                  </a:cubicBezTo>
                  <a:cubicBezTo>
                    <a:pt x="709" y="8707"/>
                    <a:pt x="1418" y="8953"/>
                    <a:pt x="2127" y="9199"/>
                  </a:cubicBezTo>
                  <a:cubicBezTo>
                    <a:pt x="2485" y="8590"/>
                    <a:pt x="2713" y="8081"/>
                    <a:pt x="2839" y="7778"/>
                  </a:cubicBezTo>
                  <a:cubicBezTo>
                    <a:pt x="3881" y="5284"/>
                    <a:pt x="3475" y="3791"/>
                    <a:pt x="4570" y="1419"/>
                  </a:cubicBezTo>
                  <a:cubicBezTo>
                    <a:pt x="4800" y="920"/>
                    <a:pt x="5024" y="543"/>
                    <a:pt x="5141" y="348"/>
                  </a:cubicBezTo>
                  <a:cubicBezTo>
                    <a:pt x="4880" y="233"/>
                    <a:pt x="4619" y="118"/>
                    <a:pt x="4358" y="1"/>
                  </a:cubicBezTo>
                  <a:close/>
                </a:path>
              </a:pathLst>
            </a:custGeom>
            <a:solidFill>
              <a:srgbClr val="D87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1"/>
            <p:cNvSpPr/>
            <p:nvPr/>
          </p:nvSpPr>
          <p:spPr>
            <a:xfrm>
              <a:off x="1568325" y="3823200"/>
              <a:ext cx="202650" cy="156275"/>
            </a:xfrm>
            <a:custGeom>
              <a:avLst/>
              <a:gdLst/>
              <a:ahLst/>
              <a:cxnLst/>
              <a:rect l="l" t="t" r="r" b="b"/>
              <a:pathLst>
                <a:path w="8106" h="6251" extrusionOk="0">
                  <a:moveTo>
                    <a:pt x="7454" y="1"/>
                  </a:moveTo>
                  <a:cubicBezTo>
                    <a:pt x="6578" y="329"/>
                    <a:pt x="5649" y="722"/>
                    <a:pt x="4682" y="1197"/>
                  </a:cubicBezTo>
                  <a:cubicBezTo>
                    <a:pt x="2834" y="2104"/>
                    <a:pt x="1278" y="3103"/>
                    <a:pt x="1" y="4048"/>
                  </a:cubicBezTo>
                  <a:cubicBezTo>
                    <a:pt x="156" y="4782"/>
                    <a:pt x="313" y="5516"/>
                    <a:pt x="468" y="6250"/>
                  </a:cubicBezTo>
                  <a:cubicBezTo>
                    <a:pt x="2937" y="5050"/>
                    <a:pt x="5407" y="3850"/>
                    <a:pt x="7876" y="2647"/>
                  </a:cubicBezTo>
                  <a:cubicBezTo>
                    <a:pt x="7971" y="2425"/>
                    <a:pt x="8106" y="2017"/>
                    <a:pt x="8071" y="1503"/>
                  </a:cubicBezTo>
                  <a:cubicBezTo>
                    <a:pt x="8021" y="716"/>
                    <a:pt x="7610" y="185"/>
                    <a:pt x="7454" y="1"/>
                  </a:cubicBezTo>
                  <a:close/>
                </a:path>
              </a:pathLst>
            </a:custGeom>
            <a:solidFill>
              <a:srgbClr val="D87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1"/>
            <p:cNvSpPr/>
            <p:nvPr/>
          </p:nvSpPr>
          <p:spPr>
            <a:xfrm>
              <a:off x="1505175" y="3742025"/>
              <a:ext cx="184000" cy="241625"/>
            </a:xfrm>
            <a:custGeom>
              <a:avLst/>
              <a:gdLst/>
              <a:ahLst/>
              <a:cxnLst/>
              <a:rect l="l" t="t" r="r" b="b"/>
              <a:pathLst>
                <a:path w="7360" h="9665" extrusionOk="0">
                  <a:moveTo>
                    <a:pt x="4167" y="0"/>
                  </a:moveTo>
                  <a:cubicBezTo>
                    <a:pt x="2760" y="0"/>
                    <a:pt x="1812" y="2411"/>
                    <a:pt x="972" y="4546"/>
                  </a:cubicBezTo>
                  <a:cubicBezTo>
                    <a:pt x="0" y="7016"/>
                    <a:pt x="302" y="7879"/>
                    <a:pt x="618" y="8317"/>
                  </a:cubicBezTo>
                  <a:cubicBezTo>
                    <a:pt x="797" y="8563"/>
                    <a:pt x="1010" y="8721"/>
                    <a:pt x="1166" y="8816"/>
                  </a:cubicBezTo>
                  <a:cubicBezTo>
                    <a:pt x="1390" y="8962"/>
                    <a:pt x="2502" y="9665"/>
                    <a:pt x="3958" y="9665"/>
                  </a:cubicBezTo>
                  <a:cubicBezTo>
                    <a:pt x="4344" y="9665"/>
                    <a:pt x="4754" y="9615"/>
                    <a:pt x="5178" y="9493"/>
                  </a:cubicBezTo>
                  <a:cubicBezTo>
                    <a:pt x="6186" y="9202"/>
                    <a:pt x="6855" y="8622"/>
                    <a:pt x="7198" y="8273"/>
                  </a:cubicBezTo>
                  <a:cubicBezTo>
                    <a:pt x="7359" y="7754"/>
                    <a:pt x="7282" y="7513"/>
                    <a:pt x="7173" y="7390"/>
                  </a:cubicBezTo>
                  <a:cubicBezTo>
                    <a:pt x="7041" y="7242"/>
                    <a:pt x="6888" y="7290"/>
                    <a:pt x="6750" y="7112"/>
                  </a:cubicBezTo>
                  <a:cubicBezTo>
                    <a:pt x="6573" y="6881"/>
                    <a:pt x="6739" y="6678"/>
                    <a:pt x="6572" y="6461"/>
                  </a:cubicBezTo>
                  <a:cubicBezTo>
                    <a:pt x="6407" y="6245"/>
                    <a:pt x="6186" y="6368"/>
                    <a:pt x="6037" y="6169"/>
                  </a:cubicBezTo>
                  <a:cubicBezTo>
                    <a:pt x="5845" y="5914"/>
                    <a:pt x="6104" y="5568"/>
                    <a:pt x="5916" y="5347"/>
                  </a:cubicBezTo>
                  <a:cubicBezTo>
                    <a:pt x="5821" y="5237"/>
                    <a:pt x="5673" y="5227"/>
                    <a:pt x="5504" y="5215"/>
                  </a:cubicBezTo>
                  <a:cubicBezTo>
                    <a:pt x="5473" y="5212"/>
                    <a:pt x="5442" y="5211"/>
                    <a:pt x="5411" y="5211"/>
                  </a:cubicBezTo>
                  <a:cubicBezTo>
                    <a:pt x="5073" y="5211"/>
                    <a:pt x="4804" y="5355"/>
                    <a:pt x="4662" y="5448"/>
                  </a:cubicBezTo>
                  <a:cubicBezTo>
                    <a:pt x="4971" y="4964"/>
                    <a:pt x="5375" y="4204"/>
                    <a:pt x="5608" y="3200"/>
                  </a:cubicBezTo>
                  <a:cubicBezTo>
                    <a:pt x="5807" y="2340"/>
                    <a:pt x="5812" y="1593"/>
                    <a:pt x="5774" y="1065"/>
                  </a:cubicBezTo>
                  <a:cubicBezTo>
                    <a:pt x="5070" y="123"/>
                    <a:pt x="4487" y="8"/>
                    <a:pt x="4195" y="0"/>
                  </a:cubicBezTo>
                  <a:cubicBezTo>
                    <a:pt x="4186" y="0"/>
                    <a:pt x="4176" y="0"/>
                    <a:pt x="4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1"/>
            <p:cNvSpPr/>
            <p:nvPr/>
          </p:nvSpPr>
          <p:spPr>
            <a:xfrm>
              <a:off x="1595025" y="3971325"/>
              <a:ext cx="198350" cy="346325"/>
            </a:xfrm>
            <a:custGeom>
              <a:avLst/>
              <a:gdLst/>
              <a:ahLst/>
              <a:cxnLst/>
              <a:rect l="l" t="t" r="r" b="b"/>
              <a:pathLst>
                <a:path w="7934" h="13853" extrusionOk="0">
                  <a:moveTo>
                    <a:pt x="2389" y="0"/>
                  </a:moveTo>
                  <a:cubicBezTo>
                    <a:pt x="1593" y="466"/>
                    <a:pt x="796" y="930"/>
                    <a:pt x="0" y="1396"/>
                  </a:cubicBezTo>
                  <a:cubicBezTo>
                    <a:pt x="19" y="3078"/>
                    <a:pt x="286" y="6081"/>
                    <a:pt x="1949" y="9312"/>
                  </a:cubicBezTo>
                  <a:cubicBezTo>
                    <a:pt x="3015" y="11382"/>
                    <a:pt x="4305" y="12874"/>
                    <a:pt x="5310" y="13852"/>
                  </a:cubicBezTo>
                  <a:cubicBezTo>
                    <a:pt x="6184" y="12281"/>
                    <a:pt x="7059" y="10712"/>
                    <a:pt x="7933" y="9141"/>
                  </a:cubicBezTo>
                  <a:cubicBezTo>
                    <a:pt x="7284" y="7317"/>
                    <a:pt x="6267" y="5079"/>
                    <a:pt x="4640" y="2772"/>
                  </a:cubicBezTo>
                  <a:cubicBezTo>
                    <a:pt x="3891" y="1710"/>
                    <a:pt x="3124" y="791"/>
                    <a:pt x="2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1"/>
            <p:cNvSpPr/>
            <p:nvPr/>
          </p:nvSpPr>
          <p:spPr>
            <a:xfrm>
              <a:off x="1775525" y="4167975"/>
              <a:ext cx="329475" cy="173200"/>
            </a:xfrm>
            <a:custGeom>
              <a:avLst/>
              <a:gdLst/>
              <a:ahLst/>
              <a:cxnLst/>
              <a:rect l="l" t="t" r="r" b="b"/>
              <a:pathLst>
                <a:path w="13179" h="6928" extrusionOk="0">
                  <a:moveTo>
                    <a:pt x="3093" y="0"/>
                  </a:moveTo>
                  <a:cubicBezTo>
                    <a:pt x="2061" y="1551"/>
                    <a:pt x="1031" y="3100"/>
                    <a:pt x="1" y="4649"/>
                  </a:cubicBezTo>
                  <a:cubicBezTo>
                    <a:pt x="1070" y="5121"/>
                    <a:pt x="2293" y="5579"/>
                    <a:pt x="3666" y="5959"/>
                  </a:cubicBezTo>
                  <a:cubicBezTo>
                    <a:pt x="6371" y="6708"/>
                    <a:pt x="8831" y="6927"/>
                    <a:pt x="10835" y="6927"/>
                  </a:cubicBezTo>
                  <a:cubicBezTo>
                    <a:pt x="11157" y="6927"/>
                    <a:pt x="11466" y="6922"/>
                    <a:pt x="11763" y="6912"/>
                  </a:cubicBezTo>
                  <a:lnTo>
                    <a:pt x="13179" y="4235"/>
                  </a:lnTo>
                  <a:cubicBezTo>
                    <a:pt x="12156" y="3640"/>
                    <a:pt x="11038" y="3046"/>
                    <a:pt x="9821" y="2477"/>
                  </a:cubicBezTo>
                  <a:cubicBezTo>
                    <a:pt x="7402" y="1347"/>
                    <a:pt x="5120" y="558"/>
                    <a:pt x="3093" y="0"/>
                  </a:cubicBezTo>
                  <a:close/>
                </a:path>
              </a:pathLst>
            </a:custGeom>
            <a:solidFill>
              <a:srgbClr val="A0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1"/>
            <p:cNvSpPr/>
            <p:nvPr/>
          </p:nvSpPr>
          <p:spPr>
            <a:xfrm>
              <a:off x="1707875" y="4273850"/>
              <a:ext cx="413850" cy="99750"/>
            </a:xfrm>
            <a:custGeom>
              <a:avLst/>
              <a:gdLst/>
              <a:ahLst/>
              <a:cxnLst/>
              <a:rect l="l" t="t" r="r" b="b"/>
              <a:pathLst>
                <a:path w="16554" h="3990" extrusionOk="0">
                  <a:moveTo>
                    <a:pt x="15885" y="0"/>
                  </a:moveTo>
                  <a:cubicBezTo>
                    <a:pt x="15204" y="475"/>
                    <a:pt x="14523" y="949"/>
                    <a:pt x="13844" y="1422"/>
                  </a:cubicBezTo>
                  <a:cubicBezTo>
                    <a:pt x="12298" y="561"/>
                    <a:pt x="11016" y="346"/>
                    <a:pt x="10153" y="302"/>
                  </a:cubicBezTo>
                  <a:cubicBezTo>
                    <a:pt x="10029" y="296"/>
                    <a:pt x="9908" y="293"/>
                    <a:pt x="9789" y="293"/>
                  </a:cubicBezTo>
                  <a:cubicBezTo>
                    <a:pt x="7921" y="293"/>
                    <a:pt x="6630" y="1065"/>
                    <a:pt x="2960" y="2077"/>
                  </a:cubicBezTo>
                  <a:cubicBezTo>
                    <a:pt x="1697" y="2424"/>
                    <a:pt x="656" y="2661"/>
                    <a:pt x="0" y="2803"/>
                  </a:cubicBezTo>
                  <a:cubicBezTo>
                    <a:pt x="83" y="3179"/>
                    <a:pt x="165" y="3557"/>
                    <a:pt x="248" y="3933"/>
                  </a:cubicBezTo>
                  <a:cubicBezTo>
                    <a:pt x="1348" y="3970"/>
                    <a:pt x="2480" y="3990"/>
                    <a:pt x="3644" y="3990"/>
                  </a:cubicBezTo>
                  <a:cubicBezTo>
                    <a:pt x="4513" y="3990"/>
                    <a:pt x="5400" y="3979"/>
                    <a:pt x="6303" y="3955"/>
                  </a:cubicBezTo>
                  <a:cubicBezTo>
                    <a:pt x="9272" y="3876"/>
                    <a:pt x="12064" y="3672"/>
                    <a:pt x="14654" y="3386"/>
                  </a:cubicBezTo>
                  <a:cubicBezTo>
                    <a:pt x="14706" y="3375"/>
                    <a:pt x="15877" y="3082"/>
                    <a:pt x="16233" y="1936"/>
                  </a:cubicBezTo>
                  <a:cubicBezTo>
                    <a:pt x="16553" y="909"/>
                    <a:pt x="15945" y="81"/>
                    <a:pt x="15885" y="0"/>
                  </a:cubicBezTo>
                  <a:close/>
                </a:path>
              </a:pathLst>
            </a:custGeom>
            <a:solidFill>
              <a:srgbClr val="D87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1"/>
            <p:cNvSpPr/>
            <p:nvPr/>
          </p:nvSpPr>
          <p:spPr>
            <a:xfrm>
              <a:off x="1684925" y="3826100"/>
              <a:ext cx="319650" cy="507675"/>
            </a:xfrm>
            <a:custGeom>
              <a:avLst/>
              <a:gdLst/>
              <a:ahLst/>
              <a:cxnLst/>
              <a:rect l="l" t="t" r="r" b="b"/>
              <a:pathLst>
                <a:path w="12786" h="20307" extrusionOk="0">
                  <a:moveTo>
                    <a:pt x="8801" y="1"/>
                  </a:moveTo>
                  <a:cubicBezTo>
                    <a:pt x="8465" y="1"/>
                    <a:pt x="8106" y="98"/>
                    <a:pt x="7624" y="223"/>
                  </a:cubicBezTo>
                  <a:cubicBezTo>
                    <a:pt x="7338" y="297"/>
                    <a:pt x="7110" y="325"/>
                    <a:pt x="6909" y="325"/>
                  </a:cubicBezTo>
                  <a:cubicBezTo>
                    <a:pt x="6245" y="325"/>
                    <a:pt x="5873" y="17"/>
                    <a:pt x="4666" y="17"/>
                  </a:cubicBezTo>
                  <a:cubicBezTo>
                    <a:pt x="4536" y="17"/>
                    <a:pt x="4397" y="21"/>
                    <a:pt x="4246" y="28"/>
                  </a:cubicBezTo>
                  <a:cubicBezTo>
                    <a:pt x="3848" y="49"/>
                    <a:pt x="3258" y="84"/>
                    <a:pt x="2576" y="257"/>
                  </a:cubicBezTo>
                  <a:cubicBezTo>
                    <a:pt x="2566" y="269"/>
                    <a:pt x="2554" y="281"/>
                    <a:pt x="2544" y="292"/>
                  </a:cubicBezTo>
                  <a:cubicBezTo>
                    <a:pt x="1909" y="940"/>
                    <a:pt x="948" y="845"/>
                    <a:pt x="294" y="1414"/>
                  </a:cubicBezTo>
                  <a:cubicBezTo>
                    <a:pt x="1" y="1956"/>
                    <a:pt x="47" y="2615"/>
                    <a:pt x="186" y="3189"/>
                  </a:cubicBezTo>
                  <a:cubicBezTo>
                    <a:pt x="225" y="3351"/>
                    <a:pt x="272" y="3506"/>
                    <a:pt x="319" y="3651"/>
                  </a:cubicBezTo>
                  <a:cubicBezTo>
                    <a:pt x="883" y="5089"/>
                    <a:pt x="1270" y="7672"/>
                    <a:pt x="1815" y="9751"/>
                  </a:cubicBezTo>
                  <a:cubicBezTo>
                    <a:pt x="2242" y="11376"/>
                    <a:pt x="2718" y="12515"/>
                    <a:pt x="2336" y="13804"/>
                  </a:cubicBezTo>
                  <a:cubicBezTo>
                    <a:pt x="2302" y="13917"/>
                    <a:pt x="2283" y="13963"/>
                    <a:pt x="2213" y="14194"/>
                  </a:cubicBezTo>
                  <a:cubicBezTo>
                    <a:pt x="2046" y="14754"/>
                    <a:pt x="1769" y="15811"/>
                    <a:pt x="1654" y="17148"/>
                  </a:cubicBezTo>
                  <a:cubicBezTo>
                    <a:pt x="1562" y="18212"/>
                    <a:pt x="1604" y="19092"/>
                    <a:pt x="1653" y="19671"/>
                  </a:cubicBezTo>
                  <a:cubicBezTo>
                    <a:pt x="2390" y="19929"/>
                    <a:pt x="3715" y="20306"/>
                    <a:pt x="5397" y="20306"/>
                  </a:cubicBezTo>
                  <a:cubicBezTo>
                    <a:pt x="5947" y="20306"/>
                    <a:pt x="6536" y="20266"/>
                    <a:pt x="7154" y="20168"/>
                  </a:cubicBezTo>
                  <a:cubicBezTo>
                    <a:pt x="10066" y="19706"/>
                    <a:pt x="11997" y="18225"/>
                    <a:pt x="12785" y="17546"/>
                  </a:cubicBezTo>
                  <a:cubicBezTo>
                    <a:pt x="12555" y="16760"/>
                    <a:pt x="12131" y="15651"/>
                    <a:pt x="11319" y="14494"/>
                  </a:cubicBezTo>
                  <a:cubicBezTo>
                    <a:pt x="10253" y="12974"/>
                    <a:pt x="9007" y="12072"/>
                    <a:pt x="8221" y="11591"/>
                  </a:cubicBezTo>
                  <a:cubicBezTo>
                    <a:pt x="8789" y="9645"/>
                    <a:pt x="9326" y="7577"/>
                    <a:pt x="9808" y="5391"/>
                  </a:cubicBezTo>
                  <a:cubicBezTo>
                    <a:pt x="10096" y="4087"/>
                    <a:pt x="10348" y="2813"/>
                    <a:pt x="10570" y="1573"/>
                  </a:cubicBezTo>
                  <a:cubicBezTo>
                    <a:pt x="10566" y="1562"/>
                    <a:pt x="10563" y="1552"/>
                    <a:pt x="10559" y="1539"/>
                  </a:cubicBezTo>
                  <a:cubicBezTo>
                    <a:pt x="10175" y="428"/>
                    <a:pt x="9600" y="204"/>
                    <a:pt x="9416" y="127"/>
                  </a:cubicBezTo>
                  <a:cubicBezTo>
                    <a:pt x="9204" y="37"/>
                    <a:pt x="9007" y="1"/>
                    <a:pt x="8801" y="1"/>
                  </a:cubicBezTo>
                  <a:close/>
                </a:path>
              </a:pathLst>
            </a:custGeom>
            <a:solidFill>
              <a:srgbClr val="D87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1"/>
            <p:cNvSpPr/>
            <p:nvPr/>
          </p:nvSpPr>
          <p:spPr>
            <a:xfrm>
              <a:off x="1685700" y="3920025"/>
              <a:ext cx="81675" cy="76875"/>
            </a:xfrm>
            <a:custGeom>
              <a:avLst/>
              <a:gdLst/>
              <a:ahLst/>
              <a:cxnLst/>
              <a:rect l="l" t="t" r="r" b="b"/>
              <a:pathLst>
                <a:path w="3267" h="3075" extrusionOk="0">
                  <a:moveTo>
                    <a:pt x="1637" y="0"/>
                  </a:moveTo>
                  <a:cubicBezTo>
                    <a:pt x="1571" y="0"/>
                    <a:pt x="1504" y="4"/>
                    <a:pt x="1437" y="13"/>
                  </a:cubicBezTo>
                  <a:cubicBezTo>
                    <a:pt x="596" y="120"/>
                    <a:pt x="1" y="890"/>
                    <a:pt x="108" y="1733"/>
                  </a:cubicBezTo>
                  <a:cubicBezTo>
                    <a:pt x="208" y="2508"/>
                    <a:pt x="870" y="3075"/>
                    <a:pt x="1631" y="3075"/>
                  </a:cubicBezTo>
                  <a:cubicBezTo>
                    <a:pt x="1697" y="3075"/>
                    <a:pt x="1763" y="3070"/>
                    <a:pt x="1829" y="3062"/>
                  </a:cubicBezTo>
                  <a:cubicBezTo>
                    <a:pt x="2671" y="2953"/>
                    <a:pt x="3267" y="2183"/>
                    <a:pt x="3158" y="1341"/>
                  </a:cubicBezTo>
                  <a:cubicBezTo>
                    <a:pt x="3058" y="567"/>
                    <a:pt x="2398" y="0"/>
                    <a:pt x="1637" y="0"/>
                  </a:cubicBezTo>
                  <a:close/>
                </a:path>
              </a:pathLst>
            </a:custGeom>
            <a:solidFill>
              <a:srgbClr val="D87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1"/>
            <p:cNvSpPr/>
            <p:nvPr/>
          </p:nvSpPr>
          <p:spPr>
            <a:xfrm>
              <a:off x="1686875" y="3937200"/>
              <a:ext cx="73550" cy="60025"/>
            </a:xfrm>
            <a:custGeom>
              <a:avLst/>
              <a:gdLst/>
              <a:ahLst/>
              <a:cxnLst/>
              <a:rect l="l" t="t" r="r" b="b"/>
              <a:pathLst>
                <a:path w="2942" h="2401" extrusionOk="0">
                  <a:moveTo>
                    <a:pt x="294" y="1"/>
                  </a:moveTo>
                  <a:cubicBezTo>
                    <a:pt x="289" y="1"/>
                    <a:pt x="285" y="3"/>
                    <a:pt x="283" y="7"/>
                  </a:cubicBezTo>
                  <a:cubicBezTo>
                    <a:pt x="85" y="314"/>
                    <a:pt x="0" y="683"/>
                    <a:pt x="47" y="1046"/>
                  </a:cubicBezTo>
                  <a:cubicBezTo>
                    <a:pt x="101" y="1457"/>
                    <a:pt x="310" y="1824"/>
                    <a:pt x="639" y="2077"/>
                  </a:cubicBezTo>
                  <a:cubicBezTo>
                    <a:pt x="913" y="2289"/>
                    <a:pt x="1241" y="2401"/>
                    <a:pt x="1583" y="2401"/>
                  </a:cubicBezTo>
                  <a:cubicBezTo>
                    <a:pt x="1650" y="2401"/>
                    <a:pt x="1717" y="2398"/>
                    <a:pt x="1783" y="2388"/>
                  </a:cubicBezTo>
                  <a:cubicBezTo>
                    <a:pt x="2274" y="2325"/>
                    <a:pt x="2694" y="2041"/>
                    <a:pt x="2937" y="1608"/>
                  </a:cubicBezTo>
                  <a:cubicBezTo>
                    <a:pt x="2942" y="1602"/>
                    <a:pt x="2940" y="1593"/>
                    <a:pt x="2932" y="1589"/>
                  </a:cubicBezTo>
                  <a:cubicBezTo>
                    <a:pt x="2930" y="1588"/>
                    <a:pt x="2928" y="1587"/>
                    <a:pt x="2926" y="1587"/>
                  </a:cubicBezTo>
                  <a:cubicBezTo>
                    <a:pt x="2921" y="1587"/>
                    <a:pt x="2916" y="1590"/>
                    <a:pt x="2914" y="1594"/>
                  </a:cubicBezTo>
                  <a:cubicBezTo>
                    <a:pt x="2676" y="2018"/>
                    <a:pt x="2262" y="2297"/>
                    <a:pt x="1779" y="2359"/>
                  </a:cubicBezTo>
                  <a:cubicBezTo>
                    <a:pt x="1714" y="2367"/>
                    <a:pt x="1650" y="2372"/>
                    <a:pt x="1586" y="2372"/>
                  </a:cubicBezTo>
                  <a:cubicBezTo>
                    <a:pt x="831" y="2372"/>
                    <a:pt x="173" y="1811"/>
                    <a:pt x="75" y="1043"/>
                  </a:cubicBezTo>
                  <a:cubicBezTo>
                    <a:pt x="29" y="686"/>
                    <a:pt x="111" y="324"/>
                    <a:pt x="306" y="22"/>
                  </a:cubicBezTo>
                  <a:cubicBezTo>
                    <a:pt x="311" y="16"/>
                    <a:pt x="309" y="7"/>
                    <a:pt x="302" y="3"/>
                  </a:cubicBezTo>
                  <a:cubicBezTo>
                    <a:pt x="300" y="1"/>
                    <a:pt x="297" y="1"/>
                    <a:pt x="2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1"/>
            <p:cNvSpPr/>
            <p:nvPr/>
          </p:nvSpPr>
          <p:spPr>
            <a:xfrm>
              <a:off x="1804225" y="3904775"/>
              <a:ext cx="81650" cy="76875"/>
            </a:xfrm>
            <a:custGeom>
              <a:avLst/>
              <a:gdLst/>
              <a:ahLst/>
              <a:cxnLst/>
              <a:rect l="l" t="t" r="r" b="b"/>
              <a:pathLst>
                <a:path w="3266" h="3075" extrusionOk="0">
                  <a:moveTo>
                    <a:pt x="1635" y="0"/>
                  </a:moveTo>
                  <a:cubicBezTo>
                    <a:pt x="1570" y="0"/>
                    <a:pt x="1504" y="4"/>
                    <a:pt x="1437" y="13"/>
                  </a:cubicBezTo>
                  <a:cubicBezTo>
                    <a:pt x="595" y="121"/>
                    <a:pt x="1" y="892"/>
                    <a:pt x="108" y="1733"/>
                  </a:cubicBezTo>
                  <a:cubicBezTo>
                    <a:pt x="208" y="2508"/>
                    <a:pt x="869" y="3074"/>
                    <a:pt x="1631" y="3074"/>
                  </a:cubicBezTo>
                  <a:cubicBezTo>
                    <a:pt x="1696" y="3074"/>
                    <a:pt x="1762" y="3070"/>
                    <a:pt x="1829" y="3062"/>
                  </a:cubicBezTo>
                  <a:cubicBezTo>
                    <a:pt x="2670" y="2953"/>
                    <a:pt x="3265" y="2183"/>
                    <a:pt x="3158" y="1342"/>
                  </a:cubicBezTo>
                  <a:cubicBezTo>
                    <a:pt x="3058" y="567"/>
                    <a:pt x="2397" y="0"/>
                    <a:pt x="1635" y="0"/>
                  </a:cubicBezTo>
                  <a:close/>
                </a:path>
              </a:pathLst>
            </a:custGeom>
            <a:solidFill>
              <a:srgbClr val="D87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1"/>
            <p:cNvSpPr/>
            <p:nvPr/>
          </p:nvSpPr>
          <p:spPr>
            <a:xfrm>
              <a:off x="1808175" y="3955025"/>
              <a:ext cx="72875" cy="27000"/>
            </a:xfrm>
            <a:custGeom>
              <a:avLst/>
              <a:gdLst/>
              <a:ahLst/>
              <a:cxnLst/>
              <a:rect l="l" t="t" r="r" b="b"/>
              <a:pathLst>
                <a:path w="2915" h="1080" extrusionOk="0">
                  <a:moveTo>
                    <a:pt x="16" y="0"/>
                  </a:moveTo>
                  <a:cubicBezTo>
                    <a:pt x="15" y="0"/>
                    <a:pt x="13" y="1"/>
                    <a:pt x="12" y="1"/>
                  </a:cubicBezTo>
                  <a:cubicBezTo>
                    <a:pt x="4" y="4"/>
                    <a:pt x="1" y="11"/>
                    <a:pt x="3" y="20"/>
                  </a:cubicBezTo>
                  <a:cubicBezTo>
                    <a:pt x="216" y="657"/>
                    <a:pt x="816" y="1080"/>
                    <a:pt x="1475" y="1080"/>
                  </a:cubicBezTo>
                  <a:cubicBezTo>
                    <a:pt x="1540" y="1080"/>
                    <a:pt x="1607" y="1075"/>
                    <a:pt x="1673" y="1065"/>
                  </a:cubicBezTo>
                  <a:cubicBezTo>
                    <a:pt x="2226" y="994"/>
                    <a:pt x="2702" y="628"/>
                    <a:pt x="2913" y="110"/>
                  </a:cubicBezTo>
                  <a:cubicBezTo>
                    <a:pt x="2915" y="103"/>
                    <a:pt x="2913" y="94"/>
                    <a:pt x="2905" y="92"/>
                  </a:cubicBezTo>
                  <a:cubicBezTo>
                    <a:pt x="2903" y="91"/>
                    <a:pt x="2901" y="91"/>
                    <a:pt x="2899" y="91"/>
                  </a:cubicBezTo>
                  <a:cubicBezTo>
                    <a:pt x="2894" y="91"/>
                    <a:pt x="2889" y="94"/>
                    <a:pt x="2887" y="99"/>
                  </a:cubicBezTo>
                  <a:cubicBezTo>
                    <a:pt x="2680" y="609"/>
                    <a:pt x="2214" y="968"/>
                    <a:pt x="1669" y="1038"/>
                  </a:cubicBezTo>
                  <a:cubicBezTo>
                    <a:pt x="1603" y="1047"/>
                    <a:pt x="1538" y="1051"/>
                    <a:pt x="1473" y="1051"/>
                  </a:cubicBezTo>
                  <a:cubicBezTo>
                    <a:pt x="826" y="1051"/>
                    <a:pt x="238" y="635"/>
                    <a:pt x="30" y="10"/>
                  </a:cubicBezTo>
                  <a:cubicBezTo>
                    <a:pt x="28" y="4"/>
                    <a:pt x="22" y="0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1"/>
            <p:cNvSpPr/>
            <p:nvPr/>
          </p:nvSpPr>
          <p:spPr>
            <a:xfrm>
              <a:off x="1737800" y="3708850"/>
              <a:ext cx="123425" cy="129475"/>
            </a:xfrm>
            <a:custGeom>
              <a:avLst/>
              <a:gdLst/>
              <a:ahLst/>
              <a:cxnLst/>
              <a:rect l="l" t="t" r="r" b="b"/>
              <a:pathLst>
                <a:path w="4937" h="5179" extrusionOk="0">
                  <a:moveTo>
                    <a:pt x="1668" y="1"/>
                  </a:moveTo>
                  <a:cubicBezTo>
                    <a:pt x="1571" y="328"/>
                    <a:pt x="1420" y="742"/>
                    <a:pt x="1172" y="1185"/>
                  </a:cubicBezTo>
                  <a:cubicBezTo>
                    <a:pt x="1044" y="1420"/>
                    <a:pt x="887" y="1664"/>
                    <a:pt x="697" y="1909"/>
                  </a:cubicBezTo>
                  <a:cubicBezTo>
                    <a:pt x="461" y="2209"/>
                    <a:pt x="221" y="2452"/>
                    <a:pt x="1" y="2645"/>
                  </a:cubicBezTo>
                  <a:cubicBezTo>
                    <a:pt x="263" y="3152"/>
                    <a:pt x="438" y="3592"/>
                    <a:pt x="547" y="3972"/>
                  </a:cubicBezTo>
                  <a:cubicBezTo>
                    <a:pt x="609" y="4192"/>
                    <a:pt x="651" y="4393"/>
                    <a:pt x="675" y="4575"/>
                  </a:cubicBezTo>
                  <a:cubicBezTo>
                    <a:pt x="706" y="4804"/>
                    <a:pt x="709" y="5001"/>
                    <a:pt x="691" y="5179"/>
                  </a:cubicBezTo>
                  <a:cubicBezTo>
                    <a:pt x="2105" y="4916"/>
                    <a:pt x="3521" y="4652"/>
                    <a:pt x="4937" y="4391"/>
                  </a:cubicBezTo>
                  <a:cubicBezTo>
                    <a:pt x="4251" y="3930"/>
                    <a:pt x="3196" y="3079"/>
                    <a:pt x="2395" y="1691"/>
                  </a:cubicBezTo>
                  <a:cubicBezTo>
                    <a:pt x="2043" y="1079"/>
                    <a:pt x="1819" y="495"/>
                    <a:pt x="1668" y="1"/>
                  </a:cubicBezTo>
                  <a:close/>
                </a:path>
              </a:pathLst>
            </a:custGeom>
            <a:solidFill>
              <a:srgbClr val="D87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1"/>
            <p:cNvSpPr/>
            <p:nvPr/>
          </p:nvSpPr>
          <p:spPr>
            <a:xfrm>
              <a:off x="1676325" y="3805200"/>
              <a:ext cx="272600" cy="102550"/>
            </a:xfrm>
            <a:custGeom>
              <a:avLst/>
              <a:gdLst/>
              <a:ahLst/>
              <a:cxnLst/>
              <a:rect l="l" t="t" r="r" b="b"/>
              <a:pathLst>
                <a:path w="10904" h="4102" extrusionOk="0">
                  <a:moveTo>
                    <a:pt x="6704" y="1"/>
                  </a:moveTo>
                  <a:lnTo>
                    <a:pt x="3227" y="620"/>
                  </a:lnTo>
                  <a:cubicBezTo>
                    <a:pt x="3137" y="818"/>
                    <a:pt x="3033" y="972"/>
                    <a:pt x="2922" y="1092"/>
                  </a:cubicBezTo>
                  <a:cubicBezTo>
                    <a:pt x="2910" y="1103"/>
                    <a:pt x="2898" y="1115"/>
                    <a:pt x="2891" y="1127"/>
                  </a:cubicBezTo>
                  <a:cubicBezTo>
                    <a:pt x="2252" y="1777"/>
                    <a:pt x="1293" y="1680"/>
                    <a:pt x="640" y="2249"/>
                  </a:cubicBezTo>
                  <a:cubicBezTo>
                    <a:pt x="535" y="2338"/>
                    <a:pt x="442" y="2443"/>
                    <a:pt x="358" y="2566"/>
                  </a:cubicBezTo>
                  <a:cubicBezTo>
                    <a:pt x="0" y="3092"/>
                    <a:pt x="8" y="3712"/>
                    <a:pt x="50" y="4101"/>
                  </a:cubicBezTo>
                  <a:cubicBezTo>
                    <a:pt x="209" y="4075"/>
                    <a:pt x="371" y="4051"/>
                    <a:pt x="530" y="4024"/>
                  </a:cubicBezTo>
                  <a:lnTo>
                    <a:pt x="10904" y="2375"/>
                  </a:lnTo>
                  <a:cubicBezTo>
                    <a:pt x="10772" y="1939"/>
                    <a:pt x="10506" y="1355"/>
                    <a:pt x="9949" y="972"/>
                  </a:cubicBezTo>
                  <a:cubicBezTo>
                    <a:pt x="9013" y="322"/>
                    <a:pt x="8085" y="848"/>
                    <a:pt x="7199" y="392"/>
                  </a:cubicBezTo>
                  <a:cubicBezTo>
                    <a:pt x="7033" y="302"/>
                    <a:pt x="6863" y="178"/>
                    <a:pt x="6704" y="1"/>
                  </a:cubicBezTo>
                  <a:close/>
                </a:path>
              </a:pathLst>
            </a:custGeom>
            <a:solidFill>
              <a:srgbClr val="D87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1"/>
            <p:cNvSpPr/>
            <p:nvPr/>
          </p:nvSpPr>
          <p:spPr>
            <a:xfrm>
              <a:off x="1780325" y="3838300"/>
              <a:ext cx="17050" cy="7075"/>
            </a:xfrm>
            <a:custGeom>
              <a:avLst/>
              <a:gdLst/>
              <a:ahLst/>
              <a:cxnLst/>
              <a:rect l="l" t="t" r="r" b="b"/>
              <a:pathLst>
                <a:path w="682" h="283" extrusionOk="0">
                  <a:moveTo>
                    <a:pt x="1" y="1"/>
                  </a:moveTo>
                  <a:lnTo>
                    <a:pt x="1" y="1"/>
                  </a:lnTo>
                  <a:cubicBezTo>
                    <a:pt x="9" y="19"/>
                    <a:pt x="118" y="252"/>
                    <a:pt x="325" y="280"/>
                  </a:cubicBezTo>
                  <a:cubicBezTo>
                    <a:pt x="338" y="282"/>
                    <a:pt x="351" y="283"/>
                    <a:pt x="364" y="283"/>
                  </a:cubicBezTo>
                  <a:cubicBezTo>
                    <a:pt x="495" y="283"/>
                    <a:pt x="616" y="194"/>
                    <a:pt x="681" y="4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1"/>
            <p:cNvSpPr/>
            <p:nvPr/>
          </p:nvSpPr>
          <p:spPr>
            <a:xfrm>
              <a:off x="1724725" y="3853375"/>
              <a:ext cx="53950" cy="7650"/>
            </a:xfrm>
            <a:custGeom>
              <a:avLst/>
              <a:gdLst/>
              <a:ahLst/>
              <a:cxnLst/>
              <a:rect l="l" t="t" r="r" b="b"/>
              <a:pathLst>
                <a:path w="2158" h="306" extrusionOk="0">
                  <a:moveTo>
                    <a:pt x="2158" y="1"/>
                  </a:moveTo>
                  <a:lnTo>
                    <a:pt x="1258" y="136"/>
                  </a:lnTo>
                  <a:cubicBezTo>
                    <a:pt x="839" y="168"/>
                    <a:pt x="419" y="199"/>
                    <a:pt x="0" y="231"/>
                  </a:cubicBezTo>
                  <a:cubicBezTo>
                    <a:pt x="187" y="251"/>
                    <a:pt x="739" y="306"/>
                    <a:pt x="1329" y="306"/>
                  </a:cubicBezTo>
                  <a:cubicBezTo>
                    <a:pt x="1493" y="306"/>
                    <a:pt x="1726" y="300"/>
                    <a:pt x="1984" y="136"/>
                  </a:cubicBezTo>
                  <a:cubicBezTo>
                    <a:pt x="2059" y="86"/>
                    <a:pt x="2119" y="35"/>
                    <a:pt x="21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1"/>
            <p:cNvSpPr/>
            <p:nvPr/>
          </p:nvSpPr>
          <p:spPr>
            <a:xfrm>
              <a:off x="1798800" y="3839100"/>
              <a:ext cx="81600" cy="14400"/>
            </a:xfrm>
            <a:custGeom>
              <a:avLst/>
              <a:gdLst/>
              <a:ahLst/>
              <a:cxnLst/>
              <a:rect l="l" t="t" r="r" b="b"/>
              <a:pathLst>
                <a:path w="3264" h="576" extrusionOk="0">
                  <a:moveTo>
                    <a:pt x="3263" y="1"/>
                  </a:moveTo>
                  <a:lnTo>
                    <a:pt x="3263" y="1"/>
                  </a:lnTo>
                  <a:cubicBezTo>
                    <a:pt x="2633" y="104"/>
                    <a:pt x="2002" y="207"/>
                    <a:pt x="1373" y="310"/>
                  </a:cubicBezTo>
                  <a:lnTo>
                    <a:pt x="0" y="468"/>
                  </a:lnTo>
                  <a:cubicBezTo>
                    <a:pt x="68" y="490"/>
                    <a:pt x="172" y="520"/>
                    <a:pt x="301" y="542"/>
                  </a:cubicBezTo>
                  <a:cubicBezTo>
                    <a:pt x="438" y="566"/>
                    <a:pt x="566" y="575"/>
                    <a:pt x="684" y="575"/>
                  </a:cubicBezTo>
                  <a:cubicBezTo>
                    <a:pt x="942" y="575"/>
                    <a:pt x="1157" y="530"/>
                    <a:pt x="1322" y="495"/>
                  </a:cubicBezTo>
                  <a:cubicBezTo>
                    <a:pt x="2194" y="308"/>
                    <a:pt x="2994" y="78"/>
                    <a:pt x="32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1"/>
            <p:cNvSpPr/>
            <p:nvPr/>
          </p:nvSpPr>
          <p:spPr>
            <a:xfrm>
              <a:off x="1640850" y="3606175"/>
              <a:ext cx="160450" cy="191900"/>
            </a:xfrm>
            <a:custGeom>
              <a:avLst/>
              <a:gdLst/>
              <a:ahLst/>
              <a:cxnLst/>
              <a:rect l="l" t="t" r="r" b="b"/>
              <a:pathLst>
                <a:path w="6418" h="7676" extrusionOk="0">
                  <a:moveTo>
                    <a:pt x="3259" y="1"/>
                  </a:moveTo>
                  <a:cubicBezTo>
                    <a:pt x="2686" y="1"/>
                    <a:pt x="2188" y="140"/>
                    <a:pt x="1923" y="226"/>
                  </a:cubicBezTo>
                  <a:cubicBezTo>
                    <a:pt x="1872" y="246"/>
                    <a:pt x="1815" y="268"/>
                    <a:pt x="1752" y="296"/>
                  </a:cubicBezTo>
                  <a:cubicBezTo>
                    <a:pt x="1752" y="296"/>
                    <a:pt x="1510" y="402"/>
                    <a:pt x="1301" y="531"/>
                  </a:cubicBezTo>
                  <a:cubicBezTo>
                    <a:pt x="535" y="1003"/>
                    <a:pt x="263" y="1633"/>
                    <a:pt x="263" y="1633"/>
                  </a:cubicBezTo>
                  <a:cubicBezTo>
                    <a:pt x="1" y="2239"/>
                    <a:pt x="128" y="2906"/>
                    <a:pt x="295" y="3416"/>
                  </a:cubicBezTo>
                  <a:cubicBezTo>
                    <a:pt x="328" y="3514"/>
                    <a:pt x="363" y="3607"/>
                    <a:pt x="396" y="3691"/>
                  </a:cubicBezTo>
                  <a:cubicBezTo>
                    <a:pt x="433" y="3788"/>
                    <a:pt x="469" y="3875"/>
                    <a:pt x="500" y="3949"/>
                  </a:cubicBezTo>
                  <a:cubicBezTo>
                    <a:pt x="593" y="4173"/>
                    <a:pt x="676" y="4311"/>
                    <a:pt x="788" y="4647"/>
                  </a:cubicBezTo>
                  <a:cubicBezTo>
                    <a:pt x="991" y="5243"/>
                    <a:pt x="940" y="5427"/>
                    <a:pt x="1075" y="5795"/>
                  </a:cubicBezTo>
                  <a:cubicBezTo>
                    <a:pt x="1247" y="6261"/>
                    <a:pt x="1540" y="6535"/>
                    <a:pt x="1914" y="6885"/>
                  </a:cubicBezTo>
                  <a:cubicBezTo>
                    <a:pt x="1981" y="6947"/>
                    <a:pt x="2771" y="7676"/>
                    <a:pt x="3358" y="7676"/>
                  </a:cubicBezTo>
                  <a:cubicBezTo>
                    <a:pt x="3362" y="7676"/>
                    <a:pt x="3366" y="7676"/>
                    <a:pt x="3370" y="7675"/>
                  </a:cubicBezTo>
                  <a:cubicBezTo>
                    <a:pt x="3577" y="7671"/>
                    <a:pt x="3770" y="7615"/>
                    <a:pt x="3770" y="7615"/>
                  </a:cubicBezTo>
                  <a:cubicBezTo>
                    <a:pt x="3901" y="7578"/>
                    <a:pt x="4020" y="7522"/>
                    <a:pt x="4134" y="7455"/>
                  </a:cubicBezTo>
                  <a:cubicBezTo>
                    <a:pt x="4271" y="7376"/>
                    <a:pt x="5309" y="6670"/>
                    <a:pt x="5804" y="5480"/>
                  </a:cubicBezTo>
                  <a:cubicBezTo>
                    <a:pt x="6418" y="4004"/>
                    <a:pt x="6392" y="1329"/>
                    <a:pt x="4673" y="351"/>
                  </a:cubicBezTo>
                  <a:cubicBezTo>
                    <a:pt x="4206" y="87"/>
                    <a:pt x="3709" y="1"/>
                    <a:pt x="3259" y="1"/>
                  </a:cubicBezTo>
                  <a:close/>
                </a:path>
              </a:pathLst>
            </a:custGeom>
            <a:solidFill>
              <a:srgbClr val="D87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1"/>
            <p:cNvSpPr/>
            <p:nvPr/>
          </p:nvSpPr>
          <p:spPr>
            <a:xfrm>
              <a:off x="1723950" y="3687525"/>
              <a:ext cx="21550" cy="16675"/>
            </a:xfrm>
            <a:custGeom>
              <a:avLst/>
              <a:gdLst/>
              <a:ahLst/>
              <a:cxnLst/>
              <a:rect l="l" t="t" r="r" b="b"/>
              <a:pathLst>
                <a:path w="862" h="667" extrusionOk="0">
                  <a:moveTo>
                    <a:pt x="466" y="0"/>
                  </a:moveTo>
                  <a:cubicBezTo>
                    <a:pt x="415" y="0"/>
                    <a:pt x="362" y="9"/>
                    <a:pt x="310" y="28"/>
                  </a:cubicBezTo>
                  <a:cubicBezTo>
                    <a:pt x="109" y="104"/>
                    <a:pt x="0" y="300"/>
                    <a:pt x="68" y="468"/>
                  </a:cubicBezTo>
                  <a:cubicBezTo>
                    <a:pt x="117" y="593"/>
                    <a:pt x="249" y="667"/>
                    <a:pt x="396" y="667"/>
                  </a:cubicBezTo>
                  <a:cubicBezTo>
                    <a:pt x="447" y="667"/>
                    <a:pt x="500" y="658"/>
                    <a:pt x="553" y="638"/>
                  </a:cubicBezTo>
                  <a:cubicBezTo>
                    <a:pt x="753" y="565"/>
                    <a:pt x="862" y="369"/>
                    <a:pt x="795" y="199"/>
                  </a:cubicBezTo>
                  <a:cubicBezTo>
                    <a:pt x="745" y="75"/>
                    <a:pt x="613" y="0"/>
                    <a:pt x="4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1"/>
            <p:cNvSpPr/>
            <p:nvPr/>
          </p:nvSpPr>
          <p:spPr>
            <a:xfrm>
              <a:off x="1708075" y="3688475"/>
              <a:ext cx="39675" cy="14800"/>
            </a:xfrm>
            <a:custGeom>
              <a:avLst/>
              <a:gdLst/>
              <a:ahLst/>
              <a:cxnLst/>
              <a:rect l="l" t="t" r="r" b="b"/>
              <a:pathLst>
                <a:path w="1587" h="592" extrusionOk="0">
                  <a:moveTo>
                    <a:pt x="1203" y="1"/>
                  </a:moveTo>
                  <a:cubicBezTo>
                    <a:pt x="777" y="1"/>
                    <a:pt x="455" y="131"/>
                    <a:pt x="342" y="367"/>
                  </a:cubicBezTo>
                  <a:cubicBezTo>
                    <a:pt x="315" y="424"/>
                    <a:pt x="300" y="487"/>
                    <a:pt x="298" y="555"/>
                  </a:cubicBezTo>
                  <a:lnTo>
                    <a:pt x="23" y="425"/>
                  </a:lnTo>
                  <a:cubicBezTo>
                    <a:pt x="21" y="424"/>
                    <a:pt x="19" y="423"/>
                    <a:pt x="17" y="423"/>
                  </a:cubicBezTo>
                  <a:cubicBezTo>
                    <a:pt x="12" y="423"/>
                    <a:pt x="8" y="426"/>
                    <a:pt x="5" y="431"/>
                  </a:cubicBezTo>
                  <a:cubicBezTo>
                    <a:pt x="0" y="439"/>
                    <a:pt x="5" y="446"/>
                    <a:pt x="11" y="451"/>
                  </a:cubicBezTo>
                  <a:cubicBezTo>
                    <a:pt x="11" y="451"/>
                    <a:pt x="306" y="590"/>
                    <a:pt x="313" y="591"/>
                  </a:cubicBezTo>
                  <a:cubicBezTo>
                    <a:pt x="315" y="591"/>
                    <a:pt x="318" y="591"/>
                    <a:pt x="319" y="588"/>
                  </a:cubicBezTo>
                  <a:cubicBezTo>
                    <a:pt x="323" y="585"/>
                    <a:pt x="325" y="581"/>
                    <a:pt x="325" y="576"/>
                  </a:cubicBezTo>
                  <a:cubicBezTo>
                    <a:pt x="324" y="503"/>
                    <a:pt x="339" y="436"/>
                    <a:pt x="367" y="378"/>
                  </a:cubicBezTo>
                  <a:cubicBezTo>
                    <a:pt x="475" y="156"/>
                    <a:pt x="796" y="28"/>
                    <a:pt x="1211" y="28"/>
                  </a:cubicBezTo>
                  <a:cubicBezTo>
                    <a:pt x="1325" y="28"/>
                    <a:pt x="1445" y="38"/>
                    <a:pt x="1570" y="58"/>
                  </a:cubicBezTo>
                  <a:cubicBezTo>
                    <a:pt x="1577" y="58"/>
                    <a:pt x="1585" y="53"/>
                    <a:pt x="1586" y="46"/>
                  </a:cubicBezTo>
                  <a:cubicBezTo>
                    <a:pt x="1587" y="40"/>
                    <a:pt x="1582" y="32"/>
                    <a:pt x="1574" y="31"/>
                  </a:cubicBezTo>
                  <a:cubicBezTo>
                    <a:pt x="1444" y="10"/>
                    <a:pt x="1320" y="1"/>
                    <a:pt x="12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1"/>
            <p:cNvSpPr/>
            <p:nvPr/>
          </p:nvSpPr>
          <p:spPr>
            <a:xfrm>
              <a:off x="1668525" y="3708425"/>
              <a:ext cx="19000" cy="15375"/>
            </a:xfrm>
            <a:custGeom>
              <a:avLst/>
              <a:gdLst/>
              <a:ahLst/>
              <a:cxnLst/>
              <a:rect l="l" t="t" r="r" b="b"/>
              <a:pathLst>
                <a:path w="760" h="615" extrusionOk="0">
                  <a:moveTo>
                    <a:pt x="383" y="1"/>
                  </a:moveTo>
                  <a:cubicBezTo>
                    <a:pt x="372" y="1"/>
                    <a:pt x="360" y="1"/>
                    <a:pt x="349" y="2"/>
                  </a:cubicBezTo>
                  <a:cubicBezTo>
                    <a:pt x="148" y="18"/>
                    <a:pt x="0" y="168"/>
                    <a:pt x="19" y="336"/>
                  </a:cubicBezTo>
                  <a:cubicBezTo>
                    <a:pt x="35" y="496"/>
                    <a:pt x="193" y="615"/>
                    <a:pt x="379" y="615"/>
                  </a:cubicBezTo>
                  <a:cubicBezTo>
                    <a:pt x="390" y="615"/>
                    <a:pt x="401" y="614"/>
                    <a:pt x="413" y="613"/>
                  </a:cubicBezTo>
                  <a:cubicBezTo>
                    <a:pt x="612" y="598"/>
                    <a:pt x="759" y="447"/>
                    <a:pt x="743" y="278"/>
                  </a:cubicBezTo>
                  <a:cubicBezTo>
                    <a:pt x="725" y="118"/>
                    <a:pt x="568" y="1"/>
                    <a:pt x="3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1"/>
            <p:cNvSpPr/>
            <p:nvPr/>
          </p:nvSpPr>
          <p:spPr>
            <a:xfrm>
              <a:off x="1650425" y="3709075"/>
              <a:ext cx="38400" cy="9275"/>
            </a:xfrm>
            <a:custGeom>
              <a:avLst/>
              <a:gdLst/>
              <a:ahLst/>
              <a:cxnLst/>
              <a:rect l="l" t="t" r="r" b="b"/>
              <a:pathLst>
                <a:path w="1536" h="371" extrusionOk="0">
                  <a:moveTo>
                    <a:pt x="799" y="1"/>
                  </a:moveTo>
                  <a:cubicBezTo>
                    <a:pt x="595" y="1"/>
                    <a:pt x="429" y="58"/>
                    <a:pt x="327" y="174"/>
                  </a:cubicBezTo>
                  <a:cubicBezTo>
                    <a:pt x="289" y="217"/>
                    <a:pt x="259" y="271"/>
                    <a:pt x="239" y="331"/>
                  </a:cubicBezTo>
                  <a:lnTo>
                    <a:pt x="25" y="145"/>
                  </a:lnTo>
                  <a:cubicBezTo>
                    <a:pt x="23" y="142"/>
                    <a:pt x="19" y="141"/>
                    <a:pt x="16" y="141"/>
                  </a:cubicBezTo>
                  <a:cubicBezTo>
                    <a:pt x="12" y="141"/>
                    <a:pt x="8" y="143"/>
                    <a:pt x="5" y="147"/>
                  </a:cubicBezTo>
                  <a:cubicBezTo>
                    <a:pt x="0" y="152"/>
                    <a:pt x="0" y="160"/>
                    <a:pt x="6" y="165"/>
                  </a:cubicBezTo>
                  <a:lnTo>
                    <a:pt x="238" y="366"/>
                  </a:lnTo>
                  <a:cubicBezTo>
                    <a:pt x="241" y="369"/>
                    <a:pt x="243" y="370"/>
                    <a:pt x="247" y="370"/>
                  </a:cubicBezTo>
                  <a:lnTo>
                    <a:pt x="252" y="370"/>
                  </a:lnTo>
                  <a:cubicBezTo>
                    <a:pt x="255" y="367"/>
                    <a:pt x="259" y="365"/>
                    <a:pt x="260" y="360"/>
                  </a:cubicBezTo>
                  <a:cubicBezTo>
                    <a:pt x="278" y="294"/>
                    <a:pt x="308" y="237"/>
                    <a:pt x="348" y="191"/>
                  </a:cubicBezTo>
                  <a:cubicBezTo>
                    <a:pt x="443" y="84"/>
                    <a:pt x="603" y="30"/>
                    <a:pt x="801" y="30"/>
                  </a:cubicBezTo>
                  <a:cubicBezTo>
                    <a:pt x="1008" y="30"/>
                    <a:pt x="1257" y="89"/>
                    <a:pt x="1514" y="207"/>
                  </a:cubicBezTo>
                  <a:cubicBezTo>
                    <a:pt x="1516" y="208"/>
                    <a:pt x="1519" y="209"/>
                    <a:pt x="1521" y="209"/>
                  </a:cubicBezTo>
                  <a:cubicBezTo>
                    <a:pt x="1525" y="209"/>
                    <a:pt x="1530" y="206"/>
                    <a:pt x="1532" y="200"/>
                  </a:cubicBezTo>
                  <a:cubicBezTo>
                    <a:pt x="1536" y="194"/>
                    <a:pt x="1534" y="186"/>
                    <a:pt x="1526" y="183"/>
                  </a:cubicBezTo>
                  <a:cubicBezTo>
                    <a:pt x="1261" y="61"/>
                    <a:pt x="1010" y="1"/>
                    <a:pt x="7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1"/>
            <p:cNvSpPr/>
            <p:nvPr/>
          </p:nvSpPr>
          <p:spPr>
            <a:xfrm>
              <a:off x="1703225" y="3655650"/>
              <a:ext cx="43625" cy="19950"/>
            </a:xfrm>
            <a:custGeom>
              <a:avLst/>
              <a:gdLst/>
              <a:ahLst/>
              <a:cxnLst/>
              <a:rect l="l" t="t" r="r" b="b"/>
              <a:pathLst>
                <a:path w="1745" h="798" extrusionOk="0">
                  <a:moveTo>
                    <a:pt x="1218" y="1"/>
                  </a:moveTo>
                  <a:cubicBezTo>
                    <a:pt x="1136" y="1"/>
                    <a:pt x="998" y="18"/>
                    <a:pt x="691" y="104"/>
                  </a:cubicBezTo>
                  <a:cubicBezTo>
                    <a:pt x="533" y="148"/>
                    <a:pt x="315" y="213"/>
                    <a:pt x="62" y="308"/>
                  </a:cubicBezTo>
                  <a:cubicBezTo>
                    <a:pt x="32" y="384"/>
                    <a:pt x="0" y="505"/>
                    <a:pt x="13" y="646"/>
                  </a:cubicBezTo>
                  <a:cubicBezTo>
                    <a:pt x="19" y="704"/>
                    <a:pt x="32" y="755"/>
                    <a:pt x="47" y="798"/>
                  </a:cubicBezTo>
                  <a:cubicBezTo>
                    <a:pt x="230" y="676"/>
                    <a:pt x="482" y="531"/>
                    <a:pt x="799" y="408"/>
                  </a:cubicBezTo>
                  <a:cubicBezTo>
                    <a:pt x="1171" y="264"/>
                    <a:pt x="1503" y="203"/>
                    <a:pt x="1745" y="175"/>
                  </a:cubicBezTo>
                  <a:cubicBezTo>
                    <a:pt x="1652" y="110"/>
                    <a:pt x="1491" y="20"/>
                    <a:pt x="1273" y="3"/>
                  </a:cubicBezTo>
                  <a:cubicBezTo>
                    <a:pt x="1257" y="2"/>
                    <a:pt x="1239" y="1"/>
                    <a:pt x="1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1"/>
            <p:cNvSpPr/>
            <p:nvPr/>
          </p:nvSpPr>
          <p:spPr>
            <a:xfrm>
              <a:off x="1700650" y="3663400"/>
              <a:ext cx="2375" cy="12775"/>
            </a:xfrm>
            <a:custGeom>
              <a:avLst/>
              <a:gdLst/>
              <a:ahLst/>
              <a:cxnLst/>
              <a:rect l="l" t="t" r="r" b="b"/>
              <a:pathLst>
                <a:path w="95" h="511" extrusionOk="0">
                  <a:moveTo>
                    <a:pt x="85" y="1"/>
                  </a:moveTo>
                  <a:lnTo>
                    <a:pt x="18" y="42"/>
                  </a:lnTo>
                  <a:cubicBezTo>
                    <a:pt x="10" y="89"/>
                    <a:pt x="1" y="160"/>
                    <a:pt x="6" y="241"/>
                  </a:cubicBezTo>
                  <a:cubicBezTo>
                    <a:pt x="15" y="383"/>
                    <a:pt x="62" y="510"/>
                    <a:pt x="78" y="510"/>
                  </a:cubicBezTo>
                  <a:cubicBezTo>
                    <a:pt x="78" y="510"/>
                    <a:pt x="78" y="510"/>
                    <a:pt x="78" y="510"/>
                  </a:cubicBezTo>
                  <a:cubicBezTo>
                    <a:pt x="95" y="506"/>
                    <a:pt x="80" y="337"/>
                    <a:pt x="77" y="286"/>
                  </a:cubicBezTo>
                  <a:cubicBezTo>
                    <a:pt x="70" y="213"/>
                    <a:pt x="62" y="148"/>
                    <a:pt x="75" y="55"/>
                  </a:cubicBezTo>
                  <a:cubicBezTo>
                    <a:pt x="79" y="32"/>
                    <a:pt x="83" y="12"/>
                    <a:pt x="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1"/>
            <p:cNvSpPr/>
            <p:nvPr/>
          </p:nvSpPr>
          <p:spPr>
            <a:xfrm>
              <a:off x="1648275" y="3684700"/>
              <a:ext cx="31325" cy="13725"/>
            </a:xfrm>
            <a:custGeom>
              <a:avLst/>
              <a:gdLst/>
              <a:ahLst/>
              <a:cxnLst/>
              <a:rect l="l" t="t" r="r" b="b"/>
              <a:pathLst>
                <a:path w="1253" h="549" extrusionOk="0">
                  <a:moveTo>
                    <a:pt x="981" y="1"/>
                  </a:moveTo>
                  <a:cubicBezTo>
                    <a:pt x="716" y="54"/>
                    <a:pt x="498" y="112"/>
                    <a:pt x="339" y="159"/>
                  </a:cubicBezTo>
                  <a:cubicBezTo>
                    <a:pt x="187" y="206"/>
                    <a:pt x="79" y="243"/>
                    <a:pt x="0" y="274"/>
                  </a:cubicBezTo>
                  <a:cubicBezTo>
                    <a:pt x="32" y="372"/>
                    <a:pt x="68" y="464"/>
                    <a:pt x="100" y="549"/>
                  </a:cubicBezTo>
                  <a:cubicBezTo>
                    <a:pt x="195" y="521"/>
                    <a:pt x="298" y="497"/>
                    <a:pt x="407" y="476"/>
                  </a:cubicBezTo>
                  <a:cubicBezTo>
                    <a:pt x="682" y="423"/>
                    <a:pt x="926" y="407"/>
                    <a:pt x="1127" y="407"/>
                  </a:cubicBezTo>
                  <a:cubicBezTo>
                    <a:pt x="1171" y="407"/>
                    <a:pt x="1213" y="408"/>
                    <a:pt x="1253" y="409"/>
                  </a:cubicBezTo>
                  <a:cubicBezTo>
                    <a:pt x="1242" y="365"/>
                    <a:pt x="1226" y="314"/>
                    <a:pt x="1200" y="261"/>
                  </a:cubicBezTo>
                  <a:cubicBezTo>
                    <a:pt x="1136" y="133"/>
                    <a:pt x="1046" y="49"/>
                    <a:pt x="9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1"/>
            <p:cNvSpPr/>
            <p:nvPr/>
          </p:nvSpPr>
          <p:spPr>
            <a:xfrm>
              <a:off x="1674525" y="3683800"/>
              <a:ext cx="7250" cy="10750"/>
            </a:xfrm>
            <a:custGeom>
              <a:avLst/>
              <a:gdLst/>
              <a:ahLst/>
              <a:cxnLst/>
              <a:rect l="l" t="t" r="r" b="b"/>
              <a:pathLst>
                <a:path w="290" h="430" extrusionOk="0">
                  <a:moveTo>
                    <a:pt x="0" y="0"/>
                  </a:moveTo>
                  <a:cubicBezTo>
                    <a:pt x="8" y="10"/>
                    <a:pt x="22" y="23"/>
                    <a:pt x="37" y="42"/>
                  </a:cubicBezTo>
                  <a:cubicBezTo>
                    <a:pt x="98" y="114"/>
                    <a:pt x="124" y="173"/>
                    <a:pt x="157" y="239"/>
                  </a:cubicBezTo>
                  <a:cubicBezTo>
                    <a:pt x="181" y="284"/>
                    <a:pt x="257" y="430"/>
                    <a:pt x="274" y="430"/>
                  </a:cubicBezTo>
                  <a:cubicBezTo>
                    <a:pt x="275" y="430"/>
                    <a:pt x="275" y="430"/>
                    <a:pt x="275" y="430"/>
                  </a:cubicBezTo>
                  <a:cubicBezTo>
                    <a:pt x="290" y="424"/>
                    <a:pt x="264" y="290"/>
                    <a:pt x="195" y="163"/>
                  </a:cubicBezTo>
                  <a:cubicBezTo>
                    <a:pt x="155" y="90"/>
                    <a:pt x="111" y="37"/>
                    <a:pt x="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1"/>
            <p:cNvSpPr/>
            <p:nvPr/>
          </p:nvSpPr>
          <p:spPr>
            <a:xfrm>
              <a:off x="1694225" y="3735275"/>
              <a:ext cx="13100" cy="4850"/>
            </a:xfrm>
            <a:custGeom>
              <a:avLst/>
              <a:gdLst/>
              <a:ahLst/>
              <a:cxnLst/>
              <a:rect l="l" t="t" r="r" b="b"/>
              <a:pathLst>
                <a:path w="524" h="194" extrusionOk="0">
                  <a:moveTo>
                    <a:pt x="432" y="1"/>
                  </a:moveTo>
                  <a:cubicBezTo>
                    <a:pt x="365" y="1"/>
                    <a:pt x="302" y="15"/>
                    <a:pt x="241" y="35"/>
                  </a:cubicBezTo>
                  <a:cubicBezTo>
                    <a:pt x="154" y="66"/>
                    <a:pt x="70" y="105"/>
                    <a:pt x="0" y="185"/>
                  </a:cubicBezTo>
                  <a:cubicBezTo>
                    <a:pt x="31" y="191"/>
                    <a:pt x="61" y="193"/>
                    <a:pt x="90" y="193"/>
                  </a:cubicBezTo>
                  <a:cubicBezTo>
                    <a:pt x="158" y="193"/>
                    <a:pt x="222" y="179"/>
                    <a:pt x="283" y="160"/>
                  </a:cubicBezTo>
                  <a:cubicBezTo>
                    <a:pt x="370" y="129"/>
                    <a:pt x="453" y="88"/>
                    <a:pt x="523" y="10"/>
                  </a:cubicBezTo>
                  <a:cubicBezTo>
                    <a:pt x="492" y="4"/>
                    <a:pt x="462" y="1"/>
                    <a:pt x="4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1"/>
            <p:cNvSpPr/>
            <p:nvPr/>
          </p:nvSpPr>
          <p:spPr>
            <a:xfrm>
              <a:off x="1710125" y="3769175"/>
              <a:ext cx="15725" cy="7000"/>
            </a:xfrm>
            <a:custGeom>
              <a:avLst/>
              <a:gdLst/>
              <a:ahLst/>
              <a:cxnLst/>
              <a:rect l="l" t="t" r="r" b="b"/>
              <a:pathLst>
                <a:path w="629" h="280" extrusionOk="0">
                  <a:moveTo>
                    <a:pt x="613" y="0"/>
                  </a:moveTo>
                  <a:cubicBezTo>
                    <a:pt x="610" y="0"/>
                    <a:pt x="607" y="1"/>
                    <a:pt x="604" y="3"/>
                  </a:cubicBezTo>
                  <a:cubicBezTo>
                    <a:pt x="484" y="101"/>
                    <a:pt x="351" y="170"/>
                    <a:pt x="207" y="212"/>
                  </a:cubicBezTo>
                  <a:cubicBezTo>
                    <a:pt x="145" y="231"/>
                    <a:pt x="81" y="243"/>
                    <a:pt x="15" y="252"/>
                  </a:cubicBezTo>
                  <a:cubicBezTo>
                    <a:pt x="6" y="253"/>
                    <a:pt x="0" y="259"/>
                    <a:pt x="1" y="267"/>
                  </a:cubicBezTo>
                  <a:cubicBezTo>
                    <a:pt x="3" y="274"/>
                    <a:pt x="8" y="280"/>
                    <a:pt x="16" y="280"/>
                  </a:cubicBezTo>
                  <a:cubicBezTo>
                    <a:pt x="16" y="280"/>
                    <a:pt x="17" y="279"/>
                    <a:pt x="17" y="279"/>
                  </a:cubicBezTo>
                  <a:cubicBezTo>
                    <a:pt x="17" y="279"/>
                    <a:pt x="17" y="279"/>
                    <a:pt x="17" y="280"/>
                  </a:cubicBezTo>
                  <a:cubicBezTo>
                    <a:pt x="84" y="272"/>
                    <a:pt x="150" y="259"/>
                    <a:pt x="215" y="240"/>
                  </a:cubicBezTo>
                  <a:cubicBezTo>
                    <a:pt x="362" y="197"/>
                    <a:pt x="498" y="124"/>
                    <a:pt x="621" y="25"/>
                  </a:cubicBezTo>
                  <a:cubicBezTo>
                    <a:pt x="627" y="21"/>
                    <a:pt x="629" y="13"/>
                    <a:pt x="624" y="5"/>
                  </a:cubicBezTo>
                  <a:cubicBezTo>
                    <a:pt x="621" y="2"/>
                    <a:pt x="617" y="0"/>
                    <a:pt x="6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1"/>
            <p:cNvSpPr/>
            <p:nvPr/>
          </p:nvSpPr>
          <p:spPr>
            <a:xfrm>
              <a:off x="1693925" y="3749175"/>
              <a:ext cx="38225" cy="25300"/>
            </a:xfrm>
            <a:custGeom>
              <a:avLst/>
              <a:gdLst/>
              <a:ahLst/>
              <a:cxnLst/>
              <a:rect l="l" t="t" r="r" b="b"/>
              <a:pathLst>
                <a:path w="1529" h="1012" extrusionOk="0">
                  <a:moveTo>
                    <a:pt x="490" y="0"/>
                  </a:moveTo>
                  <a:cubicBezTo>
                    <a:pt x="353" y="0"/>
                    <a:pt x="226" y="34"/>
                    <a:pt x="136" y="131"/>
                  </a:cubicBezTo>
                  <a:cubicBezTo>
                    <a:pt x="17" y="259"/>
                    <a:pt x="1" y="459"/>
                    <a:pt x="47" y="608"/>
                  </a:cubicBezTo>
                  <a:cubicBezTo>
                    <a:pt x="132" y="883"/>
                    <a:pt x="437" y="999"/>
                    <a:pt x="641" y="1010"/>
                  </a:cubicBezTo>
                  <a:cubicBezTo>
                    <a:pt x="655" y="1011"/>
                    <a:pt x="668" y="1011"/>
                    <a:pt x="682" y="1011"/>
                  </a:cubicBezTo>
                  <a:cubicBezTo>
                    <a:pt x="1120" y="1011"/>
                    <a:pt x="1528" y="584"/>
                    <a:pt x="1468" y="359"/>
                  </a:cubicBezTo>
                  <a:cubicBezTo>
                    <a:pt x="1437" y="242"/>
                    <a:pt x="1285" y="193"/>
                    <a:pt x="1061" y="121"/>
                  </a:cubicBezTo>
                  <a:cubicBezTo>
                    <a:pt x="906" y="70"/>
                    <a:pt x="687" y="0"/>
                    <a:pt x="490" y="0"/>
                  </a:cubicBezTo>
                  <a:close/>
                </a:path>
              </a:pathLst>
            </a:custGeom>
            <a:solidFill>
              <a:srgbClr val="A0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1"/>
            <p:cNvSpPr/>
            <p:nvPr/>
          </p:nvSpPr>
          <p:spPr>
            <a:xfrm>
              <a:off x="1692700" y="3747925"/>
              <a:ext cx="38650" cy="14275"/>
            </a:xfrm>
            <a:custGeom>
              <a:avLst/>
              <a:gdLst/>
              <a:ahLst/>
              <a:cxnLst/>
              <a:rect l="l" t="t" r="r" b="b"/>
              <a:pathLst>
                <a:path w="1546" h="571" extrusionOk="0">
                  <a:moveTo>
                    <a:pt x="1530" y="0"/>
                  </a:moveTo>
                  <a:cubicBezTo>
                    <a:pt x="1527" y="0"/>
                    <a:pt x="1523" y="1"/>
                    <a:pt x="1520" y="3"/>
                  </a:cubicBezTo>
                  <a:cubicBezTo>
                    <a:pt x="1336" y="184"/>
                    <a:pt x="1119" y="323"/>
                    <a:pt x="878" y="416"/>
                  </a:cubicBezTo>
                  <a:cubicBezTo>
                    <a:pt x="661" y="499"/>
                    <a:pt x="426" y="542"/>
                    <a:pt x="191" y="542"/>
                  </a:cubicBezTo>
                  <a:cubicBezTo>
                    <a:pt x="132" y="542"/>
                    <a:pt x="74" y="539"/>
                    <a:pt x="16" y="534"/>
                  </a:cubicBezTo>
                  <a:cubicBezTo>
                    <a:pt x="8" y="534"/>
                    <a:pt x="0" y="539"/>
                    <a:pt x="0" y="546"/>
                  </a:cubicBezTo>
                  <a:cubicBezTo>
                    <a:pt x="0" y="555"/>
                    <a:pt x="5" y="561"/>
                    <a:pt x="14" y="563"/>
                  </a:cubicBezTo>
                  <a:cubicBezTo>
                    <a:pt x="73" y="568"/>
                    <a:pt x="134" y="570"/>
                    <a:pt x="194" y="570"/>
                  </a:cubicBezTo>
                  <a:cubicBezTo>
                    <a:pt x="431" y="570"/>
                    <a:pt x="667" y="527"/>
                    <a:pt x="887" y="441"/>
                  </a:cubicBezTo>
                  <a:cubicBezTo>
                    <a:pt x="1131" y="348"/>
                    <a:pt x="1352" y="207"/>
                    <a:pt x="1540" y="23"/>
                  </a:cubicBezTo>
                  <a:cubicBezTo>
                    <a:pt x="1545" y="18"/>
                    <a:pt x="1545" y="8"/>
                    <a:pt x="1540" y="3"/>
                  </a:cubicBezTo>
                  <a:cubicBezTo>
                    <a:pt x="1537" y="1"/>
                    <a:pt x="1534" y="0"/>
                    <a:pt x="15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1"/>
            <p:cNvSpPr/>
            <p:nvPr/>
          </p:nvSpPr>
          <p:spPr>
            <a:xfrm>
              <a:off x="1696375" y="4115625"/>
              <a:ext cx="294525" cy="209350"/>
            </a:xfrm>
            <a:custGeom>
              <a:avLst/>
              <a:gdLst/>
              <a:ahLst/>
              <a:cxnLst/>
              <a:rect l="l" t="t" r="r" b="b"/>
              <a:pathLst>
                <a:path w="11781" h="8374" extrusionOk="0">
                  <a:moveTo>
                    <a:pt x="8027" y="0"/>
                  </a:moveTo>
                  <a:lnTo>
                    <a:pt x="1764" y="497"/>
                  </a:lnTo>
                  <a:cubicBezTo>
                    <a:pt x="1176" y="2574"/>
                    <a:pt x="589" y="4654"/>
                    <a:pt x="1" y="6733"/>
                  </a:cubicBezTo>
                  <a:cubicBezTo>
                    <a:pt x="89" y="6969"/>
                    <a:pt x="245" y="7298"/>
                    <a:pt x="538" y="7595"/>
                  </a:cubicBezTo>
                  <a:cubicBezTo>
                    <a:pt x="1111" y="8180"/>
                    <a:pt x="1943" y="8374"/>
                    <a:pt x="2808" y="8374"/>
                  </a:cubicBezTo>
                  <a:cubicBezTo>
                    <a:pt x="4060" y="8374"/>
                    <a:pt x="5382" y="7966"/>
                    <a:pt x="6089" y="7749"/>
                  </a:cubicBezTo>
                  <a:cubicBezTo>
                    <a:pt x="8685" y="6950"/>
                    <a:pt x="10557" y="5377"/>
                    <a:pt x="11780" y="4030"/>
                  </a:cubicBezTo>
                  <a:cubicBezTo>
                    <a:pt x="11496" y="3521"/>
                    <a:pt x="11129" y="2957"/>
                    <a:pt x="10658" y="2379"/>
                  </a:cubicBezTo>
                  <a:cubicBezTo>
                    <a:pt x="9754" y="1269"/>
                    <a:pt x="8792" y="507"/>
                    <a:pt x="8027" y="0"/>
                  </a:cubicBezTo>
                  <a:close/>
                </a:path>
              </a:pathLst>
            </a:custGeom>
            <a:solidFill>
              <a:srgbClr val="A0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1"/>
            <p:cNvSpPr/>
            <p:nvPr/>
          </p:nvSpPr>
          <p:spPr>
            <a:xfrm>
              <a:off x="1681650" y="3906175"/>
              <a:ext cx="263625" cy="322175"/>
            </a:xfrm>
            <a:custGeom>
              <a:avLst/>
              <a:gdLst/>
              <a:ahLst/>
              <a:cxnLst/>
              <a:rect l="l" t="t" r="r" b="b"/>
              <a:pathLst>
                <a:path w="10545" h="12887" extrusionOk="0">
                  <a:moveTo>
                    <a:pt x="10545" y="0"/>
                  </a:moveTo>
                  <a:lnTo>
                    <a:pt x="10545" y="0"/>
                  </a:lnTo>
                  <a:cubicBezTo>
                    <a:pt x="8681" y="317"/>
                    <a:pt x="7370" y="474"/>
                    <a:pt x="6448" y="558"/>
                  </a:cubicBezTo>
                  <a:cubicBezTo>
                    <a:pt x="4953" y="693"/>
                    <a:pt x="4380" y="650"/>
                    <a:pt x="3740" y="1074"/>
                  </a:cubicBezTo>
                  <a:cubicBezTo>
                    <a:pt x="3580" y="1180"/>
                    <a:pt x="3294" y="1396"/>
                    <a:pt x="2907" y="1396"/>
                  </a:cubicBezTo>
                  <a:cubicBezTo>
                    <a:pt x="2895" y="1396"/>
                    <a:pt x="2883" y="1396"/>
                    <a:pt x="2870" y="1395"/>
                  </a:cubicBezTo>
                  <a:cubicBezTo>
                    <a:pt x="2422" y="1380"/>
                    <a:pt x="2205" y="1084"/>
                    <a:pt x="1806" y="879"/>
                  </a:cubicBezTo>
                  <a:cubicBezTo>
                    <a:pt x="1587" y="767"/>
                    <a:pt x="1281" y="667"/>
                    <a:pt x="855" y="667"/>
                  </a:cubicBezTo>
                  <a:cubicBezTo>
                    <a:pt x="612" y="667"/>
                    <a:pt x="329" y="700"/>
                    <a:pt x="2" y="781"/>
                  </a:cubicBezTo>
                  <a:cubicBezTo>
                    <a:pt x="1" y="1277"/>
                    <a:pt x="11" y="1990"/>
                    <a:pt x="67" y="2845"/>
                  </a:cubicBezTo>
                  <a:cubicBezTo>
                    <a:pt x="244" y="5595"/>
                    <a:pt x="434" y="8143"/>
                    <a:pt x="1902" y="10477"/>
                  </a:cubicBezTo>
                  <a:cubicBezTo>
                    <a:pt x="2618" y="11617"/>
                    <a:pt x="3394" y="12851"/>
                    <a:pt x="4505" y="12886"/>
                  </a:cubicBezTo>
                  <a:cubicBezTo>
                    <a:pt x="4521" y="12887"/>
                    <a:pt x="4537" y="12887"/>
                    <a:pt x="4553" y="12887"/>
                  </a:cubicBezTo>
                  <a:cubicBezTo>
                    <a:pt x="6154" y="12887"/>
                    <a:pt x="7471" y="10382"/>
                    <a:pt x="8383" y="8647"/>
                  </a:cubicBezTo>
                  <a:cubicBezTo>
                    <a:pt x="8565" y="8300"/>
                    <a:pt x="9338" y="6995"/>
                    <a:pt x="9801" y="4942"/>
                  </a:cubicBezTo>
                  <a:cubicBezTo>
                    <a:pt x="10263" y="2882"/>
                    <a:pt x="10456" y="1160"/>
                    <a:pt x="10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1"/>
            <p:cNvSpPr/>
            <p:nvPr/>
          </p:nvSpPr>
          <p:spPr>
            <a:xfrm>
              <a:off x="1782100" y="4164900"/>
              <a:ext cx="355425" cy="221725"/>
            </a:xfrm>
            <a:custGeom>
              <a:avLst/>
              <a:gdLst/>
              <a:ahLst/>
              <a:cxnLst/>
              <a:rect l="l" t="t" r="r" b="b"/>
              <a:pathLst>
                <a:path w="14217" h="8869" extrusionOk="0">
                  <a:moveTo>
                    <a:pt x="6885" y="0"/>
                  </a:moveTo>
                  <a:cubicBezTo>
                    <a:pt x="5127" y="1845"/>
                    <a:pt x="3367" y="3689"/>
                    <a:pt x="1609" y="5533"/>
                  </a:cubicBezTo>
                  <a:cubicBezTo>
                    <a:pt x="1072" y="6472"/>
                    <a:pt x="537" y="7409"/>
                    <a:pt x="0" y="8345"/>
                  </a:cubicBezTo>
                  <a:cubicBezTo>
                    <a:pt x="3465" y="8466"/>
                    <a:pt x="6068" y="8616"/>
                    <a:pt x="8124" y="8823"/>
                  </a:cubicBezTo>
                  <a:cubicBezTo>
                    <a:pt x="8274" y="8838"/>
                    <a:pt x="8568" y="8868"/>
                    <a:pt x="8962" y="8868"/>
                  </a:cubicBezTo>
                  <a:cubicBezTo>
                    <a:pt x="9525" y="8868"/>
                    <a:pt x="10293" y="8806"/>
                    <a:pt x="11137" y="8549"/>
                  </a:cubicBezTo>
                  <a:cubicBezTo>
                    <a:pt x="12044" y="8272"/>
                    <a:pt x="13244" y="7920"/>
                    <a:pt x="13683" y="6839"/>
                  </a:cubicBezTo>
                  <a:cubicBezTo>
                    <a:pt x="14217" y="5527"/>
                    <a:pt x="13460" y="4351"/>
                    <a:pt x="13394" y="4253"/>
                  </a:cubicBezTo>
                  <a:cubicBezTo>
                    <a:pt x="12373" y="3426"/>
                    <a:pt x="11197" y="2563"/>
                    <a:pt x="9864" y="1714"/>
                  </a:cubicBezTo>
                  <a:cubicBezTo>
                    <a:pt x="8828" y="1054"/>
                    <a:pt x="7828" y="488"/>
                    <a:pt x="68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1"/>
            <p:cNvSpPr/>
            <p:nvPr/>
          </p:nvSpPr>
          <p:spPr>
            <a:xfrm>
              <a:off x="1567300" y="4289250"/>
              <a:ext cx="213500" cy="88525"/>
            </a:xfrm>
            <a:custGeom>
              <a:avLst/>
              <a:gdLst/>
              <a:ahLst/>
              <a:cxnLst/>
              <a:rect l="l" t="t" r="r" b="b"/>
              <a:pathLst>
                <a:path w="8540" h="3541" extrusionOk="0">
                  <a:moveTo>
                    <a:pt x="6228" y="1"/>
                  </a:moveTo>
                  <a:cubicBezTo>
                    <a:pt x="6204" y="1"/>
                    <a:pt x="6179" y="2"/>
                    <a:pt x="6154" y="4"/>
                  </a:cubicBezTo>
                  <a:cubicBezTo>
                    <a:pt x="5621" y="46"/>
                    <a:pt x="5140" y="536"/>
                    <a:pt x="4925" y="1215"/>
                  </a:cubicBezTo>
                  <a:cubicBezTo>
                    <a:pt x="4008" y="1751"/>
                    <a:pt x="3226" y="1995"/>
                    <a:pt x="2661" y="2120"/>
                  </a:cubicBezTo>
                  <a:cubicBezTo>
                    <a:pt x="2029" y="2258"/>
                    <a:pt x="1498" y="2453"/>
                    <a:pt x="437" y="2840"/>
                  </a:cubicBezTo>
                  <a:cubicBezTo>
                    <a:pt x="233" y="2914"/>
                    <a:pt x="0" y="3002"/>
                    <a:pt x="6" y="3102"/>
                  </a:cubicBezTo>
                  <a:cubicBezTo>
                    <a:pt x="18" y="3337"/>
                    <a:pt x="1319" y="3446"/>
                    <a:pt x="1776" y="3484"/>
                  </a:cubicBezTo>
                  <a:cubicBezTo>
                    <a:pt x="2171" y="3517"/>
                    <a:pt x="2642" y="3541"/>
                    <a:pt x="3198" y="3541"/>
                  </a:cubicBezTo>
                  <a:cubicBezTo>
                    <a:pt x="4307" y="3541"/>
                    <a:pt x="5751" y="3445"/>
                    <a:pt x="7585" y="3135"/>
                  </a:cubicBezTo>
                  <a:cubicBezTo>
                    <a:pt x="8082" y="2956"/>
                    <a:pt x="8229" y="2681"/>
                    <a:pt x="8276" y="2567"/>
                  </a:cubicBezTo>
                  <a:cubicBezTo>
                    <a:pt x="8540" y="1925"/>
                    <a:pt x="7805" y="1156"/>
                    <a:pt x="7469" y="801"/>
                  </a:cubicBezTo>
                  <a:cubicBezTo>
                    <a:pt x="7063" y="376"/>
                    <a:pt x="6706" y="1"/>
                    <a:pt x="6228" y="1"/>
                  </a:cubicBezTo>
                  <a:close/>
                </a:path>
              </a:pathLst>
            </a:custGeom>
            <a:solidFill>
              <a:srgbClr val="D87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1"/>
            <p:cNvSpPr/>
            <p:nvPr/>
          </p:nvSpPr>
          <p:spPr>
            <a:xfrm>
              <a:off x="1856075" y="4273450"/>
              <a:ext cx="215350" cy="28400"/>
            </a:xfrm>
            <a:custGeom>
              <a:avLst/>
              <a:gdLst/>
              <a:ahLst/>
              <a:cxnLst/>
              <a:rect l="l" t="t" r="r" b="b"/>
              <a:pathLst>
                <a:path w="8614" h="1136" extrusionOk="0">
                  <a:moveTo>
                    <a:pt x="5677" y="1"/>
                  </a:moveTo>
                  <a:cubicBezTo>
                    <a:pt x="5425" y="1"/>
                    <a:pt x="5174" y="7"/>
                    <a:pt x="4923" y="19"/>
                  </a:cubicBezTo>
                  <a:cubicBezTo>
                    <a:pt x="3238" y="104"/>
                    <a:pt x="1586" y="470"/>
                    <a:pt x="10" y="1107"/>
                  </a:cubicBezTo>
                  <a:cubicBezTo>
                    <a:pt x="2" y="1110"/>
                    <a:pt x="0" y="1118"/>
                    <a:pt x="2" y="1126"/>
                  </a:cubicBezTo>
                  <a:cubicBezTo>
                    <a:pt x="5" y="1131"/>
                    <a:pt x="10" y="1135"/>
                    <a:pt x="16" y="1135"/>
                  </a:cubicBezTo>
                  <a:lnTo>
                    <a:pt x="20" y="1135"/>
                  </a:lnTo>
                  <a:cubicBezTo>
                    <a:pt x="1593" y="498"/>
                    <a:pt x="3242" y="133"/>
                    <a:pt x="4923" y="47"/>
                  </a:cubicBezTo>
                  <a:cubicBezTo>
                    <a:pt x="5175" y="34"/>
                    <a:pt x="5428" y="28"/>
                    <a:pt x="5680" y="28"/>
                  </a:cubicBezTo>
                  <a:cubicBezTo>
                    <a:pt x="6656" y="28"/>
                    <a:pt x="7633" y="124"/>
                    <a:pt x="8594" y="312"/>
                  </a:cubicBezTo>
                  <a:cubicBezTo>
                    <a:pt x="8596" y="313"/>
                    <a:pt x="8597" y="313"/>
                    <a:pt x="8599" y="313"/>
                  </a:cubicBezTo>
                  <a:cubicBezTo>
                    <a:pt x="8605" y="313"/>
                    <a:pt x="8610" y="308"/>
                    <a:pt x="8610" y="303"/>
                  </a:cubicBezTo>
                  <a:cubicBezTo>
                    <a:pt x="8614" y="294"/>
                    <a:pt x="8608" y="287"/>
                    <a:pt x="8600" y="285"/>
                  </a:cubicBezTo>
                  <a:cubicBezTo>
                    <a:pt x="7636" y="95"/>
                    <a:pt x="6656" y="1"/>
                    <a:pt x="56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1"/>
            <p:cNvSpPr/>
            <p:nvPr/>
          </p:nvSpPr>
          <p:spPr>
            <a:xfrm>
              <a:off x="2073000" y="4282775"/>
              <a:ext cx="12625" cy="5225"/>
            </a:xfrm>
            <a:custGeom>
              <a:avLst/>
              <a:gdLst/>
              <a:ahLst/>
              <a:cxnLst/>
              <a:rect l="l" t="t" r="r" b="b"/>
              <a:pathLst>
                <a:path w="505" h="209" extrusionOk="0">
                  <a:moveTo>
                    <a:pt x="16" y="1"/>
                  </a:moveTo>
                  <a:cubicBezTo>
                    <a:pt x="10" y="1"/>
                    <a:pt x="5" y="4"/>
                    <a:pt x="4" y="9"/>
                  </a:cubicBezTo>
                  <a:cubicBezTo>
                    <a:pt x="1" y="18"/>
                    <a:pt x="4" y="25"/>
                    <a:pt x="11" y="28"/>
                  </a:cubicBezTo>
                  <a:cubicBezTo>
                    <a:pt x="11" y="28"/>
                    <a:pt x="484" y="207"/>
                    <a:pt x="489" y="209"/>
                  </a:cubicBezTo>
                  <a:cubicBezTo>
                    <a:pt x="494" y="209"/>
                    <a:pt x="499" y="205"/>
                    <a:pt x="501" y="200"/>
                  </a:cubicBezTo>
                  <a:cubicBezTo>
                    <a:pt x="504" y="191"/>
                    <a:pt x="501" y="184"/>
                    <a:pt x="494" y="181"/>
                  </a:cubicBezTo>
                  <a:lnTo>
                    <a:pt x="21" y="2"/>
                  </a:lnTo>
                  <a:cubicBezTo>
                    <a:pt x="19" y="1"/>
                    <a:pt x="18" y="1"/>
                    <a:pt x="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1"/>
            <p:cNvSpPr/>
            <p:nvPr/>
          </p:nvSpPr>
          <p:spPr>
            <a:xfrm>
              <a:off x="2070600" y="4275350"/>
              <a:ext cx="9100" cy="5950"/>
            </a:xfrm>
            <a:custGeom>
              <a:avLst/>
              <a:gdLst/>
              <a:ahLst/>
              <a:cxnLst/>
              <a:rect l="l" t="t" r="r" b="b"/>
              <a:pathLst>
                <a:path w="364" h="238" extrusionOk="0">
                  <a:moveTo>
                    <a:pt x="348" y="1"/>
                  </a:moveTo>
                  <a:cubicBezTo>
                    <a:pt x="345" y="1"/>
                    <a:pt x="342" y="1"/>
                    <a:pt x="340" y="2"/>
                  </a:cubicBezTo>
                  <a:lnTo>
                    <a:pt x="8" y="211"/>
                  </a:lnTo>
                  <a:cubicBezTo>
                    <a:pt x="2" y="214"/>
                    <a:pt x="1" y="224"/>
                    <a:pt x="4" y="230"/>
                  </a:cubicBezTo>
                  <a:cubicBezTo>
                    <a:pt x="7" y="234"/>
                    <a:pt x="11" y="237"/>
                    <a:pt x="16" y="237"/>
                  </a:cubicBezTo>
                  <a:cubicBezTo>
                    <a:pt x="18" y="237"/>
                    <a:pt x="21" y="237"/>
                    <a:pt x="23" y="234"/>
                  </a:cubicBezTo>
                  <a:lnTo>
                    <a:pt x="355" y="26"/>
                  </a:lnTo>
                  <a:cubicBezTo>
                    <a:pt x="362" y="22"/>
                    <a:pt x="363" y="13"/>
                    <a:pt x="359" y="6"/>
                  </a:cubicBezTo>
                  <a:cubicBezTo>
                    <a:pt x="357" y="2"/>
                    <a:pt x="352" y="1"/>
                    <a:pt x="3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1"/>
            <p:cNvSpPr/>
            <p:nvPr/>
          </p:nvSpPr>
          <p:spPr>
            <a:xfrm>
              <a:off x="1754700" y="3921575"/>
              <a:ext cx="6075" cy="43025"/>
            </a:xfrm>
            <a:custGeom>
              <a:avLst/>
              <a:gdLst/>
              <a:ahLst/>
              <a:cxnLst/>
              <a:rect l="l" t="t" r="r" b="b"/>
              <a:pathLst>
                <a:path w="243" h="1721" extrusionOk="0">
                  <a:moveTo>
                    <a:pt x="227" y="1"/>
                  </a:moveTo>
                  <a:cubicBezTo>
                    <a:pt x="220" y="1"/>
                    <a:pt x="214" y="4"/>
                    <a:pt x="212" y="10"/>
                  </a:cubicBezTo>
                  <a:cubicBezTo>
                    <a:pt x="69" y="417"/>
                    <a:pt x="0" y="837"/>
                    <a:pt x="6" y="1259"/>
                  </a:cubicBezTo>
                  <a:cubicBezTo>
                    <a:pt x="9" y="1409"/>
                    <a:pt x="22" y="1560"/>
                    <a:pt x="42" y="1709"/>
                  </a:cubicBezTo>
                  <a:cubicBezTo>
                    <a:pt x="43" y="1715"/>
                    <a:pt x="51" y="1721"/>
                    <a:pt x="57" y="1721"/>
                  </a:cubicBezTo>
                  <a:lnTo>
                    <a:pt x="58" y="1721"/>
                  </a:lnTo>
                  <a:cubicBezTo>
                    <a:pt x="66" y="1719"/>
                    <a:pt x="71" y="1712"/>
                    <a:pt x="69" y="1705"/>
                  </a:cubicBezTo>
                  <a:cubicBezTo>
                    <a:pt x="49" y="1557"/>
                    <a:pt x="37" y="1407"/>
                    <a:pt x="35" y="1259"/>
                  </a:cubicBezTo>
                  <a:cubicBezTo>
                    <a:pt x="28" y="841"/>
                    <a:pt x="97" y="424"/>
                    <a:pt x="239" y="19"/>
                  </a:cubicBezTo>
                  <a:cubicBezTo>
                    <a:pt x="242" y="11"/>
                    <a:pt x="238" y="4"/>
                    <a:pt x="230" y="1"/>
                  </a:cubicBezTo>
                  <a:cubicBezTo>
                    <a:pt x="229" y="1"/>
                    <a:pt x="228" y="1"/>
                    <a:pt x="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1"/>
            <p:cNvSpPr/>
            <p:nvPr/>
          </p:nvSpPr>
          <p:spPr>
            <a:xfrm>
              <a:off x="1887575" y="3838300"/>
              <a:ext cx="82550" cy="258725"/>
            </a:xfrm>
            <a:custGeom>
              <a:avLst/>
              <a:gdLst/>
              <a:ahLst/>
              <a:cxnLst/>
              <a:rect l="l" t="t" r="r" b="b"/>
              <a:pathLst>
                <a:path w="3302" h="10349" extrusionOk="0">
                  <a:moveTo>
                    <a:pt x="1055" y="1"/>
                  </a:moveTo>
                  <a:cubicBezTo>
                    <a:pt x="977" y="1"/>
                    <a:pt x="904" y="12"/>
                    <a:pt x="837" y="36"/>
                  </a:cubicBezTo>
                  <a:cubicBezTo>
                    <a:pt x="352" y="207"/>
                    <a:pt x="1" y="1102"/>
                    <a:pt x="220" y="2140"/>
                  </a:cubicBezTo>
                  <a:cubicBezTo>
                    <a:pt x="455" y="4877"/>
                    <a:pt x="687" y="7613"/>
                    <a:pt x="921" y="10349"/>
                  </a:cubicBezTo>
                  <a:cubicBezTo>
                    <a:pt x="1630" y="10105"/>
                    <a:pt x="2340" y="9865"/>
                    <a:pt x="3051" y="9622"/>
                  </a:cubicBezTo>
                  <a:cubicBezTo>
                    <a:pt x="3231" y="8056"/>
                    <a:pt x="3302" y="6204"/>
                    <a:pt x="3103" y="4140"/>
                  </a:cubicBezTo>
                  <a:cubicBezTo>
                    <a:pt x="3022" y="3300"/>
                    <a:pt x="2905" y="2512"/>
                    <a:pt x="2766" y="1775"/>
                  </a:cubicBezTo>
                  <a:cubicBezTo>
                    <a:pt x="2460" y="615"/>
                    <a:pt x="1624" y="1"/>
                    <a:pt x="1055" y="1"/>
                  </a:cubicBezTo>
                  <a:close/>
                </a:path>
              </a:pathLst>
            </a:custGeom>
            <a:solidFill>
              <a:srgbClr val="D87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1"/>
            <p:cNvSpPr/>
            <p:nvPr/>
          </p:nvSpPr>
          <p:spPr>
            <a:xfrm>
              <a:off x="1821525" y="3933725"/>
              <a:ext cx="181675" cy="404025"/>
            </a:xfrm>
            <a:custGeom>
              <a:avLst/>
              <a:gdLst/>
              <a:ahLst/>
              <a:cxnLst/>
              <a:rect l="l" t="t" r="r" b="b"/>
              <a:pathLst>
                <a:path w="7267" h="16161" extrusionOk="0">
                  <a:moveTo>
                    <a:pt x="2829" y="1"/>
                  </a:moveTo>
                  <a:cubicBezTo>
                    <a:pt x="2658" y="2821"/>
                    <a:pt x="2483" y="5640"/>
                    <a:pt x="2311" y="8459"/>
                  </a:cubicBezTo>
                  <a:cubicBezTo>
                    <a:pt x="445" y="10368"/>
                    <a:pt x="0" y="12770"/>
                    <a:pt x="957" y="14155"/>
                  </a:cubicBezTo>
                  <a:cubicBezTo>
                    <a:pt x="1140" y="14421"/>
                    <a:pt x="1618" y="15000"/>
                    <a:pt x="2696" y="15316"/>
                  </a:cubicBezTo>
                  <a:cubicBezTo>
                    <a:pt x="3421" y="15879"/>
                    <a:pt x="4049" y="16160"/>
                    <a:pt x="4580" y="16160"/>
                  </a:cubicBezTo>
                  <a:cubicBezTo>
                    <a:pt x="4734" y="16160"/>
                    <a:pt x="4880" y="16136"/>
                    <a:pt x="5017" y="16089"/>
                  </a:cubicBezTo>
                  <a:cubicBezTo>
                    <a:pt x="6918" y="15435"/>
                    <a:pt x="7266" y="10273"/>
                    <a:pt x="6065" y="601"/>
                  </a:cubicBezTo>
                  <a:cubicBezTo>
                    <a:pt x="6051" y="481"/>
                    <a:pt x="6018" y="352"/>
                    <a:pt x="5928" y="313"/>
                  </a:cubicBezTo>
                  <a:cubicBezTo>
                    <a:pt x="5910" y="305"/>
                    <a:pt x="5892" y="301"/>
                    <a:pt x="5873" y="301"/>
                  </a:cubicBezTo>
                  <a:cubicBezTo>
                    <a:pt x="5710" y="301"/>
                    <a:pt x="5527" y="594"/>
                    <a:pt x="5226" y="594"/>
                  </a:cubicBezTo>
                  <a:cubicBezTo>
                    <a:pt x="5221" y="594"/>
                    <a:pt x="5215" y="594"/>
                    <a:pt x="5209" y="593"/>
                  </a:cubicBezTo>
                  <a:cubicBezTo>
                    <a:pt x="4940" y="583"/>
                    <a:pt x="4924" y="358"/>
                    <a:pt x="4615" y="324"/>
                  </a:cubicBezTo>
                  <a:cubicBezTo>
                    <a:pt x="4592" y="322"/>
                    <a:pt x="4570" y="321"/>
                    <a:pt x="4549" y="321"/>
                  </a:cubicBezTo>
                  <a:cubicBezTo>
                    <a:pt x="4322" y="321"/>
                    <a:pt x="4228" y="464"/>
                    <a:pt x="3999" y="464"/>
                  </a:cubicBezTo>
                  <a:cubicBezTo>
                    <a:pt x="3977" y="464"/>
                    <a:pt x="3953" y="463"/>
                    <a:pt x="3927" y="460"/>
                  </a:cubicBezTo>
                  <a:cubicBezTo>
                    <a:pt x="3719" y="435"/>
                    <a:pt x="3717" y="280"/>
                    <a:pt x="3397" y="182"/>
                  </a:cubicBezTo>
                  <a:cubicBezTo>
                    <a:pt x="3326" y="160"/>
                    <a:pt x="3259" y="146"/>
                    <a:pt x="3107" y="98"/>
                  </a:cubicBezTo>
                  <a:cubicBezTo>
                    <a:pt x="2988" y="61"/>
                    <a:pt x="2892" y="26"/>
                    <a:pt x="28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1"/>
            <p:cNvSpPr/>
            <p:nvPr/>
          </p:nvSpPr>
          <p:spPr>
            <a:xfrm>
              <a:off x="1816225" y="4289350"/>
              <a:ext cx="70725" cy="100950"/>
            </a:xfrm>
            <a:custGeom>
              <a:avLst/>
              <a:gdLst/>
              <a:ahLst/>
              <a:cxnLst/>
              <a:rect l="l" t="t" r="r" b="b"/>
              <a:pathLst>
                <a:path w="2829" h="4038" extrusionOk="0">
                  <a:moveTo>
                    <a:pt x="1414" y="1"/>
                  </a:moveTo>
                  <a:cubicBezTo>
                    <a:pt x="1115" y="326"/>
                    <a:pt x="767" y="771"/>
                    <a:pt x="456" y="1345"/>
                  </a:cubicBezTo>
                  <a:cubicBezTo>
                    <a:pt x="251" y="1727"/>
                    <a:pt x="105" y="2087"/>
                    <a:pt x="0" y="2400"/>
                  </a:cubicBezTo>
                  <a:cubicBezTo>
                    <a:pt x="100" y="2833"/>
                    <a:pt x="199" y="3268"/>
                    <a:pt x="298" y="3701"/>
                  </a:cubicBezTo>
                  <a:cubicBezTo>
                    <a:pt x="303" y="3726"/>
                    <a:pt x="339" y="3847"/>
                    <a:pt x="456" y="3912"/>
                  </a:cubicBezTo>
                  <a:cubicBezTo>
                    <a:pt x="502" y="3936"/>
                    <a:pt x="553" y="3948"/>
                    <a:pt x="605" y="3948"/>
                  </a:cubicBezTo>
                  <a:cubicBezTo>
                    <a:pt x="688" y="3948"/>
                    <a:pt x="773" y="3918"/>
                    <a:pt x="843" y="3858"/>
                  </a:cubicBezTo>
                  <a:cubicBezTo>
                    <a:pt x="866" y="3881"/>
                    <a:pt x="1025" y="4037"/>
                    <a:pt x="1260" y="4037"/>
                  </a:cubicBezTo>
                  <a:cubicBezTo>
                    <a:pt x="1279" y="4037"/>
                    <a:pt x="1298" y="4036"/>
                    <a:pt x="1318" y="4034"/>
                  </a:cubicBezTo>
                  <a:cubicBezTo>
                    <a:pt x="1496" y="4016"/>
                    <a:pt x="1613" y="3914"/>
                    <a:pt x="1651" y="3877"/>
                  </a:cubicBezTo>
                  <a:cubicBezTo>
                    <a:pt x="1673" y="3905"/>
                    <a:pt x="1749" y="3995"/>
                    <a:pt x="1879" y="4017"/>
                  </a:cubicBezTo>
                  <a:cubicBezTo>
                    <a:pt x="1901" y="4021"/>
                    <a:pt x="1922" y="4023"/>
                    <a:pt x="1943" y="4023"/>
                  </a:cubicBezTo>
                  <a:cubicBezTo>
                    <a:pt x="2120" y="4023"/>
                    <a:pt x="2241" y="3885"/>
                    <a:pt x="2249" y="3877"/>
                  </a:cubicBezTo>
                  <a:cubicBezTo>
                    <a:pt x="2285" y="3891"/>
                    <a:pt x="2366" y="3919"/>
                    <a:pt x="2469" y="3919"/>
                  </a:cubicBezTo>
                  <a:cubicBezTo>
                    <a:pt x="2520" y="3919"/>
                    <a:pt x="2576" y="3913"/>
                    <a:pt x="2634" y="3894"/>
                  </a:cubicBezTo>
                  <a:cubicBezTo>
                    <a:pt x="2724" y="3866"/>
                    <a:pt x="2788" y="3822"/>
                    <a:pt x="2829" y="3789"/>
                  </a:cubicBezTo>
                  <a:cubicBezTo>
                    <a:pt x="2618" y="3495"/>
                    <a:pt x="2407" y="3204"/>
                    <a:pt x="2197" y="2910"/>
                  </a:cubicBezTo>
                  <a:cubicBezTo>
                    <a:pt x="2401" y="2293"/>
                    <a:pt x="2603" y="1675"/>
                    <a:pt x="2808" y="1059"/>
                  </a:cubicBezTo>
                  <a:cubicBezTo>
                    <a:pt x="2695" y="873"/>
                    <a:pt x="2477" y="567"/>
                    <a:pt x="2100" y="315"/>
                  </a:cubicBezTo>
                  <a:cubicBezTo>
                    <a:pt x="1841" y="142"/>
                    <a:pt x="1594" y="50"/>
                    <a:pt x="1414" y="1"/>
                  </a:cubicBezTo>
                  <a:close/>
                </a:path>
              </a:pathLst>
            </a:custGeom>
            <a:solidFill>
              <a:srgbClr val="D87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1"/>
            <p:cNvSpPr/>
            <p:nvPr/>
          </p:nvSpPr>
          <p:spPr>
            <a:xfrm>
              <a:off x="1813950" y="4306400"/>
              <a:ext cx="24150" cy="11125"/>
            </a:xfrm>
            <a:custGeom>
              <a:avLst/>
              <a:gdLst/>
              <a:ahLst/>
              <a:cxnLst/>
              <a:rect l="l" t="t" r="r" b="b"/>
              <a:pathLst>
                <a:path w="966" h="445" extrusionOk="0">
                  <a:moveTo>
                    <a:pt x="950" y="0"/>
                  </a:moveTo>
                  <a:cubicBezTo>
                    <a:pt x="948" y="0"/>
                    <a:pt x="946" y="0"/>
                    <a:pt x="945" y="1"/>
                  </a:cubicBezTo>
                  <a:lnTo>
                    <a:pt x="11" y="418"/>
                  </a:lnTo>
                  <a:cubicBezTo>
                    <a:pt x="3" y="420"/>
                    <a:pt x="0" y="429"/>
                    <a:pt x="3" y="436"/>
                  </a:cubicBezTo>
                  <a:cubicBezTo>
                    <a:pt x="6" y="442"/>
                    <a:pt x="11" y="445"/>
                    <a:pt x="16" y="445"/>
                  </a:cubicBezTo>
                  <a:cubicBezTo>
                    <a:pt x="19" y="445"/>
                    <a:pt x="20" y="445"/>
                    <a:pt x="21" y="444"/>
                  </a:cubicBezTo>
                  <a:lnTo>
                    <a:pt x="955" y="27"/>
                  </a:lnTo>
                  <a:cubicBezTo>
                    <a:pt x="962" y="25"/>
                    <a:pt x="965" y="16"/>
                    <a:pt x="962" y="10"/>
                  </a:cubicBezTo>
                  <a:cubicBezTo>
                    <a:pt x="961" y="3"/>
                    <a:pt x="955" y="0"/>
                    <a:pt x="9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1"/>
            <p:cNvSpPr/>
            <p:nvPr/>
          </p:nvSpPr>
          <p:spPr>
            <a:xfrm>
              <a:off x="1880825" y="4147400"/>
              <a:ext cx="19350" cy="14450"/>
            </a:xfrm>
            <a:custGeom>
              <a:avLst/>
              <a:gdLst/>
              <a:ahLst/>
              <a:cxnLst/>
              <a:rect l="l" t="t" r="r" b="b"/>
              <a:pathLst>
                <a:path w="774" h="578" extrusionOk="0">
                  <a:moveTo>
                    <a:pt x="16" y="1"/>
                  </a:moveTo>
                  <a:cubicBezTo>
                    <a:pt x="12" y="1"/>
                    <a:pt x="9" y="3"/>
                    <a:pt x="6" y="6"/>
                  </a:cubicBezTo>
                  <a:cubicBezTo>
                    <a:pt x="1" y="14"/>
                    <a:pt x="2" y="21"/>
                    <a:pt x="8" y="26"/>
                  </a:cubicBezTo>
                  <a:cubicBezTo>
                    <a:pt x="8" y="26"/>
                    <a:pt x="748" y="574"/>
                    <a:pt x="758" y="577"/>
                  </a:cubicBezTo>
                  <a:cubicBezTo>
                    <a:pt x="762" y="577"/>
                    <a:pt x="767" y="574"/>
                    <a:pt x="768" y="571"/>
                  </a:cubicBezTo>
                  <a:cubicBezTo>
                    <a:pt x="773" y="565"/>
                    <a:pt x="772" y="558"/>
                    <a:pt x="766" y="552"/>
                  </a:cubicBezTo>
                  <a:lnTo>
                    <a:pt x="25" y="4"/>
                  </a:lnTo>
                  <a:cubicBezTo>
                    <a:pt x="22" y="2"/>
                    <a:pt x="19" y="1"/>
                    <a:pt x="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1"/>
            <p:cNvSpPr/>
            <p:nvPr/>
          </p:nvSpPr>
          <p:spPr>
            <a:xfrm>
              <a:off x="1884650" y="4143175"/>
              <a:ext cx="10450" cy="2950"/>
            </a:xfrm>
            <a:custGeom>
              <a:avLst/>
              <a:gdLst/>
              <a:ahLst/>
              <a:cxnLst/>
              <a:rect l="l" t="t" r="r" b="b"/>
              <a:pathLst>
                <a:path w="418" h="118" extrusionOk="0">
                  <a:moveTo>
                    <a:pt x="15" y="1"/>
                  </a:moveTo>
                  <a:cubicBezTo>
                    <a:pt x="8" y="1"/>
                    <a:pt x="4" y="5"/>
                    <a:pt x="3" y="12"/>
                  </a:cubicBezTo>
                  <a:cubicBezTo>
                    <a:pt x="1" y="19"/>
                    <a:pt x="5" y="27"/>
                    <a:pt x="13" y="28"/>
                  </a:cubicBezTo>
                  <a:cubicBezTo>
                    <a:pt x="13" y="28"/>
                    <a:pt x="401" y="117"/>
                    <a:pt x="403" y="117"/>
                  </a:cubicBezTo>
                  <a:cubicBezTo>
                    <a:pt x="409" y="117"/>
                    <a:pt x="417" y="112"/>
                    <a:pt x="417" y="106"/>
                  </a:cubicBezTo>
                  <a:cubicBezTo>
                    <a:pt x="418" y="98"/>
                    <a:pt x="413" y="91"/>
                    <a:pt x="406" y="89"/>
                  </a:cubicBezTo>
                  <a:lnTo>
                    <a:pt x="19" y="2"/>
                  </a:lnTo>
                  <a:cubicBezTo>
                    <a:pt x="18" y="1"/>
                    <a:pt x="16" y="1"/>
                    <a:pt x="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1"/>
            <p:cNvSpPr/>
            <p:nvPr/>
          </p:nvSpPr>
          <p:spPr>
            <a:xfrm>
              <a:off x="1880000" y="3950075"/>
              <a:ext cx="10250" cy="177525"/>
            </a:xfrm>
            <a:custGeom>
              <a:avLst/>
              <a:gdLst/>
              <a:ahLst/>
              <a:cxnLst/>
              <a:rect l="l" t="t" r="r" b="b"/>
              <a:pathLst>
                <a:path w="410" h="7101" extrusionOk="0">
                  <a:moveTo>
                    <a:pt x="396" y="0"/>
                  </a:moveTo>
                  <a:cubicBezTo>
                    <a:pt x="387" y="0"/>
                    <a:pt x="381" y="6"/>
                    <a:pt x="381" y="13"/>
                  </a:cubicBezTo>
                  <a:lnTo>
                    <a:pt x="1" y="7086"/>
                  </a:lnTo>
                  <a:cubicBezTo>
                    <a:pt x="1" y="7093"/>
                    <a:pt x="6" y="7101"/>
                    <a:pt x="15" y="7101"/>
                  </a:cubicBezTo>
                  <a:cubicBezTo>
                    <a:pt x="23" y="7101"/>
                    <a:pt x="30" y="7095"/>
                    <a:pt x="30" y="7087"/>
                  </a:cubicBezTo>
                  <a:lnTo>
                    <a:pt x="409" y="14"/>
                  </a:lnTo>
                  <a:cubicBezTo>
                    <a:pt x="409" y="8"/>
                    <a:pt x="404" y="0"/>
                    <a:pt x="3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1"/>
            <p:cNvSpPr/>
            <p:nvPr/>
          </p:nvSpPr>
          <p:spPr>
            <a:xfrm>
              <a:off x="1856025" y="4360625"/>
              <a:ext cx="16850" cy="26025"/>
            </a:xfrm>
            <a:custGeom>
              <a:avLst/>
              <a:gdLst/>
              <a:ahLst/>
              <a:cxnLst/>
              <a:rect l="l" t="t" r="r" b="b"/>
              <a:pathLst>
                <a:path w="674" h="1041" extrusionOk="0">
                  <a:moveTo>
                    <a:pt x="16" y="1"/>
                  </a:moveTo>
                  <a:cubicBezTo>
                    <a:pt x="13" y="1"/>
                    <a:pt x="11" y="2"/>
                    <a:pt x="8" y="3"/>
                  </a:cubicBezTo>
                  <a:cubicBezTo>
                    <a:pt x="2" y="7"/>
                    <a:pt x="1" y="16"/>
                    <a:pt x="4" y="23"/>
                  </a:cubicBezTo>
                  <a:lnTo>
                    <a:pt x="645" y="1033"/>
                  </a:lnTo>
                  <a:cubicBezTo>
                    <a:pt x="648" y="1037"/>
                    <a:pt x="652" y="1040"/>
                    <a:pt x="658" y="1040"/>
                  </a:cubicBezTo>
                  <a:cubicBezTo>
                    <a:pt x="660" y="1040"/>
                    <a:pt x="663" y="1038"/>
                    <a:pt x="665" y="1037"/>
                  </a:cubicBezTo>
                  <a:cubicBezTo>
                    <a:pt x="671" y="1033"/>
                    <a:pt x="673" y="1025"/>
                    <a:pt x="669" y="1018"/>
                  </a:cubicBezTo>
                  <a:lnTo>
                    <a:pt x="28" y="7"/>
                  </a:lnTo>
                  <a:cubicBezTo>
                    <a:pt x="25" y="3"/>
                    <a:pt x="21" y="1"/>
                    <a:pt x="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1"/>
            <p:cNvSpPr/>
            <p:nvPr/>
          </p:nvSpPr>
          <p:spPr>
            <a:xfrm>
              <a:off x="1856075" y="4337375"/>
              <a:ext cx="8825" cy="23975"/>
            </a:xfrm>
            <a:custGeom>
              <a:avLst/>
              <a:gdLst/>
              <a:ahLst/>
              <a:cxnLst/>
              <a:rect l="l" t="t" r="r" b="b"/>
              <a:pathLst>
                <a:path w="353" h="959" extrusionOk="0">
                  <a:moveTo>
                    <a:pt x="338" y="1"/>
                  </a:moveTo>
                  <a:cubicBezTo>
                    <a:pt x="332" y="1"/>
                    <a:pt x="325" y="4"/>
                    <a:pt x="324" y="11"/>
                  </a:cubicBezTo>
                  <a:lnTo>
                    <a:pt x="2" y="941"/>
                  </a:lnTo>
                  <a:cubicBezTo>
                    <a:pt x="0" y="947"/>
                    <a:pt x="4" y="955"/>
                    <a:pt x="16" y="959"/>
                  </a:cubicBezTo>
                  <a:cubicBezTo>
                    <a:pt x="21" y="959"/>
                    <a:pt x="26" y="955"/>
                    <a:pt x="30" y="950"/>
                  </a:cubicBezTo>
                  <a:lnTo>
                    <a:pt x="351" y="19"/>
                  </a:lnTo>
                  <a:cubicBezTo>
                    <a:pt x="353" y="12"/>
                    <a:pt x="350" y="3"/>
                    <a:pt x="341" y="1"/>
                  </a:cubicBezTo>
                  <a:cubicBezTo>
                    <a:pt x="340" y="1"/>
                    <a:pt x="339" y="1"/>
                    <a:pt x="3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1"/>
            <p:cNvSpPr/>
            <p:nvPr/>
          </p:nvSpPr>
          <p:spPr>
            <a:xfrm>
              <a:off x="1843225" y="4360325"/>
              <a:ext cx="14750" cy="26325"/>
            </a:xfrm>
            <a:custGeom>
              <a:avLst/>
              <a:gdLst/>
              <a:ahLst/>
              <a:cxnLst/>
              <a:rect l="l" t="t" r="r" b="b"/>
              <a:pathLst>
                <a:path w="590" h="1053" extrusionOk="0">
                  <a:moveTo>
                    <a:pt x="16" y="0"/>
                  </a:moveTo>
                  <a:cubicBezTo>
                    <a:pt x="13" y="0"/>
                    <a:pt x="11" y="1"/>
                    <a:pt x="8" y="3"/>
                  </a:cubicBezTo>
                  <a:cubicBezTo>
                    <a:pt x="2" y="6"/>
                    <a:pt x="0" y="15"/>
                    <a:pt x="3" y="21"/>
                  </a:cubicBezTo>
                  <a:lnTo>
                    <a:pt x="561" y="1044"/>
                  </a:lnTo>
                  <a:cubicBezTo>
                    <a:pt x="562" y="1049"/>
                    <a:pt x="567" y="1052"/>
                    <a:pt x="572" y="1052"/>
                  </a:cubicBezTo>
                  <a:cubicBezTo>
                    <a:pt x="575" y="1052"/>
                    <a:pt x="577" y="1050"/>
                    <a:pt x="580" y="1049"/>
                  </a:cubicBezTo>
                  <a:cubicBezTo>
                    <a:pt x="586" y="1045"/>
                    <a:pt x="589" y="1037"/>
                    <a:pt x="585" y="1030"/>
                  </a:cubicBezTo>
                  <a:lnTo>
                    <a:pt x="28" y="8"/>
                  </a:lnTo>
                  <a:cubicBezTo>
                    <a:pt x="25" y="3"/>
                    <a:pt x="21" y="0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1"/>
            <p:cNvSpPr/>
            <p:nvPr/>
          </p:nvSpPr>
          <p:spPr>
            <a:xfrm>
              <a:off x="1843250" y="4333350"/>
              <a:ext cx="7750" cy="27725"/>
            </a:xfrm>
            <a:custGeom>
              <a:avLst/>
              <a:gdLst/>
              <a:ahLst/>
              <a:cxnLst/>
              <a:rect l="l" t="t" r="r" b="b"/>
              <a:pathLst>
                <a:path w="310" h="1109" extrusionOk="0">
                  <a:moveTo>
                    <a:pt x="292" y="1"/>
                  </a:moveTo>
                  <a:cubicBezTo>
                    <a:pt x="287" y="1"/>
                    <a:pt x="281" y="6"/>
                    <a:pt x="280" y="12"/>
                  </a:cubicBezTo>
                  <a:lnTo>
                    <a:pt x="2" y="1090"/>
                  </a:lnTo>
                  <a:cubicBezTo>
                    <a:pt x="0" y="1098"/>
                    <a:pt x="5" y="1105"/>
                    <a:pt x="16" y="1108"/>
                  </a:cubicBezTo>
                  <a:cubicBezTo>
                    <a:pt x="22" y="1108"/>
                    <a:pt x="27" y="1104"/>
                    <a:pt x="30" y="1097"/>
                  </a:cubicBezTo>
                  <a:lnTo>
                    <a:pt x="307" y="18"/>
                  </a:lnTo>
                  <a:cubicBezTo>
                    <a:pt x="309" y="11"/>
                    <a:pt x="305" y="3"/>
                    <a:pt x="297" y="2"/>
                  </a:cubicBezTo>
                  <a:cubicBezTo>
                    <a:pt x="295" y="1"/>
                    <a:pt x="294" y="1"/>
                    <a:pt x="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1"/>
            <p:cNvSpPr/>
            <p:nvPr/>
          </p:nvSpPr>
          <p:spPr>
            <a:xfrm>
              <a:off x="1827350" y="4360025"/>
              <a:ext cx="10375" cy="26150"/>
            </a:xfrm>
            <a:custGeom>
              <a:avLst/>
              <a:gdLst/>
              <a:ahLst/>
              <a:cxnLst/>
              <a:rect l="l" t="t" r="r" b="b"/>
              <a:pathLst>
                <a:path w="415" h="1046" extrusionOk="0">
                  <a:moveTo>
                    <a:pt x="15" y="1"/>
                  </a:moveTo>
                  <a:cubicBezTo>
                    <a:pt x="13" y="1"/>
                    <a:pt x="12" y="1"/>
                    <a:pt x="10" y="1"/>
                  </a:cubicBezTo>
                  <a:cubicBezTo>
                    <a:pt x="4" y="3"/>
                    <a:pt x="0" y="11"/>
                    <a:pt x="2" y="20"/>
                  </a:cubicBezTo>
                  <a:lnTo>
                    <a:pt x="387" y="1036"/>
                  </a:lnTo>
                  <a:cubicBezTo>
                    <a:pt x="389" y="1042"/>
                    <a:pt x="394" y="1046"/>
                    <a:pt x="399" y="1046"/>
                  </a:cubicBezTo>
                  <a:cubicBezTo>
                    <a:pt x="400" y="1046"/>
                    <a:pt x="402" y="1046"/>
                    <a:pt x="404" y="1045"/>
                  </a:cubicBezTo>
                  <a:cubicBezTo>
                    <a:pt x="411" y="1042"/>
                    <a:pt x="415" y="1034"/>
                    <a:pt x="413" y="1026"/>
                  </a:cubicBezTo>
                  <a:lnTo>
                    <a:pt x="28" y="9"/>
                  </a:lnTo>
                  <a:cubicBezTo>
                    <a:pt x="26" y="4"/>
                    <a:pt x="21" y="1"/>
                    <a:pt x="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1"/>
            <p:cNvSpPr/>
            <p:nvPr/>
          </p:nvSpPr>
          <p:spPr>
            <a:xfrm>
              <a:off x="1827350" y="4330700"/>
              <a:ext cx="10200" cy="30050"/>
            </a:xfrm>
            <a:custGeom>
              <a:avLst/>
              <a:gdLst/>
              <a:ahLst/>
              <a:cxnLst/>
              <a:rect l="l" t="t" r="r" b="b"/>
              <a:pathLst>
                <a:path w="408" h="1202" extrusionOk="0">
                  <a:moveTo>
                    <a:pt x="392" y="1"/>
                  </a:moveTo>
                  <a:cubicBezTo>
                    <a:pt x="386" y="1"/>
                    <a:pt x="379" y="5"/>
                    <a:pt x="378" y="11"/>
                  </a:cubicBezTo>
                  <a:lnTo>
                    <a:pt x="2" y="1183"/>
                  </a:lnTo>
                  <a:cubicBezTo>
                    <a:pt x="0" y="1191"/>
                    <a:pt x="4" y="1199"/>
                    <a:pt x="16" y="1201"/>
                  </a:cubicBezTo>
                  <a:cubicBezTo>
                    <a:pt x="22" y="1201"/>
                    <a:pt x="27" y="1199"/>
                    <a:pt x="30" y="1193"/>
                  </a:cubicBezTo>
                  <a:lnTo>
                    <a:pt x="404" y="20"/>
                  </a:lnTo>
                  <a:cubicBezTo>
                    <a:pt x="408" y="12"/>
                    <a:pt x="403" y="4"/>
                    <a:pt x="395" y="1"/>
                  </a:cubicBezTo>
                  <a:cubicBezTo>
                    <a:pt x="394" y="1"/>
                    <a:pt x="393" y="1"/>
                    <a:pt x="3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1"/>
            <p:cNvSpPr/>
            <p:nvPr/>
          </p:nvSpPr>
          <p:spPr>
            <a:xfrm>
              <a:off x="1843250" y="4129025"/>
              <a:ext cx="37400" cy="68950"/>
            </a:xfrm>
            <a:custGeom>
              <a:avLst/>
              <a:gdLst/>
              <a:ahLst/>
              <a:cxnLst/>
              <a:rect l="l" t="t" r="r" b="b"/>
              <a:pathLst>
                <a:path w="1496" h="2758" extrusionOk="0">
                  <a:moveTo>
                    <a:pt x="1481" y="1"/>
                  </a:moveTo>
                  <a:cubicBezTo>
                    <a:pt x="1474" y="1"/>
                    <a:pt x="1467" y="7"/>
                    <a:pt x="1467" y="15"/>
                  </a:cubicBezTo>
                  <a:cubicBezTo>
                    <a:pt x="1467" y="224"/>
                    <a:pt x="1465" y="435"/>
                    <a:pt x="1465" y="646"/>
                  </a:cubicBezTo>
                  <a:cubicBezTo>
                    <a:pt x="1036" y="1051"/>
                    <a:pt x="669" y="1509"/>
                    <a:pt x="373" y="2007"/>
                  </a:cubicBezTo>
                  <a:cubicBezTo>
                    <a:pt x="234" y="2241"/>
                    <a:pt x="110" y="2488"/>
                    <a:pt x="2" y="2739"/>
                  </a:cubicBezTo>
                  <a:cubicBezTo>
                    <a:pt x="0" y="2746"/>
                    <a:pt x="2" y="2755"/>
                    <a:pt x="16" y="2758"/>
                  </a:cubicBezTo>
                  <a:cubicBezTo>
                    <a:pt x="21" y="2758"/>
                    <a:pt x="26" y="2756"/>
                    <a:pt x="29" y="2751"/>
                  </a:cubicBezTo>
                  <a:cubicBezTo>
                    <a:pt x="137" y="2499"/>
                    <a:pt x="261" y="2255"/>
                    <a:pt x="399" y="2022"/>
                  </a:cubicBezTo>
                  <a:cubicBezTo>
                    <a:pt x="695" y="1522"/>
                    <a:pt x="1062" y="1066"/>
                    <a:pt x="1490" y="663"/>
                  </a:cubicBezTo>
                  <a:cubicBezTo>
                    <a:pt x="1492" y="661"/>
                    <a:pt x="1494" y="657"/>
                    <a:pt x="1494" y="652"/>
                  </a:cubicBezTo>
                  <a:cubicBezTo>
                    <a:pt x="1494" y="440"/>
                    <a:pt x="1495" y="227"/>
                    <a:pt x="1495" y="15"/>
                  </a:cubicBezTo>
                  <a:cubicBezTo>
                    <a:pt x="1495" y="7"/>
                    <a:pt x="1489" y="1"/>
                    <a:pt x="14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1"/>
            <p:cNvSpPr/>
            <p:nvPr/>
          </p:nvSpPr>
          <p:spPr>
            <a:xfrm>
              <a:off x="1623800" y="4005200"/>
              <a:ext cx="12175" cy="180000"/>
            </a:xfrm>
            <a:custGeom>
              <a:avLst/>
              <a:gdLst/>
              <a:ahLst/>
              <a:cxnLst/>
              <a:rect l="l" t="t" r="r" b="b"/>
              <a:pathLst>
                <a:path w="487" h="7200" extrusionOk="0">
                  <a:moveTo>
                    <a:pt x="14" y="0"/>
                  </a:moveTo>
                  <a:cubicBezTo>
                    <a:pt x="14" y="0"/>
                    <a:pt x="13" y="0"/>
                    <a:pt x="12" y="0"/>
                  </a:cubicBezTo>
                  <a:cubicBezTo>
                    <a:pt x="5" y="1"/>
                    <a:pt x="0" y="10"/>
                    <a:pt x="2" y="17"/>
                  </a:cubicBezTo>
                  <a:cubicBezTo>
                    <a:pt x="308" y="1589"/>
                    <a:pt x="459" y="3193"/>
                    <a:pt x="453" y="4784"/>
                  </a:cubicBezTo>
                  <a:cubicBezTo>
                    <a:pt x="449" y="5581"/>
                    <a:pt x="406" y="6387"/>
                    <a:pt x="324" y="7184"/>
                  </a:cubicBezTo>
                  <a:cubicBezTo>
                    <a:pt x="324" y="7192"/>
                    <a:pt x="329" y="7198"/>
                    <a:pt x="338" y="7199"/>
                  </a:cubicBezTo>
                  <a:cubicBezTo>
                    <a:pt x="344" y="7199"/>
                    <a:pt x="351" y="7194"/>
                    <a:pt x="351" y="7187"/>
                  </a:cubicBezTo>
                  <a:cubicBezTo>
                    <a:pt x="433" y="6389"/>
                    <a:pt x="476" y="5581"/>
                    <a:pt x="480" y="4783"/>
                  </a:cubicBezTo>
                  <a:cubicBezTo>
                    <a:pt x="486" y="3191"/>
                    <a:pt x="335" y="1584"/>
                    <a:pt x="29" y="11"/>
                  </a:cubicBezTo>
                  <a:cubicBezTo>
                    <a:pt x="28" y="5"/>
                    <a:pt x="21" y="0"/>
                    <a:pt x="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1"/>
            <p:cNvSpPr/>
            <p:nvPr/>
          </p:nvSpPr>
          <p:spPr>
            <a:xfrm>
              <a:off x="1556000" y="3881950"/>
              <a:ext cx="62450" cy="46725"/>
            </a:xfrm>
            <a:custGeom>
              <a:avLst/>
              <a:gdLst/>
              <a:ahLst/>
              <a:cxnLst/>
              <a:rect l="l" t="t" r="r" b="b"/>
              <a:pathLst>
                <a:path w="2498" h="1869" extrusionOk="0">
                  <a:moveTo>
                    <a:pt x="2482" y="1"/>
                  </a:moveTo>
                  <a:cubicBezTo>
                    <a:pt x="2478" y="1"/>
                    <a:pt x="2473" y="4"/>
                    <a:pt x="2471" y="8"/>
                  </a:cubicBezTo>
                  <a:cubicBezTo>
                    <a:pt x="2287" y="290"/>
                    <a:pt x="2073" y="549"/>
                    <a:pt x="1832" y="779"/>
                  </a:cubicBezTo>
                  <a:cubicBezTo>
                    <a:pt x="1323" y="1267"/>
                    <a:pt x="711" y="1624"/>
                    <a:pt x="12" y="1839"/>
                  </a:cubicBezTo>
                  <a:cubicBezTo>
                    <a:pt x="5" y="1842"/>
                    <a:pt x="0" y="1849"/>
                    <a:pt x="3" y="1858"/>
                  </a:cubicBezTo>
                  <a:cubicBezTo>
                    <a:pt x="5" y="1864"/>
                    <a:pt x="10" y="1868"/>
                    <a:pt x="16" y="1868"/>
                  </a:cubicBezTo>
                  <a:cubicBezTo>
                    <a:pt x="17" y="1868"/>
                    <a:pt x="18" y="1867"/>
                    <a:pt x="21" y="1865"/>
                  </a:cubicBezTo>
                  <a:cubicBezTo>
                    <a:pt x="724" y="1650"/>
                    <a:pt x="1340" y="1290"/>
                    <a:pt x="1852" y="799"/>
                  </a:cubicBezTo>
                  <a:cubicBezTo>
                    <a:pt x="2094" y="567"/>
                    <a:pt x="2309" y="306"/>
                    <a:pt x="2494" y="23"/>
                  </a:cubicBezTo>
                  <a:cubicBezTo>
                    <a:pt x="2498" y="17"/>
                    <a:pt x="2497" y="8"/>
                    <a:pt x="2490" y="3"/>
                  </a:cubicBezTo>
                  <a:cubicBezTo>
                    <a:pt x="2488" y="2"/>
                    <a:pt x="2485" y="1"/>
                    <a:pt x="24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1"/>
            <p:cNvSpPr/>
            <p:nvPr/>
          </p:nvSpPr>
          <p:spPr>
            <a:xfrm>
              <a:off x="1713675" y="3601025"/>
              <a:ext cx="195975" cy="227425"/>
            </a:xfrm>
            <a:custGeom>
              <a:avLst/>
              <a:gdLst/>
              <a:ahLst/>
              <a:cxnLst/>
              <a:rect l="l" t="t" r="r" b="b"/>
              <a:pathLst>
                <a:path w="7839" h="9097" extrusionOk="0">
                  <a:moveTo>
                    <a:pt x="939" y="0"/>
                  </a:moveTo>
                  <a:cubicBezTo>
                    <a:pt x="728" y="0"/>
                    <a:pt x="553" y="51"/>
                    <a:pt x="442" y="169"/>
                  </a:cubicBezTo>
                  <a:cubicBezTo>
                    <a:pt x="1" y="643"/>
                    <a:pt x="643" y="2164"/>
                    <a:pt x="1587" y="3106"/>
                  </a:cubicBezTo>
                  <a:cubicBezTo>
                    <a:pt x="2024" y="3541"/>
                    <a:pt x="2097" y="3426"/>
                    <a:pt x="2387" y="3768"/>
                  </a:cubicBezTo>
                  <a:cubicBezTo>
                    <a:pt x="3311" y="4860"/>
                    <a:pt x="2489" y="5942"/>
                    <a:pt x="3195" y="7252"/>
                  </a:cubicBezTo>
                  <a:cubicBezTo>
                    <a:pt x="3814" y="8395"/>
                    <a:pt x="5095" y="8779"/>
                    <a:pt x="5484" y="8896"/>
                  </a:cubicBezTo>
                  <a:cubicBezTo>
                    <a:pt x="5926" y="9028"/>
                    <a:pt x="6426" y="9097"/>
                    <a:pt x="6842" y="9097"/>
                  </a:cubicBezTo>
                  <a:cubicBezTo>
                    <a:pt x="7311" y="9097"/>
                    <a:pt x="7675" y="9010"/>
                    <a:pt x="7730" y="8829"/>
                  </a:cubicBezTo>
                  <a:cubicBezTo>
                    <a:pt x="7839" y="8474"/>
                    <a:pt x="6703" y="8074"/>
                    <a:pt x="5726" y="7108"/>
                  </a:cubicBezTo>
                  <a:cubicBezTo>
                    <a:pt x="4502" y="5898"/>
                    <a:pt x="4038" y="4305"/>
                    <a:pt x="3864" y="2950"/>
                  </a:cubicBezTo>
                  <a:cubicBezTo>
                    <a:pt x="3846" y="2747"/>
                    <a:pt x="3687" y="1281"/>
                    <a:pt x="2438" y="508"/>
                  </a:cubicBezTo>
                  <a:cubicBezTo>
                    <a:pt x="1979" y="224"/>
                    <a:pt x="1382" y="0"/>
                    <a:pt x="9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1"/>
            <p:cNvSpPr/>
            <p:nvPr/>
          </p:nvSpPr>
          <p:spPr>
            <a:xfrm>
              <a:off x="1684100" y="3900375"/>
              <a:ext cx="4700" cy="26775"/>
            </a:xfrm>
            <a:custGeom>
              <a:avLst/>
              <a:gdLst/>
              <a:ahLst/>
              <a:cxnLst/>
              <a:rect l="l" t="t" r="r" b="b"/>
              <a:pathLst>
                <a:path w="188" h="1071" extrusionOk="0">
                  <a:moveTo>
                    <a:pt x="173" y="0"/>
                  </a:moveTo>
                  <a:cubicBezTo>
                    <a:pt x="168" y="0"/>
                    <a:pt x="161" y="6"/>
                    <a:pt x="160" y="12"/>
                  </a:cubicBezTo>
                  <a:lnTo>
                    <a:pt x="2" y="1055"/>
                  </a:lnTo>
                  <a:cubicBezTo>
                    <a:pt x="1" y="1061"/>
                    <a:pt x="6" y="1069"/>
                    <a:pt x="16" y="1070"/>
                  </a:cubicBezTo>
                  <a:cubicBezTo>
                    <a:pt x="24" y="1070"/>
                    <a:pt x="29" y="1065"/>
                    <a:pt x="29" y="1059"/>
                  </a:cubicBezTo>
                  <a:lnTo>
                    <a:pt x="187" y="16"/>
                  </a:lnTo>
                  <a:cubicBezTo>
                    <a:pt x="188" y="10"/>
                    <a:pt x="183" y="3"/>
                    <a:pt x="176" y="1"/>
                  </a:cubicBezTo>
                  <a:cubicBezTo>
                    <a:pt x="175" y="0"/>
                    <a:pt x="174" y="0"/>
                    <a:pt x="1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1"/>
            <p:cNvSpPr/>
            <p:nvPr/>
          </p:nvSpPr>
          <p:spPr>
            <a:xfrm>
              <a:off x="1884750" y="3874375"/>
              <a:ext cx="10625" cy="39725"/>
            </a:xfrm>
            <a:custGeom>
              <a:avLst/>
              <a:gdLst/>
              <a:ahLst/>
              <a:cxnLst/>
              <a:rect l="l" t="t" r="r" b="b"/>
              <a:pathLst>
                <a:path w="425" h="1589" extrusionOk="0">
                  <a:moveTo>
                    <a:pt x="18" y="1"/>
                  </a:moveTo>
                  <a:cubicBezTo>
                    <a:pt x="17" y="1"/>
                    <a:pt x="15" y="1"/>
                    <a:pt x="14" y="1"/>
                  </a:cubicBezTo>
                  <a:cubicBezTo>
                    <a:pt x="6" y="3"/>
                    <a:pt x="1" y="11"/>
                    <a:pt x="4" y="19"/>
                  </a:cubicBezTo>
                  <a:lnTo>
                    <a:pt x="395" y="1578"/>
                  </a:lnTo>
                  <a:cubicBezTo>
                    <a:pt x="397" y="1586"/>
                    <a:pt x="402" y="1589"/>
                    <a:pt x="408" y="1589"/>
                  </a:cubicBezTo>
                  <a:cubicBezTo>
                    <a:pt x="409" y="1589"/>
                    <a:pt x="409" y="1588"/>
                    <a:pt x="410" y="1588"/>
                  </a:cubicBezTo>
                  <a:cubicBezTo>
                    <a:pt x="411" y="1588"/>
                    <a:pt x="411" y="1588"/>
                    <a:pt x="413" y="1589"/>
                  </a:cubicBezTo>
                  <a:cubicBezTo>
                    <a:pt x="420" y="1588"/>
                    <a:pt x="425" y="1581"/>
                    <a:pt x="423" y="1572"/>
                  </a:cubicBezTo>
                  <a:lnTo>
                    <a:pt x="31" y="12"/>
                  </a:lnTo>
                  <a:cubicBezTo>
                    <a:pt x="30" y="6"/>
                    <a:pt x="24" y="1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1"/>
            <p:cNvSpPr/>
            <p:nvPr/>
          </p:nvSpPr>
          <p:spPr>
            <a:xfrm>
              <a:off x="1614675" y="3599400"/>
              <a:ext cx="117325" cy="75325"/>
            </a:xfrm>
            <a:custGeom>
              <a:avLst/>
              <a:gdLst/>
              <a:ahLst/>
              <a:cxnLst/>
              <a:rect l="l" t="t" r="r" b="b"/>
              <a:pathLst>
                <a:path w="4693" h="3013" extrusionOk="0">
                  <a:moveTo>
                    <a:pt x="3325" y="1"/>
                  </a:moveTo>
                  <a:cubicBezTo>
                    <a:pt x="3248" y="1"/>
                    <a:pt x="3170" y="4"/>
                    <a:pt x="3092" y="11"/>
                  </a:cubicBezTo>
                  <a:cubicBezTo>
                    <a:pt x="1283" y="182"/>
                    <a:pt x="0" y="2359"/>
                    <a:pt x="339" y="2820"/>
                  </a:cubicBezTo>
                  <a:cubicBezTo>
                    <a:pt x="436" y="2951"/>
                    <a:pt x="657" y="3013"/>
                    <a:pt x="886" y="3013"/>
                  </a:cubicBezTo>
                  <a:cubicBezTo>
                    <a:pt x="1169" y="3013"/>
                    <a:pt x="1464" y="2919"/>
                    <a:pt x="1548" y="2748"/>
                  </a:cubicBezTo>
                  <a:cubicBezTo>
                    <a:pt x="1657" y="2529"/>
                    <a:pt x="1340" y="2331"/>
                    <a:pt x="1363" y="2048"/>
                  </a:cubicBezTo>
                  <a:cubicBezTo>
                    <a:pt x="1434" y="1162"/>
                    <a:pt x="4687" y="982"/>
                    <a:pt x="4691" y="500"/>
                  </a:cubicBezTo>
                  <a:cubicBezTo>
                    <a:pt x="4693" y="282"/>
                    <a:pt x="4029" y="1"/>
                    <a:pt x="33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1"/>
            <p:cNvSpPr/>
            <p:nvPr/>
          </p:nvSpPr>
          <p:spPr>
            <a:xfrm>
              <a:off x="1642900" y="3671550"/>
              <a:ext cx="21325" cy="59575"/>
            </a:xfrm>
            <a:custGeom>
              <a:avLst/>
              <a:gdLst/>
              <a:ahLst/>
              <a:cxnLst/>
              <a:rect l="l" t="t" r="r" b="b"/>
              <a:pathLst>
                <a:path w="853" h="2383" extrusionOk="0">
                  <a:moveTo>
                    <a:pt x="15" y="1"/>
                  </a:moveTo>
                  <a:cubicBezTo>
                    <a:pt x="14" y="1"/>
                    <a:pt x="13" y="1"/>
                    <a:pt x="12" y="1"/>
                  </a:cubicBezTo>
                  <a:cubicBezTo>
                    <a:pt x="5" y="2"/>
                    <a:pt x="0" y="11"/>
                    <a:pt x="1" y="18"/>
                  </a:cubicBezTo>
                  <a:cubicBezTo>
                    <a:pt x="57" y="283"/>
                    <a:pt x="124" y="547"/>
                    <a:pt x="201" y="803"/>
                  </a:cubicBezTo>
                  <a:cubicBezTo>
                    <a:pt x="361" y="1341"/>
                    <a:pt x="572" y="1869"/>
                    <a:pt x="826" y="2375"/>
                  </a:cubicBezTo>
                  <a:cubicBezTo>
                    <a:pt x="828" y="2380"/>
                    <a:pt x="833" y="2383"/>
                    <a:pt x="838" y="2383"/>
                  </a:cubicBezTo>
                  <a:cubicBezTo>
                    <a:pt x="841" y="2383"/>
                    <a:pt x="843" y="2382"/>
                    <a:pt x="842" y="2380"/>
                  </a:cubicBezTo>
                  <a:cubicBezTo>
                    <a:pt x="848" y="2377"/>
                    <a:pt x="852" y="2367"/>
                    <a:pt x="848" y="2360"/>
                  </a:cubicBezTo>
                  <a:cubicBezTo>
                    <a:pt x="596" y="1857"/>
                    <a:pt x="387" y="1330"/>
                    <a:pt x="227" y="793"/>
                  </a:cubicBezTo>
                  <a:cubicBezTo>
                    <a:pt x="150" y="539"/>
                    <a:pt x="84" y="275"/>
                    <a:pt x="29" y="12"/>
                  </a:cubicBezTo>
                  <a:cubicBezTo>
                    <a:pt x="27" y="6"/>
                    <a:pt x="23" y="1"/>
                    <a:pt x="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1"/>
            <p:cNvSpPr/>
            <p:nvPr/>
          </p:nvSpPr>
          <p:spPr>
            <a:xfrm>
              <a:off x="1745225" y="3762050"/>
              <a:ext cx="27600" cy="29975"/>
            </a:xfrm>
            <a:custGeom>
              <a:avLst/>
              <a:gdLst/>
              <a:ahLst/>
              <a:cxnLst/>
              <a:rect l="l" t="t" r="r" b="b"/>
              <a:pathLst>
                <a:path w="1104" h="1199" extrusionOk="0">
                  <a:moveTo>
                    <a:pt x="1090" y="0"/>
                  </a:moveTo>
                  <a:cubicBezTo>
                    <a:pt x="1084" y="0"/>
                    <a:pt x="1078" y="3"/>
                    <a:pt x="1075" y="8"/>
                  </a:cubicBezTo>
                  <a:cubicBezTo>
                    <a:pt x="948" y="257"/>
                    <a:pt x="787" y="489"/>
                    <a:pt x="593" y="693"/>
                  </a:cubicBezTo>
                  <a:cubicBezTo>
                    <a:pt x="420" y="877"/>
                    <a:pt x="224" y="1038"/>
                    <a:pt x="8" y="1173"/>
                  </a:cubicBezTo>
                  <a:cubicBezTo>
                    <a:pt x="2" y="1177"/>
                    <a:pt x="1" y="1185"/>
                    <a:pt x="4" y="1192"/>
                  </a:cubicBezTo>
                  <a:cubicBezTo>
                    <a:pt x="7" y="1195"/>
                    <a:pt x="11" y="1198"/>
                    <a:pt x="16" y="1198"/>
                  </a:cubicBezTo>
                  <a:cubicBezTo>
                    <a:pt x="18" y="1198"/>
                    <a:pt x="21" y="1197"/>
                    <a:pt x="23" y="1197"/>
                  </a:cubicBezTo>
                  <a:cubicBezTo>
                    <a:pt x="241" y="1061"/>
                    <a:pt x="441" y="899"/>
                    <a:pt x="616" y="712"/>
                  </a:cubicBezTo>
                  <a:cubicBezTo>
                    <a:pt x="809" y="507"/>
                    <a:pt x="974" y="273"/>
                    <a:pt x="1101" y="21"/>
                  </a:cubicBezTo>
                  <a:cubicBezTo>
                    <a:pt x="1104" y="13"/>
                    <a:pt x="1101" y="5"/>
                    <a:pt x="1095" y="1"/>
                  </a:cubicBezTo>
                  <a:cubicBezTo>
                    <a:pt x="1093" y="0"/>
                    <a:pt x="1091" y="0"/>
                    <a:pt x="10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1"/>
            <p:cNvSpPr/>
            <p:nvPr/>
          </p:nvSpPr>
          <p:spPr>
            <a:xfrm>
              <a:off x="1802250" y="4167650"/>
              <a:ext cx="11600" cy="53000"/>
            </a:xfrm>
            <a:custGeom>
              <a:avLst/>
              <a:gdLst/>
              <a:ahLst/>
              <a:cxnLst/>
              <a:rect l="l" t="t" r="r" b="b"/>
              <a:pathLst>
                <a:path w="464" h="2120" extrusionOk="0">
                  <a:moveTo>
                    <a:pt x="447" y="1"/>
                  </a:moveTo>
                  <a:cubicBezTo>
                    <a:pt x="440" y="1"/>
                    <a:pt x="435" y="4"/>
                    <a:pt x="434" y="11"/>
                  </a:cubicBezTo>
                  <a:lnTo>
                    <a:pt x="2" y="2102"/>
                  </a:lnTo>
                  <a:cubicBezTo>
                    <a:pt x="1" y="2111"/>
                    <a:pt x="6" y="2118"/>
                    <a:pt x="16" y="2120"/>
                  </a:cubicBezTo>
                  <a:cubicBezTo>
                    <a:pt x="23" y="2120"/>
                    <a:pt x="29" y="2115"/>
                    <a:pt x="29" y="2110"/>
                  </a:cubicBezTo>
                  <a:lnTo>
                    <a:pt x="461" y="17"/>
                  </a:lnTo>
                  <a:cubicBezTo>
                    <a:pt x="463" y="10"/>
                    <a:pt x="458" y="2"/>
                    <a:pt x="451" y="1"/>
                  </a:cubicBezTo>
                  <a:cubicBezTo>
                    <a:pt x="450" y="1"/>
                    <a:pt x="449" y="1"/>
                    <a:pt x="4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1"/>
            <p:cNvSpPr/>
            <p:nvPr/>
          </p:nvSpPr>
          <p:spPr>
            <a:xfrm>
              <a:off x="1785325" y="4197300"/>
              <a:ext cx="3175" cy="18725"/>
            </a:xfrm>
            <a:custGeom>
              <a:avLst/>
              <a:gdLst/>
              <a:ahLst/>
              <a:cxnLst/>
              <a:rect l="l" t="t" r="r" b="b"/>
              <a:pathLst>
                <a:path w="127" h="749" extrusionOk="0">
                  <a:moveTo>
                    <a:pt x="16" y="1"/>
                  </a:moveTo>
                  <a:cubicBezTo>
                    <a:pt x="15" y="1"/>
                    <a:pt x="14" y="1"/>
                    <a:pt x="13" y="1"/>
                  </a:cubicBezTo>
                  <a:cubicBezTo>
                    <a:pt x="6" y="3"/>
                    <a:pt x="1" y="9"/>
                    <a:pt x="2" y="17"/>
                  </a:cubicBezTo>
                  <a:lnTo>
                    <a:pt x="99" y="737"/>
                  </a:lnTo>
                  <a:cubicBezTo>
                    <a:pt x="100" y="744"/>
                    <a:pt x="106" y="749"/>
                    <a:pt x="113" y="749"/>
                  </a:cubicBezTo>
                  <a:lnTo>
                    <a:pt x="114" y="749"/>
                  </a:lnTo>
                  <a:cubicBezTo>
                    <a:pt x="122" y="748"/>
                    <a:pt x="127" y="741"/>
                    <a:pt x="126" y="733"/>
                  </a:cubicBezTo>
                  <a:lnTo>
                    <a:pt x="28" y="13"/>
                  </a:lnTo>
                  <a:cubicBezTo>
                    <a:pt x="28" y="6"/>
                    <a:pt x="23" y="1"/>
                    <a:pt x="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1"/>
            <p:cNvSpPr/>
            <p:nvPr/>
          </p:nvSpPr>
          <p:spPr>
            <a:xfrm>
              <a:off x="1721750" y="4077525"/>
              <a:ext cx="49900" cy="130025"/>
            </a:xfrm>
            <a:custGeom>
              <a:avLst/>
              <a:gdLst/>
              <a:ahLst/>
              <a:cxnLst/>
              <a:rect l="l" t="t" r="r" b="b"/>
              <a:pathLst>
                <a:path w="1996" h="5201" extrusionOk="0">
                  <a:moveTo>
                    <a:pt x="71" y="1"/>
                  </a:moveTo>
                  <a:cubicBezTo>
                    <a:pt x="63" y="1"/>
                    <a:pt x="56" y="6"/>
                    <a:pt x="56" y="13"/>
                  </a:cubicBezTo>
                  <a:cubicBezTo>
                    <a:pt x="1" y="1152"/>
                    <a:pt x="218" y="2291"/>
                    <a:pt x="686" y="3307"/>
                  </a:cubicBezTo>
                  <a:cubicBezTo>
                    <a:pt x="1005" y="4001"/>
                    <a:pt x="1437" y="4637"/>
                    <a:pt x="1970" y="5197"/>
                  </a:cubicBezTo>
                  <a:cubicBezTo>
                    <a:pt x="1972" y="5200"/>
                    <a:pt x="1976" y="5201"/>
                    <a:pt x="1980" y="5201"/>
                  </a:cubicBezTo>
                  <a:cubicBezTo>
                    <a:pt x="1984" y="5201"/>
                    <a:pt x="1986" y="5200"/>
                    <a:pt x="1990" y="5197"/>
                  </a:cubicBezTo>
                  <a:cubicBezTo>
                    <a:pt x="1995" y="5192"/>
                    <a:pt x="1995" y="5183"/>
                    <a:pt x="1990" y="5178"/>
                  </a:cubicBezTo>
                  <a:cubicBezTo>
                    <a:pt x="1460" y="4619"/>
                    <a:pt x="1030" y="3988"/>
                    <a:pt x="712" y="3296"/>
                  </a:cubicBezTo>
                  <a:cubicBezTo>
                    <a:pt x="247" y="2284"/>
                    <a:pt x="29" y="1150"/>
                    <a:pt x="84" y="14"/>
                  </a:cubicBezTo>
                  <a:cubicBezTo>
                    <a:pt x="84" y="7"/>
                    <a:pt x="79" y="1"/>
                    <a:pt x="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1"/>
            <p:cNvSpPr/>
            <p:nvPr/>
          </p:nvSpPr>
          <p:spPr>
            <a:xfrm>
              <a:off x="1764425" y="4326300"/>
              <a:ext cx="950" cy="11800"/>
            </a:xfrm>
            <a:custGeom>
              <a:avLst/>
              <a:gdLst/>
              <a:ahLst/>
              <a:cxnLst/>
              <a:rect l="l" t="t" r="r" b="b"/>
              <a:pathLst>
                <a:path w="38" h="472" extrusionOk="0">
                  <a:moveTo>
                    <a:pt x="15" y="1"/>
                  </a:moveTo>
                  <a:cubicBezTo>
                    <a:pt x="8" y="1"/>
                    <a:pt x="1" y="7"/>
                    <a:pt x="1" y="15"/>
                  </a:cubicBezTo>
                  <a:lnTo>
                    <a:pt x="9" y="457"/>
                  </a:lnTo>
                  <a:cubicBezTo>
                    <a:pt x="9" y="465"/>
                    <a:pt x="15" y="471"/>
                    <a:pt x="24" y="471"/>
                  </a:cubicBezTo>
                  <a:cubicBezTo>
                    <a:pt x="31" y="471"/>
                    <a:pt x="37" y="465"/>
                    <a:pt x="37" y="458"/>
                  </a:cubicBezTo>
                  <a:lnTo>
                    <a:pt x="30" y="15"/>
                  </a:lnTo>
                  <a:cubicBezTo>
                    <a:pt x="30" y="7"/>
                    <a:pt x="24" y="1"/>
                    <a:pt x="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1"/>
            <p:cNvSpPr/>
            <p:nvPr/>
          </p:nvSpPr>
          <p:spPr>
            <a:xfrm>
              <a:off x="1759825" y="3680275"/>
              <a:ext cx="37725" cy="42100"/>
            </a:xfrm>
            <a:custGeom>
              <a:avLst/>
              <a:gdLst/>
              <a:ahLst/>
              <a:cxnLst/>
              <a:rect l="l" t="t" r="r" b="b"/>
              <a:pathLst>
                <a:path w="1509" h="1684" extrusionOk="0">
                  <a:moveTo>
                    <a:pt x="634" y="0"/>
                  </a:moveTo>
                  <a:cubicBezTo>
                    <a:pt x="582" y="0"/>
                    <a:pt x="531" y="8"/>
                    <a:pt x="482" y="25"/>
                  </a:cubicBezTo>
                  <a:cubicBezTo>
                    <a:pt x="148" y="136"/>
                    <a:pt x="1" y="592"/>
                    <a:pt x="152" y="1043"/>
                  </a:cubicBezTo>
                  <a:cubicBezTo>
                    <a:pt x="280" y="1426"/>
                    <a:pt x="582" y="1683"/>
                    <a:pt x="875" y="1683"/>
                  </a:cubicBezTo>
                  <a:cubicBezTo>
                    <a:pt x="926" y="1683"/>
                    <a:pt x="978" y="1675"/>
                    <a:pt x="1028" y="1659"/>
                  </a:cubicBezTo>
                  <a:cubicBezTo>
                    <a:pt x="1362" y="1548"/>
                    <a:pt x="1509" y="1092"/>
                    <a:pt x="1358" y="640"/>
                  </a:cubicBezTo>
                  <a:cubicBezTo>
                    <a:pt x="1229" y="256"/>
                    <a:pt x="926" y="0"/>
                    <a:pt x="634" y="0"/>
                  </a:cubicBezTo>
                  <a:close/>
                </a:path>
              </a:pathLst>
            </a:custGeom>
            <a:solidFill>
              <a:srgbClr val="D87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1"/>
            <p:cNvSpPr/>
            <p:nvPr/>
          </p:nvSpPr>
          <p:spPr>
            <a:xfrm>
              <a:off x="1778475" y="3690550"/>
              <a:ext cx="2000" cy="21975"/>
            </a:xfrm>
            <a:custGeom>
              <a:avLst/>
              <a:gdLst/>
              <a:ahLst/>
              <a:cxnLst/>
              <a:rect l="l" t="t" r="r" b="b"/>
              <a:pathLst>
                <a:path w="80" h="879" extrusionOk="0">
                  <a:moveTo>
                    <a:pt x="65" y="0"/>
                  </a:moveTo>
                  <a:cubicBezTo>
                    <a:pt x="57" y="0"/>
                    <a:pt x="51" y="6"/>
                    <a:pt x="51" y="14"/>
                  </a:cubicBezTo>
                  <a:lnTo>
                    <a:pt x="0" y="863"/>
                  </a:lnTo>
                  <a:cubicBezTo>
                    <a:pt x="0" y="870"/>
                    <a:pt x="6" y="878"/>
                    <a:pt x="15" y="878"/>
                  </a:cubicBezTo>
                  <a:cubicBezTo>
                    <a:pt x="21" y="878"/>
                    <a:pt x="27" y="873"/>
                    <a:pt x="28" y="865"/>
                  </a:cubicBezTo>
                  <a:lnTo>
                    <a:pt x="79" y="16"/>
                  </a:lnTo>
                  <a:cubicBezTo>
                    <a:pt x="79" y="9"/>
                    <a:pt x="74" y="0"/>
                    <a:pt x="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1"/>
            <p:cNvSpPr/>
            <p:nvPr/>
          </p:nvSpPr>
          <p:spPr>
            <a:xfrm>
              <a:off x="1772950" y="3694875"/>
              <a:ext cx="6375" cy="5425"/>
            </a:xfrm>
            <a:custGeom>
              <a:avLst/>
              <a:gdLst/>
              <a:ahLst/>
              <a:cxnLst/>
              <a:rect l="l" t="t" r="r" b="b"/>
              <a:pathLst>
                <a:path w="255" h="217" extrusionOk="0">
                  <a:moveTo>
                    <a:pt x="16" y="1"/>
                  </a:moveTo>
                  <a:cubicBezTo>
                    <a:pt x="12" y="1"/>
                    <a:pt x="8" y="2"/>
                    <a:pt x="5" y="6"/>
                  </a:cubicBezTo>
                  <a:cubicBezTo>
                    <a:pt x="0" y="11"/>
                    <a:pt x="0" y="20"/>
                    <a:pt x="6" y="25"/>
                  </a:cubicBezTo>
                  <a:lnTo>
                    <a:pt x="231" y="213"/>
                  </a:lnTo>
                  <a:cubicBezTo>
                    <a:pt x="233" y="215"/>
                    <a:pt x="237" y="216"/>
                    <a:pt x="239" y="216"/>
                  </a:cubicBezTo>
                  <a:cubicBezTo>
                    <a:pt x="243" y="216"/>
                    <a:pt x="247" y="214"/>
                    <a:pt x="249" y="211"/>
                  </a:cubicBezTo>
                  <a:cubicBezTo>
                    <a:pt x="255" y="206"/>
                    <a:pt x="255" y="198"/>
                    <a:pt x="248" y="192"/>
                  </a:cubicBezTo>
                  <a:lnTo>
                    <a:pt x="25" y="4"/>
                  </a:lnTo>
                  <a:cubicBezTo>
                    <a:pt x="23" y="2"/>
                    <a:pt x="19" y="1"/>
                    <a:pt x="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1"/>
            <p:cNvSpPr/>
            <p:nvPr/>
          </p:nvSpPr>
          <p:spPr>
            <a:xfrm>
              <a:off x="1771225" y="3712200"/>
              <a:ext cx="30550" cy="31350"/>
            </a:xfrm>
            <a:custGeom>
              <a:avLst/>
              <a:gdLst/>
              <a:ahLst/>
              <a:cxnLst/>
              <a:rect l="l" t="t" r="r" b="b"/>
              <a:pathLst>
                <a:path w="1222" h="1254" extrusionOk="0">
                  <a:moveTo>
                    <a:pt x="481" y="1"/>
                  </a:moveTo>
                  <a:cubicBezTo>
                    <a:pt x="435" y="1"/>
                    <a:pt x="388" y="17"/>
                    <a:pt x="351" y="51"/>
                  </a:cubicBezTo>
                  <a:cubicBezTo>
                    <a:pt x="282" y="110"/>
                    <a:pt x="182" y="213"/>
                    <a:pt x="101" y="368"/>
                  </a:cubicBezTo>
                  <a:cubicBezTo>
                    <a:pt x="42" y="483"/>
                    <a:pt x="10" y="604"/>
                    <a:pt x="6" y="723"/>
                  </a:cubicBezTo>
                  <a:cubicBezTo>
                    <a:pt x="1" y="882"/>
                    <a:pt x="50" y="1022"/>
                    <a:pt x="145" y="1115"/>
                  </a:cubicBezTo>
                  <a:cubicBezTo>
                    <a:pt x="238" y="1206"/>
                    <a:pt x="375" y="1253"/>
                    <a:pt x="520" y="1253"/>
                  </a:cubicBezTo>
                  <a:cubicBezTo>
                    <a:pt x="665" y="1253"/>
                    <a:pt x="817" y="1207"/>
                    <a:pt x="938" y="1115"/>
                  </a:cubicBezTo>
                  <a:cubicBezTo>
                    <a:pt x="970" y="1090"/>
                    <a:pt x="1221" y="886"/>
                    <a:pt x="1190" y="561"/>
                  </a:cubicBezTo>
                  <a:cubicBezTo>
                    <a:pt x="1161" y="256"/>
                    <a:pt x="913" y="101"/>
                    <a:pt x="885" y="85"/>
                  </a:cubicBezTo>
                  <a:cubicBezTo>
                    <a:pt x="865" y="120"/>
                    <a:pt x="839" y="163"/>
                    <a:pt x="798" y="208"/>
                  </a:cubicBezTo>
                  <a:cubicBezTo>
                    <a:pt x="747" y="265"/>
                    <a:pt x="693" y="302"/>
                    <a:pt x="652" y="327"/>
                  </a:cubicBezTo>
                  <a:cubicBezTo>
                    <a:pt x="652" y="327"/>
                    <a:pt x="796" y="541"/>
                    <a:pt x="804" y="604"/>
                  </a:cubicBezTo>
                  <a:cubicBezTo>
                    <a:pt x="808" y="625"/>
                    <a:pt x="828" y="763"/>
                    <a:pt x="739" y="837"/>
                  </a:cubicBezTo>
                  <a:cubicBezTo>
                    <a:pt x="704" y="866"/>
                    <a:pt x="659" y="879"/>
                    <a:pt x="613" y="879"/>
                  </a:cubicBezTo>
                  <a:cubicBezTo>
                    <a:pt x="548" y="879"/>
                    <a:pt x="482" y="853"/>
                    <a:pt x="439" y="810"/>
                  </a:cubicBezTo>
                  <a:cubicBezTo>
                    <a:pt x="429" y="799"/>
                    <a:pt x="405" y="773"/>
                    <a:pt x="393" y="735"/>
                  </a:cubicBezTo>
                  <a:cubicBezTo>
                    <a:pt x="357" y="622"/>
                    <a:pt x="447" y="467"/>
                    <a:pt x="607" y="340"/>
                  </a:cubicBezTo>
                  <a:cubicBezTo>
                    <a:pt x="690" y="271"/>
                    <a:pt x="698" y="144"/>
                    <a:pt x="627" y="64"/>
                  </a:cubicBezTo>
                  <a:cubicBezTo>
                    <a:pt x="588" y="22"/>
                    <a:pt x="535" y="1"/>
                    <a:pt x="4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4" name="Google Shape;214;p31"/>
          <p:cNvSpPr/>
          <p:nvPr/>
        </p:nvSpPr>
        <p:spPr>
          <a:xfrm rot="-397074">
            <a:off x="1422049" y="4710948"/>
            <a:ext cx="302786" cy="383532"/>
          </a:xfrm>
          <a:custGeom>
            <a:avLst/>
            <a:gdLst/>
            <a:ahLst/>
            <a:cxnLst/>
            <a:rect l="l" t="t" r="r" b="b"/>
            <a:pathLst>
              <a:path w="1950" h="3452" extrusionOk="0">
                <a:moveTo>
                  <a:pt x="792" y="1"/>
                </a:moveTo>
                <a:lnTo>
                  <a:pt x="792" y="1"/>
                </a:lnTo>
                <a:cubicBezTo>
                  <a:pt x="792" y="1"/>
                  <a:pt x="792" y="1"/>
                  <a:pt x="792" y="3"/>
                </a:cubicBezTo>
                <a:cubicBezTo>
                  <a:pt x="809" y="315"/>
                  <a:pt x="768" y="569"/>
                  <a:pt x="729" y="739"/>
                </a:cubicBezTo>
                <a:cubicBezTo>
                  <a:pt x="667" y="1005"/>
                  <a:pt x="612" y="1248"/>
                  <a:pt x="408" y="1462"/>
                </a:cubicBezTo>
                <a:cubicBezTo>
                  <a:pt x="264" y="1613"/>
                  <a:pt x="106" y="1691"/>
                  <a:pt x="0" y="1731"/>
                </a:cubicBezTo>
                <a:cubicBezTo>
                  <a:pt x="135" y="1740"/>
                  <a:pt x="423" y="1778"/>
                  <a:pt x="640" y="1996"/>
                </a:cubicBezTo>
                <a:cubicBezTo>
                  <a:pt x="794" y="2150"/>
                  <a:pt x="845" y="2326"/>
                  <a:pt x="919" y="2604"/>
                </a:cubicBezTo>
                <a:cubicBezTo>
                  <a:pt x="1049" y="3077"/>
                  <a:pt x="1044" y="3452"/>
                  <a:pt x="1063" y="3452"/>
                </a:cubicBezTo>
                <a:cubicBezTo>
                  <a:pt x="1089" y="3451"/>
                  <a:pt x="1107" y="2996"/>
                  <a:pt x="1194" y="2377"/>
                </a:cubicBezTo>
                <a:cubicBezTo>
                  <a:pt x="1234" y="2093"/>
                  <a:pt x="1282" y="1980"/>
                  <a:pt x="1356" y="1870"/>
                </a:cubicBezTo>
                <a:cubicBezTo>
                  <a:pt x="1527" y="1613"/>
                  <a:pt x="1792" y="1503"/>
                  <a:pt x="1950" y="1453"/>
                </a:cubicBezTo>
                <a:cubicBezTo>
                  <a:pt x="1787" y="1435"/>
                  <a:pt x="1520" y="1381"/>
                  <a:pt x="1297" y="1186"/>
                </a:cubicBezTo>
                <a:cubicBezTo>
                  <a:pt x="840" y="787"/>
                  <a:pt x="793" y="1"/>
                  <a:pt x="792" y="1"/>
                </a:cubicBezTo>
                <a:close/>
              </a:path>
            </a:pathLst>
          </a:custGeom>
          <a:solidFill>
            <a:srgbClr val="A040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5" name="Google Shape;215;p31"/>
          <p:cNvSpPr/>
          <p:nvPr/>
        </p:nvSpPr>
        <p:spPr>
          <a:xfrm>
            <a:off x="5584921" y="4267002"/>
            <a:ext cx="108105" cy="191275"/>
          </a:xfrm>
          <a:custGeom>
            <a:avLst/>
            <a:gdLst/>
            <a:ahLst/>
            <a:cxnLst/>
            <a:rect l="l" t="t" r="r" b="b"/>
            <a:pathLst>
              <a:path w="1951" h="3452" extrusionOk="0">
                <a:moveTo>
                  <a:pt x="793" y="1"/>
                </a:moveTo>
                <a:cubicBezTo>
                  <a:pt x="793" y="1"/>
                  <a:pt x="793" y="1"/>
                  <a:pt x="793" y="3"/>
                </a:cubicBezTo>
                <a:cubicBezTo>
                  <a:pt x="808" y="316"/>
                  <a:pt x="768" y="570"/>
                  <a:pt x="730" y="740"/>
                </a:cubicBezTo>
                <a:cubicBezTo>
                  <a:pt x="668" y="1005"/>
                  <a:pt x="612" y="1248"/>
                  <a:pt x="408" y="1462"/>
                </a:cubicBezTo>
                <a:cubicBezTo>
                  <a:pt x="264" y="1614"/>
                  <a:pt x="105" y="1692"/>
                  <a:pt x="1" y="1731"/>
                </a:cubicBezTo>
                <a:cubicBezTo>
                  <a:pt x="135" y="1740"/>
                  <a:pt x="424" y="1778"/>
                  <a:pt x="641" y="1997"/>
                </a:cubicBezTo>
                <a:cubicBezTo>
                  <a:pt x="795" y="2150"/>
                  <a:pt x="845" y="2326"/>
                  <a:pt x="920" y="2604"/>
                </a:cubicBezTo>
                <a:cubicBezTo>
                  <a:pt x="1049" y="3078"/>
                  <a:pt x="1044" y="3452"/>
                  <a:pt x="1064" y="3452"/>
                </a:cubicBezTo>
                <a:cubicBezTo>
                  <a:pt x="1088" y="3452"/>
                  <a:pt x="1107" y="2996"/>
                  <a:pt x="1194" y="2377"/>
                </a:cubicBezTo>
                <a:cubicBezTo>
                  <a:pt x="1232" y="2093"/>
                  <a:pt x="1283" y="1981"/>
                  <a:pt x="1356" y="1870"/>
                </a:cubicBezTo>
                <a:cubicBezTo>
                  <a:pt x="1527" y="1614"/>
                  <a:pt x="1792" y="1503"/>
                  <a:pt x="1950" y="1454"/>
                </a:cubicBezTo>
                <a:cubicBezTo>
                  <a:pt x="1787" y="1435"/>
                  <a:pt x="1521" y="1382"/>
                  <a:pt x="1298" y="1186"/>
                </a:cubicBezTo>
                <a:cubicBezTo>
                  <a:pt x="839" y="787"/>
                  <a:pt x="793" y="1"/>
                  <a:pt x="793" y="1"/>
                </a:cubicBezTo>
                <a:close/>
              </a:path>
            </a:pathLst>
          </a:custGeom>
          <a:solidFill>
            <a:srgbClr val="A040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31"/>
          <p:cNvSpPr/>
          <p:nvPr/>
        </p:nvSpPr>
        <p:spPr>
          <a:xfrm rot="-755905">
            <a:off x="8171124" y="1530247"/>
            <a:ext cx="281347" cy="498693"/>
          </a:xfrm>
          <a:custGeom>
            <a:avLst/>
            <a:gdLst/>
            <a:ahLst/>
            <a:cxnLst/>
            <a:rect l="l" t="t" r="r" b="b"/>
            <a:pathLst>
              <a:path w="2746" h="4867" extrusionOk="0">
                <a:moveTo>
                  <a:pt x="1115" y="0"/>
                </a:moveTo>
                <a:cubicBezTo>
                  <a:pt x="1115" y="0"/>
                  <a:pt x="1115" y="1"/>
                  <a:pt x="1115" y="4"/>
                </a:cubicBezTo>
                <a:lnTo>
                  <a:pt x="1115" y="4"/>
                </a:lnTo>
                <a:cubicBezTo>
                  <a:pt x="1115" y="4"/>
                  <a:pt x="1115" y="4"/>
                  <a:pt x="1115" y="4"/>
                </a:cubicBezTo>
                <a:cubicBezTo>
                  <a:pt x="1115" y="1"/>
                  <a:pt x="1115" y="0"/>
                  <a:pt x="1115" y="0"/>
                </a:cubicBezTo>
                <a:close/>
                <a:moveTo>
                  <a:pt x="1115" y="4"/>
                </a:moveTo>
                <a:cubicBezTo>
                  <a:pt x="1140" y="445"/>
                  <a:pt x="1083" y="802"/>
                  <a:pt x="1027" y="1043"/>
                </a:cubicBezTo>
                <a:cubicBezTo>
                  <a:pt x="942" y="1416"/>
                  <a:pt x="862" y="1759"/>
                  <a:pt x="575" y="2062"/>
                </a:cubicBezTo>
                <a:cubicBezTo>
                  <a:pt x="372" y="2274"/>
                  <a:pt x="148" y="2383"/>
                  <a:pt x="1" y="2440"/>
                </a:cubicBezTo>
                <a:cubicBezTo>
                  <a:pt x="189" y="2452"/>
                  <a:pt x="596" y="2506"/>
                  <a:pt x="902" y="2814"/>
                </a:cubicBezTo>
                <a:cubicBezTo>
                  <a:pt x="1119" y="3031"/>
                  <a:pt x="1190" y="3279"/>
                  <a:pt x="1296" y="3671"/>
                </a:cubicBezTo>
                <a:cubicBezTo>
                  <a:pt x="1476" y="4337"/>
                  <a:pt x="1469" y="4866"/>
                  <a:pt x="1497" y="4866"/>
                </a:cubicBezTo>
                <a:cubicBezTo>
                  <a:pt x="1497" y="4866"/>
                  <a:pt x="1497" y="4866"/>
                  <a:pt x="1497" y="4866"/>
                </a:cubicBezTo>
                <a:cubicBezTo>
                  <a:pt x="1533" y="4865"/>
                  <a:pt x="1559" y="4223"/>
                  <a:pt x="1679" y="3351"/>
                </a:cubicBezTo>
                <a:cubicBezTo>
                  <a:pt x="1735" y="2951"/>
                  <a:pt x="1806" y="2793"/>
                  <a:pt x="1910" y="2636"/>
                </a:cubicBezTo>
                <a:cubicBezTo>
                  <a:pt x="2150" y="2274"/>
                  <a:pt x="2524" y="2118"/>
                  <a:pt x="2746" y="2048"/>
                </a:cubicBezTo>
                <a:cubicBezTo>
                  <a:pt x="2516" y="2022"/>
                  <a:pt x="2140" y="1945"/>
                  <a:pt x="1826" y="1671"/>
                </a:cubicBezTo>
                <a:cubicBezTo>
                  <a:pt x="1203" y="1128"/>
                  <a:pt x="1119" y="74"/>
                  <a:pt x="1115" y="4"/>
                </a:cubicBezTo>
                <a:close/>
              </a:path>
            </a:pathLst>
          </a:custGeom>
          <a:solidFill>
            <a:srgbClr val="A040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7" name="Google Shape;217;p31"/>
          <p:cNvGrpSpPr/>
          <p:nvPr/>
        </p:nvGrpSpPr>
        <p:grpSpPr>
          <a:xfrm rot="-4156569">
            <a:off x="5075204" y="3053219"/>
            <a:ext cx="1038698" cy="717260"/>
            <a:chOff x="4154025" y="1550475"/>
            <a:chExt cx="384475" cy="265500"/>
          </a:xfrm>
        </p:grpSpPr>
        <p:sp>
          <p:nvSpPr>
            <p:cNvPr id="218" name="Google Shape;218;p31"/>
            <p:cNvSpPr/>
            <p:nvPr/>
          </p:nvSpPr>
          <p:spPr>
            <a:xfrm>
              <a:off x="4154025" y="1643400"/>
              <a:ext cx="285825" cy="172575"/>
            </a:xfrm>
            <a:custGeom>
              <a:avLst/>
              <a:gdLst/>
              <a:ahLst/>
              <a:cxnLst/>
              <a:rect l="l" t="t" r="r" b="b"/>
              <a:pathLst>
                <a:path w="11433" h="6903" extrusionOk="0">
                  <a:moveTo>
                    <a:pt x="8760" y="0"/>
                  </a:moveTo>
                  <a:cubicBezTo>
                    <a:pt x="4699" y="0"/>
                    <a:pt x="1054" y="2368"/>
                    <a:pt x="41" y="6635"/>
                  </a:cubicBezTo>
                  <a:cubicBezTo>
                    <a:pt x="0" y="6805"/>
                    <a:pt x="132" y="6902"/>
                    <a:pt x="269" y="6902"/>
                  </a:cubicBezTo>
                  <a:cubicBezTo>
                    <a:pt x="378" y="6902"/>
                    <a:pt x="490" y="6841"/>
                    <a:pt x="522" y="6707"/>
                  </a:cubicBezTo>
                  <a:cubicBezTo>
                    <a:pt x="1481" y="2667"/>
                    <a:pt x="4970" y="493"/>
                    <a:pt x="8788" y="493"/>
                  </a:cubicBezTo>
                  <a:cubicBezTo>
                    <a:pt x="9544" y="493"/>
                    <a:pt x="10313" y="578"/>
                    <a:pt x="11078" y="751"/>
                  </a:cubicBezTo>
                  <a:cubicBezTo>
                    <a:pt x="11098" y="756"/>
                    <a:pt x="11118" y="758"/>
                    <a:pt x="11136" y="758"/>
                  </a:cubicBezTo>
                  <a:cubicBezTo>
                    <a:pt x="11391" y="758"/>
                    <a:pt x="11433" y="334"/>
                    <a:pt x="11150" y="270"/>
                  </a:cubicBezTo>
                  <a:cubicBezTo>
                    <a:pt x="10348" y="89"/>
                    <a:pt x="9546" y="0"/>
                    <a:pt x="8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1"/>
            <p:cNvSpPr/>
            <p:nvPr/>
          </p:nvSpPr>
          <p:spPr>
            <a:xfrm>
              <a:off x="4198050" y="1613150"/>
              <a:ext cx="66250" cy="85625"/>
            </a:xfrm>
            <a:custGeom>
              <a:avLst/>
              <a:gdLst/>
              <a:ahLst/>
              <a:cxnLst/>
              <a:rect l="l" t="t" r="r" b="b"/>
              <a:pathLst>
                <a:path w="2650" h="3425" extrusionOk="0">
                  <a:moveTo>
                    <a:pt x="348" y="0"/>
                  </a:moveTo>
                  <a:cubicBezTo>
                    <a:pt x="196" y="0"/>
                    <a:pt x="93" y="24"/>
                    <a:pt x="73" y="64"/>
                  </a:cubicBezTo>
                  <a:cubicBezTo>
                    <a:pt x="1" y="208"/>
                    <a:pt x="1001" y="517"/>
                    <a:pt x="1313" y="1453"/>
                  </a:cubicBezTo>
                  <a:cubicBezTo>
                    <a:pt x="1642" y="2441"/>
                    <a:pt x="947" y="3356"/>
                    <a:pt x="1075" y="3421"/>
                  </a:cubicBezTo>
                  <a:cubicBezTo>
                    <a:pt x="1080" y="3424"/>
                    <a:pt x="1087" y="3425"/>
                    <a:pt x="1094" y="3425"/>
                  </a:cubicBezTo>
                  <a:cubicBezTo>
                    <a:pt x="1322" y="3425"/>
                    <a:pt x="2650" y="2210"/>
                    <a:pt x="2216" y="1084"/>
                  </a:cubicBezTo>
                  <a:cubicBezTo>
                    <a:pt x="1901" y="266"/>
                    <a:pt x="854" y="0"/>
                    <a:pt x="3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1"/>
            <p:cNvSpPr/>
            <p:nvPr/>
          </p:nvSpPr>
          <p:spPr>
            <a:xfrm>
              <a:off x="4263775" y="1575325"/>
              <a:ext cx="42400" cy="91300"/>
            </a:xfrm>
            <a:custGeom>
              <a:avLst/>
              <a:gdLst/>
              <a:ahLst/>
              <a:cxnLst/>
              <a:rect l="l" t="t" r="r" b="b"/>
              <a:pathLst>
                <a:path w="1696" h="3652" extrusionOk="0">
                  <a:moveTo>
                    <a:pt x="200" y="1"/>
                  </a:moveTo>
                  <a:cubicBezTo>
                    <a:pt x="177" y="1"/>
                    <a:pt x="158" y="5"/>
                    <a:pt x="141" y="15"/>
                  </a:cubicBezTo>
                  <a:cubicBezTo>
                    <a:pt x="1" y="95"/>
                    <a:pt x="184" y="493"/>
                    <a:pt x="450" y="1829"/>
                  </a:cubicBezTo>
                  <a:cubicBezTo>
                    <a:pt x="732" y="3235"/>
                    <a:pt x="697" y="3635"/>
                    <a:pt x="836" y="3651"/>
                  </a:cubicBezTo>
                  <a:cubicBezTo>
                    <a:pt x="839" y="3651"/>
                    <a:pt x="842" y="3651"/>
                    <a:pt x="845" y="3651"/>
                  </a:cubicBezTo>
                  <a:cubicBezTo>
                    <a:pt x="1100" y="3651"/>
                    <a:pt x="1696" y="2441"/>
                    <a:pt x="1360" y="1353"/>
                  </a:cubicBezTo>
                  <a:cubicBezTo>
                    <a:pt x="1124" y="586"/>
                    <a:pt x="462" y="1"/>
                    <a:pt x="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1"/>
            <p:cNvSpPr/>
            <p:nvPr/>
          </p:nvSpPr>
          <p:spPr>
            <a:xfrm>
              <a:off x="4315125" y="1550475"/>
              <a:ext cx="44800" cy="108450"/>
            </a:xfrm>
            <a:custGeom>
              <a:avLst/>
              <a:gdLst/>
              <a:ahLst/>
              <a:cxnLst/>
              <a:rect l="l" t="t" r="r" b="b"/>
              <a:pathLst>
                <a:path w="1792" h="4338" extrusionOk="0">
                  <a:moveTo>
                    <a:pt x="595" y="1"/>
                  </a:moveTo>
                  <a:cubicBezTo>
                    <a:pt x="575" y="1"/>
                    <a:pt x="557" y="3"/>
                    <a:pt x="539" y="9"/>
                  </a:cubicBezTo>
                  <a:cubicBezTo>
                    <a:pt x="304" y="81"/>
                    <a:pt x="416" y="621"/>
                    <a:pt x="225" y="2626"/>
                  </a:cubicBezTo>
                  <a:cubicBezTo>
                    <a:pt x="100" y="3944"/>
                    <a:pt x="1" y="4250"/>
                    <a:pt x="146" y="4322"/>
                  </a:cubicBezTo>
                  <a:cubicBezTo>
                    <a:pt x="167" y="4332"/>
                    <a:pt x="193" y="4337"/>
                    <a:pt x="221" y="4337"/>
                  </a:cubicBezTo>
                  <a:cubicBezTo>
                    <a:pt x="637" y="4337"/>
                    <a:pt x="1791" y="3270"/>
                    <a:pt x="1781" y="2002"/>
                  </a:cubicBezTo>
                  <a:cubicBezTo>
                    <a:pt x="1773" y="957"/>
                    <a:pt x="974" y="1"/>
                    <a:pt x="5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1"/>
            <p:cNvSpPr/>
            <p:nvPr/>
          </p:nvSpPr>
          <p:spPr>
            <a:xfrm>
              <a:off x="4351850" y="1599950"/>
              <a:ext cx="99275" cy="52450"/>
            </a:xfrm>
            <a:custGeom>
              <a:avLst/>
              <a:gdLst/>
              <a:ahLst/>
              <a:cxnLst/>
              <a:rect l="l" t="t" r="r" b="b"/>
              <a:pathLst>
                <a:path w="3971" h="2098" extrusionOk="0">
                  <a:moveTo>
                    <a:pt x="3327" y="1"/>
                  </a:moveTo>
                  <a:cubicBezTo>
                    <a:pt x="2961" y="1"/>
                    <a:pt x="2469" y="89"/>
                    <a:pt x="2040" y="252"/>
                  </a:cubicBezTo>
                  <a:cubicBezTo>
                    <a:pt x="900" y="688"/>
                    <a:pt x="0" y="1734"/>
                    <a:pt x="171" y="2012"/>
                  </a:cubicBezTo>
                  <a:cubicBezTo>
                    <a:pt x="207" y="2071"/>
                    <a:pt x="292" y="2097"/>
                    <a:pt x="412" y="2097"/>
                  </a:cubicBezTo>
                  <a:cubicBezTo>
                    <a:pt x="869" y="2097"/>
                    <a:pt x="1827" y="1720"/>
                    <a:pt x="2483" y="1357"/>
                  </a:cubicBezTo>
                  <a:cubicBezTo>
                    <a:pt x="2960" y="1094"/>
                    <a:pt x="3970" y="457"/>
                    <a:pt x="3860" y="166"/>
                  </a:cubicBezTo>
                  <a:cubicBezTo>
                    <a:pt x="3817" y="54"/>
                    <a:pt x="3610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1"/>
            <p:cNvSpPr/>
            <p:nvPr/>
          </p:nvSpPr>
          <p:spPr>
            <a:xfrm>
              <a:off x="4362700" y="1647900"/>
              <a:ext cx="43825" cy="66775"/>
            </a:xfrm>
            <a:custGeom>
              <a:avLst/>
              <a:gdLst/>
              <a:ahLst/>
              <a:cxnLst/>
              <a:rect l="l" t="t" r="r" b="b"/>
              <a:pathLst>
                <a:path w="1753" h="2671" extrusionOk="0">
                  <a:moveTo>
                    <a:pt x="349" y="0"/>
                  </a:moveTo>
                  <a:cubicBezTo>
                    <a:pt x="316" y="0"/>
                    <a:pt x="286" y="7"/>
                    <a:pt x="261" y="21"/>
                  </a:cubicBezTo>
                  <a:cubicBezTo>
                    <a:pt x="0" y="163"/>
                    <a:pt x="190" y="1107"/>
                    <a:pt x="562" y="1763"/>
                  </a:cubicBezTo>
                  <a:cubicBezTo>
                    <a:pt x="776" y="2141"/>
                    <a:pt x="1190" y="2671"/>
                    <a:pt x="1452" y="2671"/>
                  </a:cubicBezTo>
                  <a:cubicBezTo>
                    <a:pt x="1473" y="2671"/>
                    <a:pt x="1493" y="2667"/>
                    <a:pt x="1512" y="2660"/>
                  </a:cubicBezTo>
                  <a:cubicBezTo>
                    <a:pt x="1752" y="2567"/>
                    <a:pt x="1751" y="1873"/>
                    <a:pt x="1583" y="1355"/>
                  </a:cubicBezTo>
                  <a:cubicBezTo>
                    <a:pt x="1339" y="616"/>
                    <a:pt x="672" y="0"/>
                    <a:pt x="3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1"/>
            <p:cNvSpPr/>
            <p:nvPr/>
          </p:nvSpPr>
          <p:spPr>
            <a:xfrm>
              <a:off x="4315925" y="1653525"/>
              <a:ext cx="43875" cy="66825"/>
            </a:xfrm>
            <a:custGeom>
              <a:avLst/>
              <a:gdLst/>
              <a:ahLst/>
              <a:cxnLst/>
              <a:rect l="l" t="t" r="r" b="b"/>
              <a:pathLst>
                <a:path w="1755" h="2673" extrusionOk="0">
                  <a:moveTo>
                    <a:pt x="349" y="1"/>
                  </a:moveTo>
                  <a:cubicBezTo>
                    <a:pt x="316" y="1"/>
                    <a:pt x="286" y="8"/>
                    <a:pt x="261" y="21"/>
                  </a:cubicBezTo>
                  <a:cubicBezTo>
                    <a:pt x="1" y="165"/>
                    <a:pt x="192" y="1107"/>
                    <a:pt x="563" y="1764"/>
                  </a:cubicBezTo>
                  <a:cubicBezTo>
                    <a:pt x="776" y="2141"/>
                    <a:pt x="1191" y="2672"/>
                    <a:pt x="1452" y="2672"/>
                  </a:cubicBezTo>
                  <a:cubicBezTo>
                    <a:pt x="1473" y="2672"/>
                    <a:pt x="1493" y="2669"/>
                    <a:pt x="1513" y="2661"/>
                  </a:cubicBezTo>
                  <a:cubicBezTo>
                    <a:pt x="1755" y="2567"/>
                    <a:pt x="1754" y="1872"/>
                    <a:pt x="1583" y="1355"/>
                  </a:cubicBezTo>
                  <a:cubicBezTo>
                    <a:pt x="1339" y="617"/>
                    <a:pt x="671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1"/>
            <p:cNvSpPr/>
            <p:nvPr/>
          </p:nvSpPr>
          <p:spPr>
            <a:xfrm>
              <a:off x="4266050" y="1666700"/>
              <a:ext cx="65675" cy="84900"/>
            </a:xfrm>
            <a:custGeom>
              <a:avLst/>
              <a:gdLst/>
              <a:ahLst/>
              <a:cxnLst/>
              <a:rect l="l" t="t" r="r" b="b"/>
              <a:pathLst>
                <a:path w="2627" h="3396" extrusionOk="0">
                  <a:moveTo>
                    <a:pt x="345" y="0"/>
                  </a:moveTo>
                  <a:cubicBezTo>
                    <a:pt x="302" y="0"/>
                    <a:pt x="267" y="10"/>
                    <a:pt x="242" y="31"/>
                  </a:cubicBezTo>
                  <a:cubicBezTo>
                    <a:pt x="1" y="232"/>
                    <a:pt x="713" y="1428"/>
                    <a:pt x="865" y="1685"/>
                  </a:cubicBezTo>
                  <a:cubicBezTo>
                    <a:pt x="1215" y="2272"/>
                    <a:pt x="1986" y="3395"/>
                    <a:pt x="2312" y="3395"/>
                  </a:cubicBezTo>
                  <a:cubicBezTo>
                    <a:pt x="2331" y="3395"/>
                    <a:pt x="2347" y="3392"/>
                    <a:pt x="2363" y="3385"/>
                  </a:cubicBezTo>
                  <a:cubicBezTo>
                    <a:pt x="2626" y="3259"/>
                    <a:pt x="2462" y="2006"/>
                    <a:pt x="1790" y="1091"/>
                  </a:cubicBezTo>
                  <a:cubicBezTo>
                    <a:pt x="1338" y="476"/>
                    <a:pt x="644" y="0"/>
                    <a:pt x="3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1"/>
            <p:cNvSpPr/>
            <p:nvPr/>
          </p:nvSpPr>
          <p:spPr>
            <a:xfrm>
              <a:off x="4414450" y="1629950"/>
              <a:ext cx="91850" cy="80225"/>
            </a:xfrm>
            <a:custGeom>
              <a:avLst/>
              <a:gdLst/>
              <a:ahLst/>
              <a:cxnLst/>
              <a:rect l="l" t="t" r="r" b="b"/>
              <a:pathLst>
                <a:path w="3674" h="3209" extrusionOk="0">
                  <a:moveTo>
                    <a:pt x="1905" y="1"/>
                  </a:moveTo>
                  <a:cubicBezTo>
                    <a:pt x="1180" y="1"/>
                    <a:pt x="443" y="376"/>
                    <a:pt x="281" y="871"/>
                  </a:cubicBezTo>
                  <a:cubicBezTo>
                    <a:pt x="0" y="1737"/>
                    <a:pt x="1391" y="3208"/>
                    <a:pt x="2432" y="3208"/>
                  </a:cubicBezTo>
                  <a:cubicBezTo>
                    <a:pt x="2545" y="3208"/>
                    <a:pt x="2654" y="3191"/>
                    <a:pt x="2757" y="3153"/>
                  </a:cubicBezTo>
                  <a:cubicBezTo>
                    <a:pt x="3256" y="2969"/>
                    <a:pt x="3673" y="2282"/>
                    <a:pt x="3655" y="1642"/>
                  </a:cubicBezTo>
                  <a:cubicBezTo>
                    <a:pt x="3645" y="1324"/>
                    <a:pt x="3530" y="1080"/>
                    <a:pt x="3486" y="988"/>
                  </a:cubicBezTo>
                  <a:cubicBezTo>
                    <a:pt x="3274" y="548"/>
                    <a:pt x="2915" y="284"/>
                    <a:pt x="2662" y="162"/>
                  </a:cubicBezTo>
                  <a:cubicBezTo>
                    <a:pt x="2430" y="50"/>
                    <a:pt x="2168" y="1"/>
                    <a:pt x="19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1"/>
            <p:cNvSpPr/>
            <p:nvPr/>
          </p:nvSpPr>
          <p:spPr>
            <a:xfrm>
              <a:off x="4415025" y="1619175"/>
              <a:ext cx="123475" cy="40425"/>
            </a:xfrm>
            <a:custGeom>
              <a:avLst/>
              <a:gdLst/>
              <a:ahLst/>
              <a:cxnLst/>
              <a:rect l="l" t="t" r="r" b="b"/>
              <a:pathLst>
                <a:path w="4939" h="1617" extrusionOk="0">
                  <a:moveTo>
                    <a:pt x="2698" y="0"/>
                  </a:moveTo>
                  <a:cubicBezTo>
                    <a:pt x="2458" y="0"/>
                    <a:pt x="2212" y="26"/>
                    <a:pt x="1970" y="85"/>
                  </a:cubicBezTo>
                  <a:cubicBezTo>
                    <a:pt x="874" y="353"/>
                    <a:pt x="1" y="1264"/>
                    <a:pt x="132" y="1540"/>
                  </a:cubicBezTo>
                  <a:cubicBezTo>
                    <a:pt x="157" y="1592"/>
                    <a:pt x="215" y="1617"/>
                    <a:pt x="342" y="1617"/>
                  </a:cubicBezTo>
                  <a:cubicBezTo>
                    <a:pt x="615" y="1617"/>
                    <a:pt x="1205" y="1506"/>
                    <a:pt x="2468" y="1327"/>
                  </a:cubicBezTo>
                  <a:cubicBezTo>
                    <a:pt x="4518" y="1034"/>
                    <a:pt x="4878" y="1053"/>
                    <a:pt x="4898" y="899"/>
                  </a:cubicBezTo>
                  <a:cubicBezTo>
                    <a:pt x="4939" y="624"/>
                    <a:pt x="3884" y="0"/>
                    <a:pt x="26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1"/>
            <p:cNvSpPr/>
            <p:nvPr/>
          </p:nvSpPr>
          <p:spPr>
            <a:xfrm>
              <a:off x="4414900" y="1591175"/>
              <a:ext cx="99450" cy="63700"/>
            </a:xfrm>
            <a:custGeom>
              <a:avLst/>
              <a:gdLst/>
              <a:ahLst/>
              <a:cxnLst/>
              <a:rect l="l" t="t" r="r" b="b"/>
              <a:pathLst>
                <a:path w="3978" h="2548" extrusionOk="0">
                  <a:moveTo>
                    <a:pt x="2015" y="1"/>
                  </a:moveTo>
                  <a:cubicBezTo>
                    <a:pt x="1941" y="1"/>
                    <a:pt x="1870" y="12"/>
                    <a:pt x="1796" y="42"/>
                  </a:cubicBezTo>
                  <a:cubicBezTo>
                    <a:pt x="542" y="550"/>
                    <a:pt x="0" y="2308"/>
                    <a:pt x="288" y="2534"/>
                  </a:cubicBezTo>
                  <a:cubicBezTo>
                    <a:pt x="300" y="2543"/>
                    <a:pt x="312" y="2547"/>
                    <a:pt x="327" y="2547"/>
                  </a:cubicBezTo>
                  <a:cubicBezTo>
                    <a:pt x="542" y="2547"/>
                    <a:pt x="1053" y="1536"/>
                    <a:pt x="2268" y="1227"/>
                  </a:cubicBezTo>
                  <a:cubicBezTo>
                    <a:pt x="2556" y="1154"/>
                    <a:pt x="2996" y="1091"/>
                    <a:pt x="3446" y="746"/>
                  </a:cubicBezTo>
                  <a:cubicBezTo>
                    <a:pt x="3678" y="569"/>
                    <a:pt x="3978" y="268"/>
                    <a:pt x="3908" y="137"/>
                  </a:cubicBezTo>
                  <a:cubicBezTo>
                    <a:pt x="3885" y="92"/>
                    <a:pt x="3824" y="77"/>
                    <a:pt x="3738" y="77"/>
                  </a:cubicBezTo>
                  <a:cubicBezTo>
                    <a:pt x="3633" y="77"/>
                    <a:pt x="3491" y="99"/>
                    <a:pt x="3335" y="114"/>
                  </a:cubicBezTo>
                  <a:cubicBezTo>
                    <a:pt x="3225" y="124"/>
                    <a:pt x="3125" y="129"/>
                    <a:pt x="3032" y="129"/>
                  </a:cubicBezTo>
                  <a:cubicBezTo>
                    <a:pt x="2533" y="129"/>
                    <a:pt x="2260" y="1"/>
                    <a:pt x="20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1"/>
            <p:cNvSpPr/>
            <p:nvPr/>
          </p:nvSpPr>
          <p:spPr>
            <a:xfrm>
              <a:off x="4411650" y="1657450"/>
              <a:ext cx="80625" cy="85375"/>
            </a:xfrm>
            <a:custGeom>
              <a:avLst/>
              <a:gdLst/>
              <a:ahLst/>
              <a:cxnLst/>
              <a:rect l="l" t="t" r="r" b="b"/>
              <a:pathLst>
                <a:path w="3225" h="3415" extrusionOk="0">
                  <a:moveTo>
                    <a:pt x="307" y="1"/>
                  </a:moveTo>
                  <a:cubicBezTo>
                    <a:pt x="293" y="1"/>
                    <a:pt x="280" y="3"/>
                    <a:pt x="268" y="9"/>
                  </a:cubicBezTo>
                  <a:cubicBezTo>
                    <a:pt x="0" y="136"/>
                    <a:pt x="92" y="1295"/>
                    <a:pt x="696" y="2136"/>
                  </a:cubicBezTo>
                  <a:cubicBezTo>
                    <a:pt x="1312" y="2994"/>
                    <a:pt x="2386" y="3415"/>
                    <a:pt x="2883" y="3415"/>
                  </a:cubicBezTo>
                  <a:cubicBezTo>
                    <a:pt x="3007" y="3415"/>
                    <a:pt x="3095" y="3389"/>
                    <a:pt x="3132" y="3337"/>
                  </a:cubicBezTo>
                  <a:cubicBezTo>
                    <a:pt x="3225" y="3205"/>
                    <a:pt x="2787" y="2683"/>
                    <a:pt x="1911" y="1646"/>
                  </a:cubicBezTo>
                  <a:cubicBezTo>
                    <a:pt x="1003" y="572"/>
                    <a:pt x="515" y="1"/>
                    <a:pt x="3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1"/>
            <p:cNvSpPr/>
            <p:nvPr/>
          </p:nvSpPr>
          <p:spPr>
            <a:xfrm>
              <a:off x="4423325" y="1645825"/>
              <a:ext cx="104800" cy="33250"/>
            </a:xfrm>
            <a:custGeom>
              <a:avLst/>
              <a:gdLst/>
              <a:ahLst/>
              <a:cxnLst/>
              <a:rect l="l" t="t" r="r" b="b"/>
              <a:pathLst>
                <a:path w="4192" h="1330" extrusionOk="0">
                  <a:moveTo>
                    <a:pt x="2470" y="0"/>
                  </a:moveTo>
                  <a:cubicBezTo>
                    <a:pt x="2301" y="0"/>
                    <a:pt x="2140" y="5"/>
                    <a:pt x="1995" y="14"/>
                  </a:cubicBezTo>
                  <a:cubicBezTo>
                    <a:pt x="1456" y="46"/>
                    <a:pt x="45" y="200"/>
                    <a:pt x="21" y="550"/>
                  </a:cubicBezTo>
                  <a:cubicBezTo>
                    <a:pt x="1" y="846"/>
                    <a:pt x="970" y="1329"/>
                    <a:pt x="2051" y="1329"/>
                  </a:cubicBezTo>
                  <a:cubicBezTo>
                    <a:pt x="2328" y="1329"/>
                    <a:pt x="2612" y="1297"/>
                    <a:pt x="2889" y="1223"/>
                  </a:cubicBezTo>
                  <a:cubicBezTo>
                    <a:pt x="3486" y="1062"/>
                    <a:pt x="4192" y="663"/>
                    <a:pt x="4143" y="387"/>
                  </a:cubicBezTo>
                  <a:cubicBezTo>
                    <a:pt x="4092" y="97"/>
                    <a:pt x="3216" y="0"/>
                    <a:pt x="24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1"/>
            <p:cNvSpPr/>
            <p:nvPr/>
          </p:nvSpPr>
          <p:spPr>
            <a:xfrm>
              <a:off x="4421950" y="1654350"/>
              <a:ext cx="91150" cy="66100"/>
            </a:xfrm>
            <a:custGeom>
              <a:avLst/>
              <a:gdLst/>
              <a:ahLst/>
              <a:cxnLst/>
              <a:rect l="l" t="t" r="r" b="b"/>
              <a:pathLst>
                <a:path w="3646" h="2644" extrusionOk="0">
                  <a:moveTo>
                    <a:pt x="322" y="0"/>
                  </a:moveTo>
                  <a:cubicBezTo>
                    <a:pt x="279" y="0"/>
                    <a:pt x="244" y="11"/>
                    <a:pt x="218" y="34"/>
                  </a:cubicBezTo>
                  <a:cubicBezTo>
                    <a:pt x="1" y="229"/>
                    <a:pt x="440" y="1322"/>
                    <a:pt x="1268" y="1968"/>
                  </a:cubicBezTo>
                  <a:cubicBezTo>
                    <a:pt x="1881" y="2445"/>
                    <a:pt x="2664" y="2643"/>
                    <a:pt x="3145" y="2643"/>
                  </a:cubicBezTo>
                  <a:cubicBezTo>
                    <a:pt x="3380" y="2643"/>
                    <a:pt x="3543" y="2596"/>
                    <a:pt x="3580" y="2512"/>
                  </a:cubicBezTo>
                  <a:cubicBezTo>
                    <a:pt x="3645" y="2365"/>
                    <a:pt x="3303" y="2086"/>
                    <a:pt x="2614" y="1535"/>
                  </a:cubicBezTo>
                  <a:cubicBezTo>
                    <a:pt x="1710" y="810"/>
                    <a:pt x="700" y="0"/>
                    <a:pt x="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" name="Google Shape;232;p31"/>
          <p:cNvGrpSpPr/>
          <p:nvPr/>
        </p:nvGrpSpPr>
        <p:grpSpPr>
          <a:xfrm rot="-3383017">
            <a:off x="7048060" y="415676"/>
            <a:ext cx="1064220" cy="1038067"/>
            <a:chOff x="4748225" y="1583250"/>
            <a:chExt cx="286875" cy="279825"/>
          </a:xfrm>
        </p:grpSpPr>
        <p:sp>
          <p:nvSpPr>
            <p:cNvPr id="233" name="Google Shape;233;p31"/>
            <p:cNvSpPr/>
            <p:nvPr/>
          </p:nvSpPr>
          <p:spPr>
            <a:xfrm>
              <a:off x="4822150" y="1641600"/>
              <a:ext cx="62625" cy="174500"/>
            </a:xfrm>
            <a:custGeom>
              <a:avLst/>
              <a:gdLst/>
              <a:ahLst/>
              <a:cxnLst/>
              <a:rect l="l" t="t" r="r" b="b"/>
              <a:pathLst>
                <a:path w="2505" h="6980" extrusionOk="0">
                  <a:moveTo>
                    <a:pt x="2355" y="1"/>
                  </a:moveTo>
                  <a:cubicBezTo>
                    <a:pt x="2285" y="1"/>
                    <a:pt x="2215" y="46"/>
                    <a:pt x="2216" y="137"/>
                  </a:cubicBezTo>
                  <a:cubicBezTo>
                    <a:pt x="2224" y="760"/>
                    <a:pt x="2179" y="1334"/>
                    <a:pt x="1985" y="1928"/>
                  </a:cubicBezTo>
                  <a:cubicBezTo>
                    <a:pt x="1809" y="2471"/>
                    <a:pt x="1672" y="3020"/>
                    <a:pt x="1507" y="3565"/>
                  </a:cubicBezTo>
                  <a:cubicBezTo>
                    <a:pt x="1174" y="4680"/>
                    <a:pt x="597" y="5740"/>
                    <a:pt x="58" y="6767"/>
                  </a:cubicBezTo>
                  <a:cubicBezTo>
                    <a:pt x="1" y="6877"/>
                    <a:pt x="98" y="6979"/>
                    <a:pt x="192" y="6979"/>
                  </a:cubicBezTo>
                  <a:cubicBezTo>
                    <a:pt x="234" y="6979"/>
                    <a:pt x="276" y="6959"/>
                    <a:pt x="301" y="6909"/>
                  </a:cubicBezTo>
                  <a:cubicBezTo>
                    <a:pt x="851" y="5860"/>
                    <a:pt x="1438" y="4779"/>
                    <a:pt x="1779" y="3641"/>
                  </a:cubicBezTo>
                  <a:cubicBezTo>
                    <a:pt x="1951" y="3068"/>
                    <a:pt x="2101" y="2492"/>
                    <a:pt x="2282" y="1920"/>
                  </a:cubicBezTo>
                  <a:cubicBezTo>
                    <a:pt x="2469" y="1331"/>
                    <a:pt x="2504" y="752"/>
                    <a:pt x="2496" y="136"/>
                  </a:cubicBezTo>
                  <a:cubicBezTo>
                    <a:pt x="2495" y="46"/>
                    <a:pt x="2425" y="1"/>
                    <a:pt x="23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1"/>
            <p:cNvSpPr/>
            <p:nvPr/>
          </p:nvSpPr>
          <p:spPr>
            <a:xfrm>
              <a:off x="4850775" y="1703750"/>
              <a:ext cx="133125" cy="52825"/>
            </a:xfrm>
            <a:custGeom>
              <a:avLst/>
              <a:gdLst/>
              <a:ahLst/>
              <a:cxnLst/>
              <a:rect l="l" t="t" r="r" b="b"/>
              <a:pathLst>
                <a:path w="5325" h="2113" extrusionOk="0">
                  <a:moveTo>
                    <a:pt x="5107" y="1"/>
                  </a:moveTo>
                  <a:cubicBezTo>
                    <a:pt x="5098" y="1"/>
                    <a:pt x="5089" y="1"/>
                    <a:pt x="5080" y="3"/>
                  </a:cubicBezTo>
                  <a:cubicBezTo>
                    <a:pt x="4095" y="168"/>
                    <a:pt x="3146" y="435"/>
                    <a:pt x="2182" y="692"/>
                  </a:cubicBezTo>
                  <a:cubicBezTo>
                    <a:pt x="1944" y="756"/>
                    <a:pt x="1704" y="803"/>
                    <a:pt x="1453" y="809"/>
                  </a:cubicBezTo>
                  <a:cubicBezTo>
                    <a:pt x="1272" y="813"/>
                    <a:pt x="1131" y="821"/>
                    <a:pt x="981" y="934"/>
                  </a:cubicBezTo>
                  <a:cubicBezTo>
                    <a:pt x="630" y="1195"/>
                    <a:pt x="339" y="1568"/>
                    <a:pt x="77" y="1912"/>
                  </a:cubicBezTo>
                  <a:cubicBezTo>
                    <a:pt x="0" y="2013"/>
                    <a:pt x="99" y="2113"/>
                    <a:pt x="201" y="2113"/>
                  </a:cubicBezTo>
                  <a:cubicBezTo>
                    <a:pt x="244" y="2113"/>
                    <a:pt x="288" y="2095"/>
                    <a:pt x="320" y="2054"/>
                  </a:cubicBezTo>
                  <a:cubicBezTo>
                    <a:pt x="466" y="1859"/>
                    <a:pt x="624" y="1674"/>
                    <a:pt x="792" y="1499"/>
                  </a:cubicBezTo>
                  <a:cubicBezTo>
                    <a:pt x="929" y="1356"/>
                    <a:pt x="1110" y="1123"/>
                    <a:pt x="1314" y="1090"/>
                  </a:cubicBezTo>
                  <a:cubicBezTo>
                    <a:pt x="1513" y="1058"/>
                    <a:pt x="1719" y="1077"/>
                    <a:pt x="1921" y="1041"/>
                  </a:cubicBezTo>
                  <a:cubicBezTo>
                    <a:pt x="2119" y="1005"/>
                    <a:pt x="2315" y="948"/>
                    <a:pt x="2508" y="891"/>
                  </a:cubicBezTo>
                  <a:cubicBezTo>
                    <a:pt x="3380" y="637"/>
                    <a:pt x="4259" y="425"/>
                    <a:pt x="5155" y="275"/>
                  </a:cubicBezTo>
                  <a:cubicBezTo>
                    <a:pt x="5324" y="246"/>
                    <a:pt x="5264" y="1"/>
                    <a:pt x="5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1"/>
            <p:cNvSpPr/>
            <p:nvPr/>
          </p:nvSpPr>
          <p:spPr>
            <a:xfrm>
              <a:off x="4781075" y="1682775"/>
              <a:ext cx="71100" cy="91425"/>
            </a:xfrm>
            <a:custGeom>
              <a:avLst/>
              <a:gdLst/>
              <a:ahLst/>
              <a:cxnLst/>
              <a:rect l="l" t="t" r="r" b="b"/>
              <a:pathLst>
                <a:path w="2844" h="3657" extrusionOk="0">
                  <a:moveTo>
                    <a:pt x="1496" y="0"/>
                  </a:moveTo>
                  <a:cubicBezTo>
                    <a:pt x="1316" y="0"/>
                    <a:pt x="1127" y="38"/>
                    <a:pt x="953" y="39"/>
                  </a:cubicBezTo>
                  <a:cubicBezTo>
                    <a:pt x="922" y="40"/>
                    <a:pt x="891" y="40"/>
                    <a:pt x="860" y="40"/>
                  </a:cubicBezTo>
                  <a:cubicBezTo>
                    <a:pt x="633" y="40"/>
                    <a:pt x="407" y="27"/>
                    <a:pt x="180" y="3"/>
                  </a:cubicBezTo>
                  <a:cubicBezTo>
                    <a:pt x="175" y="3"/>
                    <a:pt x="169" y="2"/>
                    <a:pt x="164" y="2"/>
                  </a:cubicBezTo>
                  <a:cubicBezTo>
                    <a:pt x="0" y="2"/>
                    <a:pt x="7" y="266"/>
                    <a:pt x="180" y="283"/>
                  </a:cubicBezTo>
                  <a:cubicBezTo>
                    <a:pt x="399" y="307"/>
                    <a:pt x="618" y="317"/>
                    <a:pt x="836" y="317"/>
                  </a:cubicBezTo>
                  <a:cubicBezTo>
                    <a:pt x="1047" y="317"/>
                    <a:pt x="1257" y="307"/>
                    <a:pt x="1469" y="290"/>
                  </a:cubicBezTo>
                  <a:cubicBezTo>
                    <a:pt x="1480" y="289"/>
                    <a:pt x="1490" y="288"/>
                    <a:pt x="1501" y="288"/>
                  </a:cubicBezTo>
                  <a:cubicBezTo>
                    <a:pt x="1694" y="288"/>
                    <a:pt x="1829" y="428"/>
                    <a:pt x="1973" y="555"/>
                  </a:cubicBezTo>
                  <a:cubicBezTo>
                    <a:pt x="2140" y="702"/>
                    <a:pt x="2087" y="910"/>
                    <a:pt x="2078" y="1114"/>
                  </a:cubicBezTo>
                  <a:cubicBezTo>
                    <a:pt x="2059" y="1518"/>
                    <a:pt x="2194" y="1885"/>
                    <a:pt x="2328" y="2260"/>
                  </a:cubicBezTo>
                  <a:cubicBezTo>
                    <a:pt x="2476" y="2670"/>
                    <a:pt x="2561" y="3082"/>
                    <a:pt x="2560" y="3519"/>
                  </a:cubicBezTo>
                  <a:cubicBezTo>
                    <a:pt x="2560" y="3611"/>
                    <a:pt x="2631" y="3656"/>
                    <a:pt x="2702" y="3656"/>
                  </a:cubicBezTo>
                  <a:cubicBezTo>
                    <a:pt x="2772" y="3656"/>
                    <a:pt x="2842" y="3611"/>
                    <a:pt x="2842" y="3520"/>
                  </a:cubicBezTo>
                  <a:cubicBezTo>
                    <a:pt x="2843" y="3049"/>
                    <a:pt x="2750" y="2600"/>
                    <a:pt x="2590" y="2158"/>
                  </a:cubicBezTo>
                  <a:cubicBezTo>
                    <a:pt x="2508" y="1931"/>
                    <a:pt x="2419" y="1703"/>
                    <a:pt x="2377" y="1464"/>
                  </a:cubicBezTo>
                  <a:cubicBezTo>
                    <a:pt x="2335" y="1230"/>
                    <a:pt x="2384" y="1000"/>
                    <a:pt x="2370" y="764"/>
                  </a:cubicBezTo>
                  <a:cubicBezTo>
                    <a:pt x="2358" y="565"/>
                    <a:pt x="2273" y="443"/>
                    <a:pt x="2123" y="318"/>
                  </a:cubicBezTo>
                  <a:cubicBezTo>
                    <a:pt x="1985" y="201"/>
                    <a:pt x="1821" y="37"/>
                    <a:pt x="1634" y="9"/>
                  </a:cubicBezTo>
                  <a:cubicBezTo>
                    <a:pt x="1589" y="3"/>
                    <a:pt x="1543" y="0"/>
                    <a:pt x="14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1"/>
            <p:cNvSpPr/>
            <p:nvPr/>
          </p:nvSpPr>
          <p:spPr>
            <a:xfrm>
              <a:off x="4841225" y="1762275"/>
              <a:ext cx="147875" cy="43700"/>
            </a:xfrm>
            <a:custGeom>
              <a:avLst/>
              <a:gdLst/>
              <a:ahLst/>
              <a:cxnLst/>
              <a:rect l="l" t="t" r="r" b="b"/>
              <a:pathLst>
                <a:path w="5915" h="1748" extrusionOk="0">
                  <a:moveTo>
                    <a:pt x="864" y="0"/>
                  </a:moveTo>
                  <a:cubicBezTo>
                    <a:pt x="548" y="0"/>
                    <a:pt x="263" y="120"/>
                    <a:pt x="65" y="454"/>
                  </a:cubicBezTo>
                  <a:cubicBezTo>
                    <a:pt x="0" y="563"/>
                    <a:pt x="98" y="664"/>
                    <a:pt x="194" y="664"/>
                  </a:cubicBezTo>
                  <a:cubicBezTo>
                    <a:pt x="236" y="664"/>
                    <a:pt x="279" y="644"/>
                    <a:pt x="307" y="597"/>
                  </a:cubicBezTo>
                  <a:cubicBezTo>
                    <a:pt x="443" y="366"/>
                    <a:pt x="658" y="287"/>
                    <a:pt x="891" y="287"/>
                  </a:cubicBezTo>
                  <a:cubicBezTo>
                    <a:pt x="1146" y="287"/>
                    <a:pt x="1423" y="383"/>
                    <a:pt x="1641" y="478"/>
                  </a:cubicBezTo>
                  <a:cubicBezTo>
                    <a:pt x="2063" y="664"/>
                    <a:pt x="2453" y="917"/>
                    <a:pt x="2878" y="1101"/>
                  </a:cubicBezTo>
                  <a:cubicBezTo>
                    <a:pt x="3296" y="1280"/>
                    <a:pt x="3737" y="1373"/>
                    <a:pt x="4182" y="1457"/>
                  </a:cubicBezTo>
                  <a:cubicBezTo>
                    <a:pt x="4678" y="1553"/>
                    <a:pt x="5176" y="1649"/>
                    <a:pt x="5672" y="1745"/>
                  </a:cubicBezTo>
                  <a:cubicBezTo>
                    <a:pt x="5682" y="1747"/>
                    <a:pt x="5692" y="1748"/>
                    <a:pt x="5702" y="1748"/>
                  </a:cubicBezTo>
                  <a:cubicBezTo>
                    <a:pt x="5858" y="1748"/>
                    <a:pt x="5914" y="1506"/>
                    <a:pt x="5748" y="1473"/>
                  </a:cubicBezTo>
                  <a:cubicBezTo>
                    <a:pt x="4653" y="1263"/>
                    <a:pt x="3516" y="1141"/>
                    <a:pt x="2520" y="613"/>
                  </a:cubicBezTo>
                  <a:cubicBezTo>
                    <a:pt x="2089" y="385"/>
                    <a:pt x="1428" y="0"/>
                    <a:pt x="8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1"/>
            <p:cNvSpPr/>
            <p:nvPr/>
          </p:nvSpPr>
          <p:spPr>
            <a:xfrm>
              <a:off x="4872075" y="1770975"/>
              <a:ext cx="22200" cy="62850"/>
            </a:xfrm>
            <a:custGeom>
              <a:avLst/>
              <a:gdLst/>
              <a:ahLst/>
              <a:cxnLst/>
              <a:rect l="l" t="t" r="r" b="b"/>
              <a:pathLst>
                <a:path w="888" h="2514" extrusionOk="0">
                  <a:moveTo>
                    <a:pt x="446" y="1"/>
                  </a:moveTo>
                  <a:cubicBezTo>
                    <a:pt x="241" y="1"/>
                    <a:pt x="1" y="685"/>
                    <a:pt x="57" y="1304"/>
                  </a:cubicBezTo>
                  <a:cubicBezTo>
                    <a:pt x="114" y="1916"/>
                    <a:pt x="467" y="2514"/>
                    <a:pt x="665" y="2514"/>
                  </a:cubicBezTo>
                  <a:cubicBezTo>
                    <a:pt x="672" y="2514"/>
                    <a:pt x="678" y="2513"/>
                    <a:pt x="684" y="2512"/>
                  </a:cubicBezTo>
                  <a:cubicBezTo>
                    <a:pt x="888" y="2471"/>
                    <a:pt x="885" y="1726"/>
                    <a:pt x="885" y="1566"/>
                  </a:cubicBezTo>
                  <a:cubicBezTo>
                    <a:pt x="883" y="881"/>
                    <a:pt x="679" y="2"/>
                    <a:pt x="4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1"/>
            <p:cNvSpPr/>
            <p:nvPr/>
          </p:nvSpPr>
          <p:spPr>
            <a:xfrm>
              <a:off x="4880325" y="1740275"/>
              <a:ext cx="39700" cy="31500"/>
            </a:xfrm>
            <a:custGeom>
              <a:avLst/>
              <a:gdLst/>
              <a:ahLst/>
              <a:cxnLst/>
              <a:rect l="l" t="t" r="r" b="b"/>
              <a:pathLst>
                <a:path w="1588" h="1260" extrusionOk="0">
                  <a:moveTo>
                    <a:pt x="1419" y="1"/>
                  </a:moveTo>
                  <a:cubicBezTo>
                    <a:pt x="1258" y="1"/>
                    <a:pt x="920" y="242"/>
                    <a:pt x="839" y="300"/>
                  </a:cubicBezTo>
                  <a:cubicBezTo>
                    <a:pt x="435" y="590"/>
                    <a:pt x="0" y="1079"/>
                    <a:pt x="99" y="1217"/>
                  </a:cubicBezTo>
                  <a:cubicBezTo>
                    <a:pt x="119" y="1246"/>
                    <a:pt x="164" y="1260"/>
                    <a:pt x="225" y="1260"/>
                  </a:cubicBezTo>
                  <a:cubicBezTo>
                    <a:pt x="418" y="1260"/>
                    <a:pt x="772" y="1122"/>
                    <a:pt x="1031" y="899"/>
                  </a:cubicBezTo>
                  <a:cubicBezTo>
                    <a:pt x="1380" y="599"/>
                    <a:pt x="1588" y="119"/>
                    <a:pt x="1481" y="21"/>
                  </a:cubicBezTo>
                  <a:cubicBezTo>
                    <a:pt x="1466" y="7"/>
                    <a:pt x="1445" y="1"/>
                    <a:pt x="14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1"/>
            <p:cNvSpPr/>
            <p:nvPr/>
          </p:nvSpPr>
          <p:spPr>
            <a:xfrm>
              <a:off x="4907775" y="1787275"/>
              <a:ext cx="22225" cy="62850"/>
            </a:xfrm>
            <a:custGeom>
              <a:avLst/>
              <a:gdLst/>
              <a:ahLst/>
              <a:cxnLst/>
              <a:rect l="l" t="t" r="r" b="b"/>
              <a:pathLst>
                <a:path w="889" h="2514" extrusionOk="0">
                  <a:moveTo>
                    <a:pt x="447" y="0"/>
                  </a:moveTo>
                  <a:cubicBezTo>
                    <a:pt x="241" y="0"/>
                    <a:pt x="1" y="685"/>
                    <a:pt x="58" y="1303"/>
                  </a:cubicBezTo>
                  <a:cubicBezTo>
                    <a:pt x="115" y="1916"/>
                    <a:pt x="467" y="2514"/>
                    <a:pt x="667" y="2514"/>
                  </a:cubicBezTo>
                  <a:cubicBezTo>
                    <a:pt x="673" y="2514"/>
                    <a:pt x="679" y="2513"/>
                    <a:pt x="685" y="2512"/>
                  </a:cubicBezTo>
                  <a:cubicBezTo>
                    <a:pt x="888" y="2471"/>
                    <a:pt x="885" y="1726"/>
                    <a:pt x="885" y="1566"/>
                  </a:cubicBezTo>
                  <a:cubicBezTo>
                    <a:pt x="883" y="879"/>
                    <a:pt x="680" y="0"/>
                    <a:pt x="447" y="0"/>
                  </a:cubicBezTo>
                  <a:cubicBezTo>
                    <a:pt x="447" y="0"/>
                    <a:pt x="447" y="0"/>
                    <a:pt x="4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1"/>
            <p:cNvSpPr/>
            <p:nvPr/>
          </p:nvSpPr>
          <p:spPr>
            <a:xfrm>
              <a:off x="4916025" y="1756575"/>
              <a:ext cx="39725" cy="31500"/>
            </a:xfrm>
            <a:custGeom>
              <a:avLst/>
              <a:gdLst/>
              <a:ahLst/>
              <a:cxnLst/>
              <a:rect l="l" t="t" r="r" b="b"/>
              <a:pathLst>
                <a:path w="1589" h="1260" extrusionOk="0">
                  <a:moveTo>
                    <a:pt x="1420" y="0"/>
                  </a:moveTo>
                  <a:cubicBezTo>
                    <a:pt x="1258" y="0"/>
                    <a:pt x="921" y="242"/>
                    <a:pt x="839" y="300"/>
                  </a:cubicBezTo>
                  <a:cubicBezTo>
                    <a:pt x="435" y="588"/>
                    <a:pt x="1" y="1078"/>
                    <a:pt x="99" y="1216"/>
                  </a:cubicBezTo>
                  <a:cubicBezTo>
                    <a:pt x="120" y="1245"/>
                    <a:pt x="165" y="1259"/>
                    <a:pt x="226" y="1259"/>
                  </a:cubicBezTo>
                  <a:cubicBezTo>
                    <a:pt x="420" y="1259"/>
                    <a:pt x="774" y="1121"/>
                    <a:pt x="1033" y="898"/>
                  </a:cubicBezTo>
                  <a:cubicBezTo>
                    <a:pt x="1380" y="598"/>
                    <a:pt x="1588" y="119"/>
                    <a:pt x="1483" y="20"/>
                  </a:cubicBezTo>
                  <a:cubicBezTo>
                    <a:pt x="1467" y="6"/>
                    <a:pt x="1446" y="0"/>
                    <a:pt x="14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1"/>
            <p:cNvSpPr/>
            <p:nvPr/>
          </p:nvSpPr>
          <p:spPr>
            <a:xfrm>
              <a:off x="4938475" y="1793625"/>
              <a:ext cx="22175" cy="62875"/>
            </a:xfrm>
            <a:custGeom>
              <a:avLst/>
              <a:gdLst/>
              <a:ahLst/>
              <a:cxnLst/>
              <a:rect l="l" t="t" r="r" b="b"/>
              <a:pathLst>
                <a:path w="887" h="2515" extrusionOk="0">
                  <a:moveTo>
                    <a:pt x="446" y="1"/>
                  </a:moveTo>
                  <a:cubicBezTo>
                    <a:pt x="240" y="1"/>
                    <a:pt x="0" y="686"/>
                    <a:pt x="57" y="1304"/>
                  </a:cubicBezTo>
                  <a:cubicBezTo>
                    <a:pt x="113" y="1916"/>
                    <a:pt x="465" y="2514"/>
                    <a:pt x="665" y="2514"/>
                  </a:cubicBezTo>
                  <a:cubicBezTo>
                    <a:pt x="671" y="2514"/>
                    <a:pt x="678" y="2514"/>
                    <a:pt x="684" y="2513"/>
                  </a:cubicBezTo>
                  <a:cubicBezTo>
                    <a:pt x="887" y="2471"/>
                    <a:pt x="884" y="1727"/>
                    <a:pt x="884" y="1566"/>
                  </a:cubicBezTo>
                  <a:cubicBezTo>
                    <a:pt x="882" y="881"/>
                    <a:pt x="680" y="2"/>
                    <a:pt x="4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1"/>
            <p:cNvSpPr/>
            <p:nvPr/>
          </p:nvSpPr>
          <p:spPr>
            <a:xfrm>
              <a:off x="4946750" y="1762925"/>
              <a:ext cx="39650" cy="31500"/>
            </a:xfrm>
            <a:custGeom>
              <a:avLst/>
              <a:gdLst/>
              <a:ahLst/>
              <a:cxnLst/>
              <a:rect l="l" t="t" r="r" b="b"/>
              <a:pathLst>
                <a:path w="1586" h="1260" extrusionOk="0">
                  <a:moveTo>
                    <a:pt x="1418" y="1"/>
                  </a:moveTo>
                  <a:cubicBezTo>
                    <a:pt x="1257" y="1"/>
                    <a:pt x="919" y="243"/>
                    <a:pt x="838" y="300"/>
                  </a:cubicBezTo>
                  <a:cubicBezTo>
                    <a:pt x="432" y="591"/>
                    <a:pt x="0" y="1079"/>
                    <a:pt x="96" y="1217"/>
                  </a:cubicBezTo>
                  <a:cubicBezTo>
                    <a:pt x="117" y="1246"/>
                    <a:pt x="162" y="1260"/>
                    <a:pt x="223" y="1260"/>
                  </a:cubicBezTo>
                  <a:cubicBezTo>
                    <a:pt x="416" y="1260"/>
                    <a:pt x="771" y="1122"/>
                    <a:pt x="1030" y="899"/>
                  </a:cubicBezTo>
                  <a:cubicBezTo>
                    <a:pt x="1378" y="599"/>
                    <a:pt x="1586" y="119"/>
                    <a:pt x="1480" y="21"/>
                  </a:cubicBezTo>
                  <a:cubicBezTo>
                    <a:pt x="1465" y="7"/>
                    <a:pt x="1444" y="1"/>
                    <a:pt x="14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1"/>
            <p:cNvSpPr/>
            <p:nvPr/>
          </p:nvSpPr>
          <p:spPr>
            <a:xfrm>
              <a:off x="4962375" y="1800200"/>
              <a:ext cx="22200" cy="62875"/>
            </a:xfrm>
            <a:custGeom>
              <a:avLst/>
              <a:gdLst/>
              <a:ahLst/>
              <a:cxnLst/>
              <a:rect l="l" t="t" r="r" b="b"/>
              <a:pathLst>
                <a:path w="888" h="2515" extrusionOk="0">
                  <a:moveTo>
                    <a:pt x="447" y="0"/>
                  </a:moveTo>
                  <a:cubicBezTo>
                    <a:pt x="241" y="0"/>
                    <a:pt x="1" y="685"/>
                    <a:pt x="58" y="1303"/>
                  </a:cubicBezTo>
                  <a:cubicBezTo>
                    <a:pt x="114" y="1916"/>
                    <a:pt x="467" y="2514"/>
                    <a:pt x="666" y="2514"/>
                  </a:cubicBezTo>
                  <a:cubicBezTo>
                    <a:pt x="672" y="2514"/>
                    <a:pt x="678" y="2513"/>
                    <a:pt x="684" y="2512"/>
                  </a:cubicBezTo>
                  <a:cubicBezTo>
                    <a:pt x="887" y="2471"/>
                    <a:pt x="885" y="1726"/>
                    <a:pt x="885" y="1566"/>
                  </a:cubicBezTo>
                  <a:cubicBezTo>
                    <a:pt x="883" y="879"/>
                    <a:pt x="679" y="0"/>
                    <a:pt x="4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1"/>
            <p:cNvSpPr/>
            <p:nvPr/>
          </p:nvSpPr>
          <p:spPr>
            <a:xfrm>
              <a:off x="4971350" y="1796550"/>
              <a:ext cx="63750" cy="24025"/>
            </a:xfrm>
            <a:custGeom>
              <a:avLst/>
              <a:gdLst/>
              <a:ahLst/>
              <a:cxnLst/>
              <a:rect l="l" t="t" r="r" b="b"/>
              <a:pathLst>
                <a:path w="2550" h="961" extrusionOk="0">
                  <a:moveTo>
                    <a:pt x="509" y="1"/>
                  </a:moveTo>
                  <a:cubicBezTo>
                    <a:pt x="269" y="1"/>
                    <a:pt x="96" y="41"/>
                    <a:pt x="66" y="133"/>
                  </a:cubicBezTo>
                  <a:cubicBezTo>
                    <a:pt x="1" y="328"/>
                    <a:pt x="579" y="769"/>
                    <a:pt x="1184" y="907"/>
                  </a:cubicBezTo>
                  <a:cubicBezTo>
                    <a:pt x="1345" y="944"/>
                    <a:pt x="1512" y="960"/>
                    <a:pt x="1671" y="960"/>
                  </a:cubicBezTo>
                  <a:cubicBezTo>
                    <a:pt x="2122" y="960"/>
                    <a:pt x="2510" y="832"/>
                    <a:pt x="2527" y="686"/>
                  </a:cubicBezTo>
                  <a:cubicBezTo>
                    <a:pt x="2550" y="480"/>
                    <a:pt x="1842" y="252"/>
                    <a:pt x="1690" y="203"/>
                  </a:cubicBezTo>
                  <a:cubicBezTo>
                    <a:pt x="1309" y="79"/>
                    <a:pt x="844" y="1"/>
                    <a:pt x="5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1"/>
            <p:cNvSpPr/>
            <p:nvPr/>
          </p:nvSpPr>
          <p:spPr>
            <a:xfrm>
              <a:off x="4967875" y="1770725"/>
              <a:ext cx="39700" cy="31500"/>
            </a:xfrm>
            <a:custGeom>
              <a:avLst/>
              <a:gdLst/>
              <a:ahLst/>
              <a:cxnLst/>
              <a:rect l="l" t="t" r="r" b="b"/>
              <a:pathLst>
                <a:path w="1588" h="1260" extrusionOk="0">
                  <a:moveTo>
                    <a:pt x="1419" y="1"/>
                  </a:moveTo>
                  <a:cubicBezTo>
                    <a:pt x="1257" y="1"/>
                    <a:pt x="921" y="242"/>
                    <a:pt x="839" y="300"/>
                  </a:cubicBezTo>
                  <a:cubicBezTo>
                    <a:pt x="434" y="590"/>
                    <a:pt x="0" y="1080"/>
                    <a:pt x="98" y="1217"/>
                  </a:cubicBezTo>
                  <a:cubicBezTo>
                    <a:pt x="119" y="1246"/>
                    <a:pt x="164" y="1259"/>
                    <a:pt x="225" y="1259"/>
                  </a:cubicBezTo>
                  <a:cubicBezTo>
                    <a:pt x="418" y="1259"/>
                    <a:pt x="773" y="1121"/>
                    <a:pt x="1032" y="898"/>
                  </a:cubicBezTo>
                  <a:cubicBezTo>
                    <a:pt x="1380" y="598"/>
                    <a:pt x="1588" y="119"/>
                    <a:pt x="1482" y="21"/>
                  </a:cubicBezTo>
                  <a:cubicBezTo>
                    <a:pt x="1467" y="7"/>
                    <a:pt x="1445" y="1"/>
                    <a:pt x="14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1"/>
            <p:cNvSpPr/>
            <p:nvPr/>
          </p:nvSpPr>
          <p:spPr>
            <a:xfrm>
              <a:off x="4859375" y="1632475"/>
              <a:ext cx="44225" cy="47575"/>
            </a:xfrm>
            <a:custGeom>
              <a:avLst/>
              <a:gdLst/>
              <a:ahLst/>
              <a:cxnLst/>
              <a:rect l="l" t="t" r="r" b="b"/>
              <a:pathLst>
                <a:path w="1769" h="1903" extrusionOk="0">
                  <a:moveTo>
                    <a:pt x="829" y="1"/>
                  </a:moveTo>
                  <a:cubicBezTo>
                    <a:pt x="488" y="1"/>
                    <a:pt x="143" y="630"/>
                    <a:pt x="78" y="1129"/>
                  </a:cubicBezTo>
                  <a:cubicBezTo>
                    <a:pt x="67" y="1222"/>
                    <a:pt x="1" y="1734"/>
                    <a:pt x="239" y="1849"/>
                  </a:cubicBezTo>
                  <a:cubicBezTo>
                    <a:pt x="271" y="1865"/>
                    <a:pt x="307" y="1871"/>
                    <a:pt x="344" y="1871"/>
                  </a:cubicBezTo>
                  <a:cubicBezTo>
                    <a:pt x="460" y="1871"/>
                    <a:pt x="588" y="1802"/>
                    <a:pt x="667" y="1729"/>
                  </a:cubicBezTo>
                  <a:cubicBezTo>
                    <a:pt x="780" y="1622"/>
                    <a:pt x="835" y="1466"/>
                    <a:pt x="822" y="1304"/>
                  </a:cubicBezTo>
                  <a:lnTo>
                    <a:pt x="822" y="1304"/>
                  </a:lnTo>
                  <a:cubicBezTo>
                    <a:pt x="888" y="1660"/>
                    <a:pt x="1021" y="1888"/>
                    <a:pt x="1170" y="1901"/>
                  </a:cubicBezTo>
                  <a:cubicBezTo>
                    <a:pt x="1175" y="1902"/>
                    <a:pt x="1180" y="1902"/>
                    <a:pt x="1184" y="1902"/>
                  </a:cubicBezTo>
                  <a:cubicBezTo>
                    <a:pt x="1295" y="1902"/>
                    <a:pt x="1384" y="1787"/>
                    <a:pt x="1404" y="1763"/>
                  </a:cubicBezTo>
                  <a:cubicBezTo>
                    <a:pt x="1768" y="1302"/>
                    <a:pt x="1320" y="34"/>
                    <a:pt x="849" y="2"/>
                  </a:cubicBezTo>
                  <a:cubicBezTo>
                    <a:pt x="842" y="1"/>
                    <a:pt x="836" y="1"/>
                    <a:pt x="8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1"/>
            <p:cNvSpPr/>
            <p:nvPr/>
          </p:nvSpPr>
          <p:spPr>
            <a:xfrm>
              <a:off x="4826975" y="1620675"/>
              <a:ext cx="52450" cy="39400"/>
            </a:xfrm>
            <a:custGeom>
              <a:avLst/>
              <a:gdLst/>
              <a:ahLst/>
              <a:cxnLst/>
              <a:rect l="l" t="t" r="r" b="b"/>
              <a:pathLst>
                <a:path w="2098" h="1576" extrusionOk="0">
                  <a:moveTo>
                    <a:pt x="1185" y="1"/>
                  </a:moveTo>
                  <a:cubicBezTo>
                    <a:pt x="978" y="1"/>
                    <a:pt x="762" y="33"/>
                    <a:pt x="580" y="94"/>
                  </a:cubicBezTo>
                  <a:cubicBezTo>
                    <a:pt x="491" y="125"/>
                    <a:pt x="1" y="289"/>
                    <a:pt x="3" y="553"/>
                  </a:cubicBezTo>
                  <a:cubicBezTo>
                    <a:pt x="4" y="704"/>
                    <a:pt x="165" y="835"/>
                    <a:pt x="298" y="885"/>
                  </a:cubicBezTo>
                  <a:cubicBezTo>
                    <a:pt x="353" y="907"/>
                    <a:pt x="412" y="917"/>
                    <a:pt x="471" y="917"/>
                  </a:cubicBezTo>
                  <a:cubicBezTo>
                    <a:pt x="565" y="917"/>
                    <a:pt x="661" y="890"/>
                    <a:pt x="747" y="840"/>
                  </a:cubicBezTo>
                  <a:lnTo>
                    <a:pt x="747" y="840"/>
                  </a:lnTo>
                  <a:cubicBezTo>
                    <a:pt x="456" y="1055"/>
                    <a:pt x="309" y="1274"/>
                    <a:pt x="362" y="1414"/>
                  </a:cubicBezTo>
                  <a:cubicBezTo>
                    <a:pt x="403" y="1523"/>
                    <a:pt x="557" y="1556"/>
                    <a:pt x="589" y="1564"/>
                  </a:cubicBezTo>
                  <a:cubicBezTo>
                    <a:pt x="624" y="1571"/>
                    <a:pt x="661" y="1575"/>
                    <a:pt x="698" y="1575"/>
                  </a:cubicBezTo>
                  <a:cubicBezTo>
                    <a:pt x="1274" y="1575"/>
                    <a:pt x="2098" y="707"/>
                    <a:pt x="1932" y="295"/>
                  </a:cubicBezTo>
                  <a:cubicBezTo>
                    <a:pt x="1849" y="92"/>
                    <a:pt x="15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1"/>
            <p:cNvSpPr/>
            <p:nvPr/>
          </p:nvSpPr>
          <p:spPr>
            <a:xfrm>
              <a:off x="4840550" y="1584150"/>
              <a:ext cx="44450" cy="48100"/>
            </a:xfrm>
            <a:custGeom>
              <a:avLst/>
              <a:gdLst/>
              <a:ahLst/>
              <a:cxnLst/>
              <a:rect l="l" t="t" r="r" b="b"/>
              <a:pathLst>
                <a:path w="1778" h="1924" extrusionOk="0">
                  <a:moveTo>
                    <a:pt x="1006" y="0"/>
                  </a:moveTo>
                  <a:cubicBezTo>
                    <a:pt x="997" y="0"/>
                    <a:pt x="987" y="1"/>
                    <a:pt x="978" y="2"/>
                  </a:cubicBezTo>
                  <a:cubicBezTo>
                    <a:pt x="828" y="20"/>
                    <a:pt x="719" y="197"/>
                    <a:pt x="685" y="335"/>
                  </a:cubicBezTo>
                  <a:cubicBezTo>
                    <a:pt x="649" y="485"/>
                    <a:pt x="686" y="646"/>
                    <a:pt x="785" y="774"/>
                  </a:cubicBezTo>
                  <a:lnTo>
                    <a:pt x="785" y="774"/>
                  </a:lnTo>
                  <a:cubicBezTo>
                    <a:pt x="583" y="563"/>
                    <a:pt x="390" y="444"/>
                    <a:pt x="254" y="444"/>
                  </a:cubicBezTo>
                  <a:cubicBezTo>
                    <a:pt x="222" y="444"/>
                    <a:pt x="193" y="450"/>
                    <a:pt x="168" y="464"/>
                  </a:cubicBezTo>
                  <a:cubicBezTo>
                    <a:pt x="65" y="519"/>
                    <a:pt x="51" y="675"/>
                    <a:pt x="47" y="710"/>
                  </a:cubicBezTo>
                  <a:cubicBezTo>
                    <a:pt x="1" y="1226"/>
                    <a:pt x="824" y="1924"/>
                    <a:pt x="1303" y="1924"/>
                  </a:cubicBezTo>
                  <a:cubicBezTo>
                    <a:pt x="1367" y="1924"/>
                    <a:pt x="1425" y="1911"/>
                    <a:pt x="1474" y="1884"/>
                  </a:cubicBezTo>
                  <a:cubicBezTo>
                    <a:pt x="1778" y="1714"/>
                    <a:pt x="1727" y="981"/>
                    <a:pt x="1505" y="519"/>
                  </a:cubicBezTo>
                  <a:cubicBezTo>
                    <a:pt x="1466" y="436"/>
                    <a:pt x="1256" y="0"/>
                    <a:pt x="10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1"/>
            <p:cNvSpPr/>
            <p:nvPr/>
          </p:nvSpPr>
          <p:spPr>
            <a:xfrm>
              <a:off x="4873075" y="1583250"/>
              <a:ext cx="46950" cy="48200"/>
            </a:xfrm>
            <a:custGeom>
              <a:avLst/>
              <a:gdLst/>
              <a:ahLst/>
              <a:cxnLst/>
              <a:rect l="l" t="t" r="r" b="b"/>
              <a:pathLst>
                <a:path w="1878" h="1928" extrusionOk="0">
                  <a:moveTo>
                    <a:pt x="780" y="0"/>
                  </a:moveTo>
                  <a:cubicBezTo>
                    <a:pt x="697" y="0"/>
                    <a:pt x="615" y="45"/>
                    <a:pt x="594" y="56"/>
                  </a:cubicBezTo>
                  <a:cubicBezTo>
                    <a:pt x="80" y="341"/>
                    <a:pt x="1" y="1683"/>
                    <a:pt x="424" y="1896"/>
                  </a:cubicBezTo>
                  <a:cubicBezTo>
                    <a:pt x="467" y="1918"/>
                    <a:pt x="515" y="1928"/>
                    <a:pt x="566" y="1928"/>
                  </a:cubicBezTo>
                  <a:cubicBezTo>
                    <a:pt x="888" y="1928"/>
                    <a:pt x="1349" y="1538"/>
                    <a:pt x="1572" y="1156"/>
                  </a:cubicBezTo>
                  <a:cubicBezTo>
                    <a:pt x="1619" y="1073"/>
                    <a:pt x="1878" y="627"/>
                    <a:pt x="1703" y="429"/>
                  </a:cubicBezTo>
                  <a:cubicBezTo>
                    <a:pt x="1646" y="364"/>
                    <a:pt x="1553" y="339"/>
                    <a:pt x="1460" y="339"/>
                  </a:cubicBezTo>
                  <a:cubicBezTo>
                    <a:pt x="1390" y="339"/>
                    <a:pt x="1320" y="353"/>
                    <a:pt x="1263" y="374"/>
                  </a:cubicBezTo>
                  <a:cubicBezTo>
                    <a:pt x="1117" y="427"/>
                    <a:pt x="1004" y="548"/>
                    <a:pt x="954" y="702"/>
                  </a:cubicBezTo>
                  <a:lnTo>
                    <a:pt x="954" y="702"/>
                  </a:lnTo>
                  <a:cubicBezTo>
                    <a:pt x="1029" y="350"/>
                    <a:pt x="996" y="89"/>
                    <a:pt x="863" y="19"/>
                  </a:cubicBezTo>
                  <a:cubicBezTo>
                    <a:pt x="837" y="5"/>
                    <a:pt x="808" y="0"/>
                    <a:pt x="7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1"/>
            <p:cNvSpPr/>
            <p:nvPr/>
          </p:nvSpPr>
          <p:spPr>
            <a:xfrm>
              <a:off x="4880950" y="1620900"/>
              <a:ext cx="52250" cy="40300"/>
            </a:xfrm>
            <a:custGeom>
              <a:avLst/>
              <a:gdLst/>
              <a:ahLst/>
              <a:cxnLst/>
              <a:rect l="l" t="t" r="r" b="b"/>
              <a:pathLst>
                <a:path w="2090" h="1612" extrusionOk="0">
                  <a:moveTo>
                    <a:pt x="896" y="1"/>
                  </a:moveTo>
                  <a:cubicBezTo>
                    <a:pt x="555" y="1"/>
                    <a:pt x="249" y="90"/>
                    <a:pt x="156" y="274"/>
                  </a:cubicBezTo>
                  <a:cubicBezTo>
                    <a:pt x="0" y="585"/>
                    <a:pt x="456" y="1163"/>
                    <a:pt x="900" y="1419"/>
                  </a:cubicBezTo>
                  <a:cubicBezTo>
                    <a:pt x="962" y="1456"/>
                    <a:pt x="1230" y="1611"/>
                    <a:pt x="1443" y="1611"/>
                  </a:cubicBezTo>
                  <a:cubicBezTo>
                    <a:pt x="1513" y="1611"/>
                    <a:pt x="1577" y="1594"/>
                    <a:pt x="1626" y="1551"/>
                  </a:cubicBezTo>
                  <a:cubicBezTo>
                    <a:pt x="1740" y="1449"/>
                    <a:pt x="1729" y="1242"/>
                    <a:pt x="1681" y="1109"/>
                  </a:cubicBezTo>
                  <a:cubicBezTo>
                    <a:pt x="1626" y="964"/>
                    <a:pt x="1504" y="851"/>
                    <a:pt x="1349" y="800"/>
                  </a:cubicBezTo>
                  <a:lnTo>
                    <a:pt x="1349" y="800"/>
                  </a:lnTo>
                  <a:cubicBezTo>
                    <a:pt x="1474" y="827"/>
                    <a:pt x="1587" y="840"/>
                    <a:pt x="1685" y="840"/>
                  </a:cubicBezTo>
                  <a:cubicBezTo>
                    <a:pt x="1864" y="840"/>
                    <a:pt x="1990" y="796"/>
                    <a:pt x="2034" y="710"/>
                  </a:cubicBezTo>
                  <a:cubicBezTo>
                    <a:pt x="2089" y="606"/>
                    <a:pt x="2013" y="470"/>
                    <a:pt x="1996" y="441"/>
                  </a:cubicBezTo>
                  <a:cubicBezTo>
                    <a:pt x="1836" y="151"/>
                    <a:pt x="1337" y="1"/>
                    <a:pt x="8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1"/>
            <p:cNvSpPr/>
            <p:nvPr/>
          </p:nvSpPr>
          <p:spPr>
            <a:xfrm>
              <a:off x="4871025" y="1618225"/>
              <a:ext cx="19125" cy="16775"/>
            </a:xfrm>
            <a:custGeom>
              <a:avLst/>
              <a:gdLst/>
              <a:ahLst/>
              <a:cxnLst/>
              <a:rect l="l" t="t" r="r" b="b"/>
              <a:pathLst>
                <a:path w="765" h="671" extrusionOk="0">
                  <a:moveTo>
                    <a:pt x="382" y="1"/>
                  </a:moveTo>
                  <a:cubicBezTo>
                    <a:pt x="264" y="1"/>
                    <a:pt x="150" y="63"/>
                    <a:pt x="89" y="174"/>
                  </a:cubicBezTo>
                  <a:cubicBezTo>
                    <a:pt x="0" y="335"/>
                    <a:pt x="58" y="539"/>
                    <a:pt x="219" y="629"/>
                  </a:cubicBezTo>
                  <a:cubicBezTo>
                    <a:pt x="270" y="657"/>
                    <a:pt x="326" y="670"/>
                    <a:pt x="380" y="670"/>
                  </a:cubicBezTo>
                  <a:cubicBezTo>
                    <a:pt x="499" y="670"/>
                    <a:pt x="614" y="608"/>
                    <a:pt x="674" y="497"/>
                  </a:cubicBezTo>
                  <a:cubicBezTo>
                    <a:pt x="764" y="336"/>
                    <a:pt x="705" y="132"/>
                    <a:pt x="544" y="42"/>
                  </a:cubicBezTo>
                  <a:cubicBezTo>
                    <a:pt x="493" y="14"/>
                    <a:pt x="437" y="1"/>
                    <a:pt x="382" y="1"/>
                  </a:cubicBezTo>
                  <a:close/>
                </a:path>
              </a:pathLst>
            </a:custGeom>
            <a:solidFill>
              <a:srgbClr val="FFAC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1"/>
            <p:cNvSpPr/>
            <p:nvPr/>
          </p:nvSpPr>
          <p:spPr>
            <a:xfrm>
              <a:off x="4880775" y="1605750"/>
              <a:ext cx="12725" cy="19400"/>
            </a:xfrm>
            <a:custGeom>
              <a:avLst/>
              <a:gdLst/>
              <a:ahLst/>
              <a:cxnLst/>
              <a:rect l="l" t="t" r="r" b="b"/>
              <a:pathLst>
                <a:path w="509" h="776" extrusionOk="0">
                  <a:moveTo>
                    <a:pt x="411" y="1"/>
                  </a:moveTo>
                  <a:cubicBezTo>
                    <a:pt x="390" y="1"/>
                    <a:pt x="369" y="11"/>
                    <a:pt x="355" y="34"/>
                  </a:cubicBezTo>
                  <a:cubicBezTo>
                    <a:pt x="233" y="241"/>
                    <a:pt x="121" y="453"/>
                    <a:pt x="18" y="669"/>
                  </a:cubicBezTo>
                  <a:cubicBezTo>
                    <a:pt x="0" y="704"/>
                    <a:pt x="8" y="746"/>
                    <a:pt x="41" y="766"/>
                  </a:cubicBezTo>
                  <a:cubicBezTo>
                    <a:pt x="52" y="772"/>
                    <a:pt x="65" y="775"/>
                    <a:pt x="78" y="775"/>
                  </a:cubicBezTo>
                  <a:cubicBezTo>
                    <a:pt x="103" y="775"/>
                    <a:pt x="128" y="764"/>
                    <a:pt x="139" y="741"/>
                  </a:cubicBezTo>
                  <a:cubicBezTo>
                    <a:pt x="242" y="525"/>
                    <a:pt x="355" y="313"/>
                    <a:pt x="476" y="106"/>
                  </a:cubicBezTo>
                  <a:cubicBezTo>
                    <a:pt x="508" y="52"/>
                    <a:pt x="459" y="1"/>
                    <a:pt x="411" y="1"/>
                  </a:cubicBezTo>
                  <a:close/>
                </a:path>
              </a:pathLst>
            </a:custGeom>
            <a:solidFill>
              <a:srgbClr val="FFAC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1"/>
            <p:cNvSpPr/>
            <p:nvPr/>
          </p:nvSpPr>
          <p:spPr>
            <a:xfrm>
              <a:off x="4884600" y="1619850"/>
              <a:ext cx="7225" cy="7500"/>
            </a:xfrm>
            <a:custGeom>
              <a:avLst/>
              <a:gdLst/>
              <a:ahLst/>
              <a:cxnLst/>
              <a:rect l="l" t="t" r="r" b="b"/>
              <a:pathLst>
                <a:path w="289" h="300" extrusionOk="0">
                  <a:moveTo>
                    <a:pt x="221" y="1"/>
                  </a:moveTo>
                  <a:cubicBezTo>
                    <a:pt x="220" y="1"/>
                    <a:pt x="219" y="1"/>
                    <a:pt x="218" y="1"/>
                  </a:cubicBezTo>
                  <a:cubicBezTo>
                    <a:pt x="201" y="2"/>
                    <a:pt x="181" y="7"/>
                    <a:pt x="170" y="22"/>
                  </a:cubicBezTo>
                  <a:cubicBezTo>
                    <a:pt x="121" y="78"/>
                    <a:pt x="72" y="131"/>
                    <a:pt x="21" y="182"/>
                  </a:cubicBezTo>
                  <a:cubicBezTo>
                    <a:pt x="7" y="194"/>
                    <a:pt x="0" y="214"/>
                    <a:pt x="0" y="231"/>
                  </a:cubicBezTo>
                  <a:cubicBezTo>
                    <a:pt x="0" y="248"/>
                    <a:pt x="7" y="269"/>
                    <a:pt x="21" y="280"/>
                  </a:cubicBezTo>
                  <a:cubicBezTo>
                    <a:pt x="34" y="293"/>
                    <a:pt x="52" y="300"/>
                    <a:pt x="70" y="300"/>
                  </a:cubicBezTo>
                  <a:cubicBezTo>
                    <a:pt x="87" y="300"/>
                    <a:pt x="105" y="294"/>
                    <a:pt x="119" y="280"/>
                  </a:cubicBezTo>
                  <a:cubicBezTo>
                    <a:pt x="171" y="228"/>
                    <a:pt x="221" y="176"/>
                    <a:pt x="268" y="120"/>
                  </a:cubicBezTo>
                  <a:cubicBezTo>
                    <a:pt x="280" y="105"/>
                    <a:pt x="289" y="90"/>
                    <a:pt x="289" y="70"/>
                  </a:cubicBezTo>
                  <a:cubicBezTo>
                    <a:pt x="289" y="54"/>
                    <a:pt x="280" y="33"/>
                    <a:pt x="268" y="22"/>
                  </a:cubicBezTo>
                  <a:cubicBezTo>
                    <a:pt x="255" y="9"/>
                    <a:pt x="239" y="1"/>
                    <a:pt x="221" y="1"/>
                  </a:cubicBezTo>
                  <a:close/>
                </a:path>
              </a:pathLst>
            </a:custGeom>
            <a:solidFill>
              <a:srgbClr val="FFAC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1"/>
            <p:cNvSpPr/>
            <p:nvPr/>
          </p:nvSpPr>
          <p:spPr>
            <a:xfrm>
              <a:off x="4885675" y="1626300"/>
              <a:ext cx="13850" cy="3825"/>
            </a:xfrm>
            <a:custGeom>
              <a:avLst/>
              <a:gdLst/>
              <a:ahLst/>
              <a:cxnLst/>
              <a:rect l="l" t="t" r="r" b="b"/>
              <a:pathLst>
                <a:path w="554" h="153" extrusionOk="0">
                  <a:moveTo>
                    <a:pt x="210" y="0"/>
                  </a:moveTo>
                  <a:cubicBezTo>
                    <a:pt x="164" y="0"/>
                    <a:pt x="119" y="1"/>
                    <a:pt x="73" y="4"/>
                  </a:cubicBezTo>
                  <a:cubicBezTo>
                    <a:pt x="37" y="6"/>
                    <a:pt x="0" y="35"/>
                    <a:pt x="4" y="74"/>
                  </a:cubicBezTo>
                  <a:cubicBezTo>
                    <a:pt x="5" y="109"/>
                    <a:pt x="31" y="143"/>
                    <a:pt x="68" y="143"/>
                  </a:cubicBezTo>
                  <a:cubicBezTo>
                    <a:pt x="70" y="143"/>
                    <a:pt x="71" y="143"/>
                    <a:pt x="73" y="143"/>
                  </a:cubicBezTo>
                  <a:cubicBezTo>
                    <a:pt x="118" y="141"/>
                    <a:pt x="164" y="140"/>
                    <a:pt x="209" y="140"/>
                  </a:cubicBezTo>
                  <a:cubicBezTo>
                    <a:pt x="300" y="140"/>
                    <a:pt x="391" y="144"/>
                    <a:pt x="481" y="153"/>
                  </a:cubicBezTo>
                  <a:cubicBezTo>
                    <a:pt x="483" y="153"/>
                    <a:pt x="485" y="153"/>
                    <a:pt x="487" y="153"/>
                  </a:cubicBezTo>
                  <a:cubicBezTo>
                    <a:pt x="521" y="153"/>
                    <a:pt x="554" y="116"/>
                    <a:pt x="552" y="83"/>
                  </a:cubicBezTo>
                  <a:cubicBezTo>
                    <a:pt x="551" y="42"/>
                    <a:pt x="521" y="17"/>
                    <a:pt x="481" y="13"/>
                  </a:cubicBezTo>
                  <a:cubicBezTo>
                    <a:pt x="391" y="5"/>
                    <a:pt x="301" y="0"/>
                    <a:pt x="210" y="0"/>
                  </a:cubicBezTo>
                  <a:close/>
                </a:path>
              </a:pathLst>
            </a:custGeom>
            <a:solidFill>
              <a:srgbClr val="FFAC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1"/>
            <p:cNvSpPr/>
            <p:nvPr/>
          </p:nvSpPr>
          <p:spPr>
            <a:xfrm>
              <a:off x="4880250" y="1630700"/>
              <a:ext cx="12800" cy="13400"/>
            </a:xfrm>
            <a:custGeom>
              <a:avLst/>
              <a:gdLst/>
              <a:ahLst/>
              <a:cxnLst/>
              <a:rect l="l" t="t" r="r" b="b"/>
              <a:pathLst>
                <a:path w="512" h="536" extrusionOk="0">
                  <a:moveTo>
                    <a:pt x="83" y="0"/>
                  </a:moveTo>
                  <a:cubicBezTo>
                    <a:pt x="72" y="0"/>
                    <a:pt x="60" y="3"/>
                    <a:pt x="50" y="11"/>
                  </a:cubicBezTo>
                  <a:cubicBezTo>
                    <a:pt x="19" y="30"/>
                    <a:pt x="0" y="76"/>
                    <a:pt x="24" y="107"/>
                  </a:cubicBezTo>
                  <a:cubicBezTo>
                    <a:pt x="130" y="255"/>
                    <a:pt x="249" y="393"/>
                    <a:pt x="383" y="515"/>
                  </a:cubicBezTo>
                  <a:cubicBezTo>
                    <a:pt x="397" y="528"/>
                    <a:pt x="416" y="536"/>
                    <a:pt x="435" y="536"/>
                  </a:cubicBezTo>
                  <a:cubicBezTo>
                    <a:pt x="453" y="536"/>
                    <a:pt x="470" y="529"/>
                    <a:pt x="483" y="515"/>
                  </a:cubicBezTo>
                  <a:cubicBezTo>
                    <a:pt x="507" y="488"/>
                    <a:pt x="511" y="443"/>
                    <a:pt x="483" y="416"/>
                  </a:cubicBezTo>
                  <a:cubicBezTo>
                    <a:pt x="419" y="357"/>
                    <a:pt x="359" y="296"/>
                    <a:pt x="300" y="230"/>
                  </a:cubicBezTo>
                  <a:cubicBezTo>
                    <a:pt x="240" y="162"/>
                    <a:pt x="196" y="105"/>
                    <a:pt x="145" y="34"/>
                  </a:cubicBezTo>
                  <a:cubicBezTo>
                    <a:pt x="131" y="15"/>
                    <a:pt x="107" y="0"/>
                    <a:pt x="83" y="0"/>
                  </a:cubicBezTo>
                  <a:close/>
                </a:path>
              </a:pathLst>
            </a:custGeom>
            <a:solidFill>
              <a:srgbClr val="FFAC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1"/>
            <p:cNvSpPr/>
            <p:nvPr/>
          </p:nvSpPr>
          <p:spPr>
            <a:xfrm>
              <a:off x="4872300" y="1630825"/>
              <a:ext cx="8400" cy="23700"/>
            </a:xfrm>
            <a:custGeom>
              <a:avLst/>
              <a:gdLst/>
              <a:ahLst/>
              <a:cxnLst/>
              <a:rect l="l" t="t" r="r" b="b"/>
              <a:pathLst>
                <a:path w="336" h="948" extrusionOk="0">
                  <a:moveTo>
                    <a:pt x="250" y="0"/>
                  </a:moveTo>
                  <a:cubicBezTo>
                    <a:pt x="222" y="0"/>
                    <a:pt x="196" y="16"/>
                    <a:pt x="189" y="51"/>
                  </a:cubicBezTo>
                  <a:cubicBezTo>
                    <a:pt x="134" y="322"/>
                    <a:pt x="75" y="591"/>
                    <a:pt x="13" y="860"/>
                  </a:cubicBezTo>
                  <a:cubicBezTo>
                    <a:pt x="1" y="913"/>
                    <a:pt x="45" y="947"/>
                    <a:pt x="87" y="947"/>
                  </a:cubicBezTo>
                  <a:cubicBezTo>
                    <a:pt x="115" y="947"/>
                    <a:pt x="142" y="932"/>
                    <a:pt x="150" y="897"/>
                  </a:cubicBezTo>
                  <a:cubicBezTo>
                    <a:pt x="212" y="628"/>
                    <a:pt x="270" y="359"/>
                    <a:pt x="326" y="89"/>
                  </a:cubicBezTo>
                  <a:cubicBezTo>
                    <a:pt x="336" y="35"/>
                    <a:pt x="291" y="0"/>
                    <a:pt x="250" y="0"/>
                  </a:cubicBezTo>
                  <a:close/>
                </a:path>
              </a:pathLst>
            </a:custGeom>
            <a:solidFill>
              <a:srgbClr val="FFAC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1"/>
            <p:cNvSpPr/>
            <p:nvPr/>
          </p:nvSpPr>
          <p:spPr>
            <a:xfrm>
              <a:off x="4863150" y="1629175"/>
              <a:ext cx="15925" cy="10475"/>
            </a:xfrm>
            <a:custGeom>
              <a:avLst/>
              <a:gdLst/>
              <a:ahLst/>
              <a:cxnLst/>
              <a:rect l="l" t="t" r="r" b="b"/>
              <a:pathLst>
                <a:path w="637" h="419" extrusionOk="0">
                  <a:moveTo>
                    <a:pt x="557" y="1"/>
                  </a:moveTo>
                  <a:cubicBezTo>
                    <a:pt x="545" y="1"/>
                    <a:pt x="533" y="4"/>
                    <a:pt x="522" y="11"/>
                  </a:cubicBezTo>
                  <a:cubicBezTo>
                    <a:pt x="364" y="105"/>
                    <a:pt x="206" y="198"/>
                    <a:pt x="45" y="289"/>
                  </a:cubicBezTo>
                  <a:cubicBezTo>
                    <a:pt x="11" y="306"/>
                    <a:pt x="1" y="352"/>
                    <a:pt x="20" y="384"/>
                  </a:cubicBezTo>
                  <a:cubicBezTo>
                    <a:pt x="34" y="407"/>
                    <a:pt x="57" y="419"/>
                    <a:pt x="81" y="419"/>
                  </a:cubicBezTo>
                  <a:cubicBezTo>
                    <a:pt x="93" y="419"/>
                    <a:pt x="105" y="416"/>
                    <a:pt x="116" y="410"/>
                  </a:cubicBezTo>
                  <a:cubicBezTo>
                    <a:pt x="276" y="320"/>
                    <a:pt x="435" y="228"/>
                    <a:pt x="593" y="132"/>
                  </a:cubicBezTo>
                  <a:cubicBezTo>
                    <a:pt x="625" y="113"/>
                    <a:pt x="637" y="69"/>
                    <a:pt x="617" y="36"/>
                  </a:cubicBezTo>
                  <a:cubicBezTo>
                    <a:pt x="605" y="14"/>
                    <a:pt x="581" y="1"/>
                    <a:pt x="557" y="1"/>
                  </a:cubicBezTo>
                  <a:close/>
                </a:path>
              </a:pathLst>
            </a:custGeom>
            <a:solidFill>
              <a:srgbClr val="FFAC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1"/>
            <p:cNvSpPr/>
            <p:nvPr/>
          </p:nvSpPr>
          <p:spPr>
            <a:xfrm>
              <a:off x="4859425" y="1623075"/>
              <a:ext cx="15925" cy="6650"/>
            </a:xfrm>
            <a:custGeom>
              <a:avLst/>
              <a:gdLst/>
              <a:ahLst/>
              <a:cxnLst/>
              <a:rect l="l" t="t" r="r" b="b"/>
              <a:pathLst>
                <a:path w="637" h="266" extrusionOk="0">
                  <a:moveTo>
                    <a:pt x="80" y="1"/>
                  </a:moveTo>
                  <a:cubicBezTo>
                    <a:pt x="49" y="1"/>
                    <a:pt x="20" y="23"/>
                    <a:pt x="11" y="53"/>
                  </a:cubicBezTo>
                  <a:cubicBezTo>
                    <a:pt x="1" y="90"/>
                    <a:pt x="25" y="127"/>
                    <a:pt x="61" y="140"/>
                  </a:cubicBezTo>
                  <a:cubicBezTo>
                    <a:pt x="218" y="188"/>
                    <a:pt x="378" y="230"/>
                    <a:pt x="540" y="264"/>
                  </a:cubicBezTo>
                  <a:cubicBezTo>
                    <a:pt x="545" y="265"/>
                    <a:pt x="551" y="266"/>
                    <a:pt x="556" y="266"/>
                  </a:cubicBezTo>
                  <a:cubicBezTo>
                    <a:pt x="589" y="266"/>
                    <a:pt x="618" y="248"/>
                    <a:pt x="626" y="214"/>
                  </a:cubicBezTo>
                  <a:cubicBezTo>
                    <a:pt x="637" y="179"/>
                    <a:pt x="615" y="136"/>
                    <a:pt x="578" y="127"/>
                  </a:cubicBezTo>
                  <a:cubicBezTo>
                    <a:pt x="417" y="94"/>
                    <a:pt x="256" y="53"/>
                    <a:pt x="98" y="3"/>
                  </a:cubicBezTo>
                  <a:cubicBezTo>
                    <a:pt x="92" y="1"/>
                    <a:pt x="86" y="1"/>
                    <a:pt x="80" y="1"/>
                  </a:cubicBezTo>
                  <a:close/>
                </a:path>
              </a:pathLst>
            </a:custGeom>
            <a:solidFill>
              <a:srgbClr val="FFAC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1"/>
            <p:cNvSpPr/>
            <p:nvPr/>
          </p:nvSpPr>
          <p:spPr>
            <a:xfrm>
              <a:off x="4863275" y="1615100"/>
              <a:ext cx="13550" cy="9000"/>
            </a:xfrm>
            <a:custGeom>
              <a:avLst/>
              <a:gdLst/>
              <a:ahLst/>
              <a:cxnLst/>
              <a:rect l="l" t="t" r="r" b="b"/>
              <a:pathLst>
                <a:path w="542" h="360" extrusionOk="0">
                  <a:moveTo>
                    <a:pt x="79" y="1"/>
                  </a:moveTo>
                  <a:cubicBezTo>
                    <a:pt x="55" y="1"/>
                    <a:pt x="31" y="12"/>
                    <a:pt x="20" y="34"/>
                  </a:cubicBezTo>
                  <a:cubicBezTo>
                    <a:pt x="1" y="68"/>
                    <a:pt x="10" y="110"/>
                    <a:pt x="43" y="130"/>
                  </a:cubicBezTo>
                  <a:cubicBezTo>
                    <a:pt x="171" y="204"/>
                    <a:pt x="299" y="279"/>
                    <a:pt x="428" y="351"/>
                  </a:cubicBezTo>
                  <a:cubicBezTo>
                    <a:pt x="439" y="357"/>
                    <a:pt x="451" y="360"/>
                    <a:pt x="463" y="360"/>
                  </a:cubicBezTo>
                  <a:cubicBezTo>
                    <a:pt x="488" y="360"/>
                    <a:pt x="512" y="348"/>
                    <a:pt x="523" y="325"/>
                  </a:cubicBezTo>
                  <a:cubicBezTo>
                    <a:pt x="542" y="294"/>
                    <a:pt x="534" y="250"/>
                    <a:pt x="498" y="231"/>
                  </a:cubicBezTo>
                  <a:cubicBezTo>
                    <a:pt x="371" y="159"/>
                    <a:pt x="243" y="84"/>
                    <a:pt x="115" y="10"/>
                  </a:cubicBezTo>
                  <a:cubicBezTo>
                    <a:pt x="104" y="4"/>
                    <a:pt x="92" y="1"/>
                    <a:pt x="79" y="1"/>
                  </a:cubicBezTo>
                  <a:close/>
                </a:path>
              </a:pathLst>
            </a:custGeom>
            <a:solidFill>
              <a:srgbClr val="FFAC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1"/>
            <p:cNvSpPr/>
            <p:nvPr/>
          </p:nvSpPr>
          <p:spPr>
            <a:xfrm>
              <a:off x="4871925" y="1606925"/>
              <a:ext cx="7175" cy="14550"/>
            </a:xfrm>
            <a:custGeom>
              <a:avLst/>
              <a:gdLst/>
              <a:ahLst/>
              <a:cxnLst/>
              <a:rect l="l" t="t" r="r" b="b"/>
              <a:pathLst>
                <a:path w="287" h="582" extrusionOk="0">
                  <a:moveTo>
                    <a:pt x="77" y="0"/>
                  </a:moveTo>
                  <a:cubicBezTo>
                    <a:pt x="64" y="0"/>
                    <a:pt x="52" y="3"/>
                    <a:pt x="42" y="10"/>
                  </a:cubicBezTo>
                  <a:cubicBezTo>
                    <a:pt x="7" y="32"/>
                    <a:pt x="0" y="70"/>
                    <a:pt x="17" y="105"/>
                  </a:cubicBezTo>
                  <a:cubicBezTo>
                    <a:pt x="77" y="235"/>
                    <a:pt x="121" y="384"/>
                    <a:pt x="146" y="529"/>
                  </a:cubicBezTo>
                  <a:cubicBezTo>
                    <a:pt x="151" y="560"/>
                    <a:pt x="185" y="581"/>
                    <a:pt x="216" y="581"/>
                  </a:cubicBezTo>
                  <a:cubicBezTo>
                    <a:pt x="222" y="581"/>
                    <a:pt x="228" y="581"/>
                    <a:pt x="233" y="579"/>
                  </a:cubicBezTo>
                  <a:cubicBezTo>
                    <a:pt x="271" y="566"/>
                    <a:pt x="287" y="530"/>
                    <a:pt x="281" y="492"/>
                  </a:cubicBezTo>
                  <a:cubicBezTo>
                    <a:pt x="254" y="333"/>
                    <a:pt x="204" y="180"/>
                    <a:pt x="137" y="34"/>
                  </a:cubicBezTo>
                  <a:cubicBezTo>
                    <a:pt x="127" y="12"/>
                    <a:pt x="102" y="0"/>
                    <a:pt x="77" y="0"/>
                  </a:cubicBezTo>
                  <a:close/>
                </a:path>
              </a:pathLst>
            </a:custGeom>
            <a:solidFill>
              <a:srgbClr val="FFAC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1"/>
            <p:cNvSpPr/>
            <p:nvPr/>
          </p:nvSpPr>
          <p:spPr>
            <a:xfrm>
              <a:off x="4878825" y="1612625"/>
              <a:ext cx="4350" cy="10850"/>
            </a:xfrm>
            <a:custGeom>
              <a:avLst/>
              <a:gdLst/>
              <a:ahLst/>
              <a:cxnLst/>
              <a:rect l="l" t="t" r="r" b="b"/>
              <a:pathLst>
                <a:path w="174" h="434" extrusionOk="0">
                  <a:moveTo>
                    <a:pt x="95" y="0"/>
                  </a:moveTo>
                  <a:cubicBezTo>
                    <a:pt x="93" y="0"/>
                    <a:pt x="92" y="0"/>
                    <a:pt x="90" y="0"/>
                  </a:cubicBezTo>
                  <a:cubicBezTo>
                    <a:pt x="49" y="1"/>
                    <a:pt x="23" y="31"/>
                    <a:pt x="20" y="70"/>
                  </a:cubicBezTo>
                  <a:cubicBezTo>
                    <a:pt x="15" y="127"/>
                    <a:pt x="10" y="182"/>
                    <a:pt x="6" y="239"/>
                  </a:cubicBezTo>
                  <a:cubicBezTo>
                    <a:pt x="0" y="294"/>
                    <a:pt x="0" y="352"/>
                    <a:pt x="31" y="399"/>
                  </a:cubicBezTo>
                  <a:cubicBezTo>
                    <a:pt x="45" y="420"/>
                    <a:pt x="70" y="434"/>
                    <a:pt x="94" y="434"/>
                  </a:cubicBezTo>
                  <a:cubicBezTo>
                    <a:pt x="106" y="434"/>
                    <a:pt x="117" y="430"/>
                    <a:pt x="128" y="423"/>
                  </a:cubicBezTo>
                  <a:cubicBezTo>
                    <a:pt x="156" y="404"/>
                    <a:pt x="173" y="359"/>
                    <a:pt x="150" y="327"/>
                  </a:cubicBezTo>
                  <a:cubicBezTo>
                    <a:pt x="147" y="320"/>
                    <a:pt x="145" y="316"/>
                    <a:pt x="145" y="316"/>
                  </a:cubicBezTo>
                  <a:lnTo>
                    <a:pt x="145" y="316"/>
                  </a:lnTo>
                  <a:cubicBezTo>
                    <a:pt x="144" y="316"/>
                    <a:pt x="145" y="320"/>
                    <a:pt x="147" y="325"/>
                  </a:cubicBezTo>
                  <a:cubicBezTo>
                    <a:pt x="145" y="321"/>
                    <a:pt x="144" y="316"/>
                    <a:pt x="143" y="312"/>
                  </a:cubicBezTo>
                  <a:cubicBezTo>
                    <a:pt x="142" y="305"/>
                    <a:pt x="142" y="300"/>
                    <a:pt x="142" y="294"/>
                  </a:cubicBezTo>
                  <a:cubicBezTo>
                    <a:pt x="142" y="271"/>
                    <a:pt x="144" y="250"/>
                    <a:pt x="145" y="228"/>
                  </a:cubicBezTo>
                  <a:cubicBezTo>
                    <a:pt x="150" y="174"/>
                    <a:pt x="155" y="122"/>
                    <a:pt x="160" y="70"/>
                  </a:cubicBezTo>
                  <a:cubicBezTo>
                    <a:pt x="163" y="35"/>
                    <a:pt x="128" y="0"/>
                    <a:pt x="95" y="0"/>
                  </a:cubicBezTo>
                  <a:close/>
                </a:path>
              </a:pathLst>
            </a:custGeom>
            <a:solidFill>
              <a:srgbClr val="FFAC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1"/>
            <p:cNvSpPr/>
            <p:nvPr/>
          </p:nvSpPr>
          <p:spPr>
            <a:xfrm>
              <a:off x="4883725" y="1613900"/>
              <a:ext cx="9775" cy="12475"/>
            </a:xfrm>
            <a:custGeom>
              <a:avLst/>
              <a:gdLst/>
              <a:ahLst/>
              <a:cxnLst/>
              <a:rect l="l" t="t" r="r" b="b"/>
              <a:pathLst>
                <a:path w="391" h="499" extrusionOk="0">
                  <a:moveTo>
                    <a:pt x="310" y="1"/>
                  </a:moveTo>
                  <a:cubicBezTo>
                    <a:pt x="286" y="1"/>
                    <a:pt x="264" y="13"/>
                    <a:pt x="249" y="34"/>
                  </a:cubicBezTo>
                  <a:cubicBezTo>
                    <a:pt x="168" y="151"/>
                    <a:pt x="92" y="271"/>
                    <a:pt x="20" y="394"/>
                  </a:cubicBezTo>
                  <a:cubicBezTo>
                    <a:pt x="1" y="426"/>
                    <a:pt x="11" y="473"/>
                    <a:pt x="44" y="489"/>
                  </a:cubicBezTo>
                  <a:cubicBezTo>
                    <a:pt x="56" y="496"/>
                    <a:pt x="68" y="499"/>
                    <a:pt x="80" y="499"/>
                  </a:cubicBezTo>
                  <a:cubicBezTo>
                    <a:pt x="104" y="499"/>
                    <a:pt x="127" y="487"/>
                    <a:pt x="140" y="465"/>
                  </a:cubicBezTo>
                  <a:cubicBezTo>
                    <a:pt x="212" y="342"/>
                    <a:pt x="288" y="223"/>
                    <a:pt x="370" y="106"/>
                  </a:cubicBezTo>
                  <a:cubicBezTo>
                    <a:pt x="391" y="76"/>
                    <a:pt x="376" y="27"/>
                    <a:pt x="345" y="10"/>
                  </a:cubicBezTo>
                  <a:cubicBezTo>
                    <a:pt x="333" y="4"/>
                    <a:pt x="321" y="1"/>
                    <a:pt x="310" y="1"/>
                  </a:cubicBezTo>
                  <a:close/>
                </a:path>
              </a:pathLst>
            </a:custGeom>
            <a:solidFill>
              <a:srgbClr val="FFAC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1"/>
            <p:cNvSpPr/>
            <p:nvPr/>
          </p:nvSpPr>
          <p:spPr>
            <a:xfrm>
              <a:off x="4885625" y="1622500"/>
              <a:ext cx="15500" cy="7100"/>
            </a:xfrm>
            <a:custGeom>
              <a:avLst/>
              <a:gdLst/>
              <a:ahLst/>
              <a:cxnLst/>
              <a:rect l="l" t="t" r="r" b="b"/>
              <a:pathLst>
                <a:path w="620" h="284" extrusionOk="0">
                  <a:moveTo>
                    <a:pt x="556" y="0"/>
                  </a:moveTo>
                  <a:cubicBezTo>
                    <a:pt x="554" y="0"/>
                    <a:pt x="552" y="0"/>
                    <a:pt x="550" y="0"/>
                  </a:cubicBezTo>
                  <a:cubicBezTo>
                    <a:pt x="451" y="13"/>
                    <a:pt x="353" y="29"/>
                    <a:pt x="256" y="52"/>
                  </a:cubicBezTo>
                  <a:cubicBezTo>
                    <a:pt x="173" y="73"/>
                    <a:pt x="85" y="98"/>
                    <a:pt x="28" y="165"/>
                  </a:cubicBezTo>
                  <a:cubicBezTo>
                    <a:pt x="5" y="194"/>
                    <a:pt x="0" y="236"/>
                    <a:pt x="28" y="264"/>
                  </a:cubicBezTo>
                  <a:cubicBezTo>
                    <a:pt x="41" y="276"/>
                    <a:pt x="60" y="283"/>
                    <a:pt x="79" y="283"/>
                  </a:cubicBezTo>
                  <a:cubicBezTo>
                    <a:pt x="97" y="283"/>
                    <a:pt x="115" y="277"/>
                    <a:pt x="127" y="263"/>
                  </a:cubicBezTo>
                  <a:cubicBezTo>
                    <a:pt x="147" y="240"/>
                    <a:pt x="173" y="223"/>
                    <a:pt x="197" y="216"/>
                  </a:cubicBezTo>
                  <a:cubicBezTo>
                    <a:pt x="232" y="204"/>
                    <a:pt x="266" y="194"/>
                    <a:pt x="301" y="186"/>
                  </a:cubicBezTo>
                  <a:cubicBezTo>
                    <a:pt x="383" y="166"/>
                    <a:pt x="468" y="150"/>
                    <a:pt x="550" y="140"/>
                  </a:cubicBezTo>
                  <a:cubicBezTo>
                    <a:pt x="587" y="135"/>
                    <a:pt x="620" y="112"/>
                    <a:pt x="620" y="71"/>
                  </a:cubicBezTo>
                  <a:cubicBezTo>
                    <a:pt x="620" y="38"/>
                    <a:pt x="591" y="0"/>
                    <a:pt x="556" y="0"/>
                  </a:cubicBezTo>
                  <a:close/>
                </a:path>
              </a:pathLst>
            </a:custGeom>
            <a:solidFill>
              <a:srgbClr val="FFAC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1"/>
            <p:cNvSpPr/>
            <p:nvPr/>
          </p:nvSpPr>
          <p:spPr>
            <a:xfrm>
              <a:off x="4882175" y="1629375"/>
              <a:ext cx="21125" cy="13200"/>
            </a:xfrm>
            <a:custGeom>
              <a:avLst/>
              <a:gdLst/>
              <a:ahLst/>
              <a:cxnLst/>
              <a:rect l="l" t="t" r="r" b="b"/>
              <a:pathLst>
                <a:path w="845" h="528" extrusionOk="0">
                  <a:moveTo>
                    <a:pt x="99" y="1"/>
                  </a:moveTo>
                  <a:cubicBezTo>
                    <a:pt x="39" y="1"/>
                    <a:pt x="1" y="93"/>
                    <a:pt x="65" y="133"/>
                  </a:cubicBezTo>
                  <a:cubicBezTo>
                    <a:pt x="274" y="267"/>
                    <a:pt x="489" y="397"/>
                    <a:pt x="706" y="519"/>
                  </a:cubicBezTo>
                  <a:cubicBezTo>
                    <a:pt x="718" y="525"/>
                    <a:pt x="729" y="528"/>
                    <a:pt x="740" y="528"/>
                  </a:cubicBezTo>
                  <a:cubicBezTo>
                    <a:pt x="803" y="528"/>
                    <a:pt x="844" y="435"/>
                    <a:pt x="777" y="397"/>
                  </a:cubicBezTo>
                  <a:cubicBezTo>
                    <a:pt x="559" y="276"/>
                    <a:pt x="345" y="146"/>
                    <a:pt x="135" y="12"/>
                  </a:cubicBezTo>
                  <a:cubicBezTo>
                    <a:pt x="123" y="4"/>
                    <a:pt x="111" y="1"/>
                    <a:pt x="99" y="1"/>
                  </a:cubicBezTo>
                  <a:close/>
                </a:path>
              </a:pathLst>
            </a:custGeom>
            <a:solidFill>
              <a:srgbClr val="FFAC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1"/>
            <p:cNvSpPr/>
            <p:nvPr/>
          </p:nvSpPr>
          <p:spPr>
            <a:xfrm>
              <a:off x="4881475" y="1630400"/>
              <a:ext cx="3650" cy="20625"/>
            </a:xfrm>
            <a:custGeom>
              <a:avLst/>
              <a:gdLst/>
              <a:ahLst/>
              <a:cxnLst/>
              <a:rect l="l" t="t" r="r" b="b"/>
              <a:pathLst>
                <a:path w="146" h="825" extrusionOk="0">
                  <a:moveTo>
                    <a:pt x="73" y="1"/>
                  </a:moveTo>
                  <a:cubicBezTo>
                    <a:pt x="37" y="1"/>
                    <a:pt x="3" y="23"/>
                    <a:pt x="3" y="68"/>
                  </a:cubicBezTo>
                  <a:cubicBezTo>
                    <a:pt x="5" y="298"/>
                    <a:pt x="5" y="527"/>
                    <a:pt x="1" y="756"/>
                  </a:cubicBezTo>
                  <a:cubicBezTo>
                    <a:pt x="0" y="801"/>
                    <a:pt x="35" y="824"/>
                    <a:pt x="71" y="824"/>
                  </a:cubicBezTo>
                  <a:cubicBezTo>
                    <a:pt x="106" y="824"/>
                    <a:pt x="141" y="801"/>
                    <a:pt x="142" y="756"/>
                  </a:cubicBezTo>
                  <a:cubicBezTo>
                    <a:pt x="146" y="527"/>
                    <a:pt x="146" y="298"/>
                    <a:pt x="145" y="68"/>
                  </a:cubicBezTo>
                  <a:cubicBezTo>
                    <a:pt x="144" y="23"/>
                    <a:pt x="108" y="1"/>
                    <a:pt x="73" y="1"/>
                  </a:cubicBezTo>
                  <a:close/>
                </a:path>
              </a:pathLst>
            </a:custGeom>
            <a:solidFill>
              <a:srgbClr val="FFAC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1"/>
            <p:cNvSpPr/>
            <p:nvPr/>
          </p:nvSpPr>
          <p:spPr>
            <a:xfrm>
              <a:off x="4869300" y="1633075"/>
              <a:ext cx="8775" cy="14950"/>
            </a:xfrm>
            <a:custGeom>
              <a:avLst/>
              <a:gdLst/>
              <a:ahLst/>
              <a:cxnLst/>
              <a:rect l="l" t="t" r="r" b="b"/>
              <a:pathLst>
                <a:path w="351" h="598" extrusionOk="0">
                  <a:moveTo>
                    <a:pt x="271" y="1"/>
                  </a:moveTo>
                  <a:cubicBezTo>
                    <a:pt x="238" y="1"/>
                    <a:pt x="214" y="21"/>
                    <a:pt x="200" y="52"/>
                  </a:cubicBezTo>
                  <a:cubicBezTo>
                    <a:pt x="138" y="205"/>
                    <a:pt x="76" y="356"/>
                    <a:pt x="14" y="508"/>
                  </a:cubicBezTo>
                  <a:cubicBezTo>
                    <a:pt x="1" y="542"/>
                    <a:pt x="30" y="588"/>
                    <a:pt x="64" y="595"/>
                  </a:cubicBezTo>
                  <a:cubicBezTo>
                    <a:pt x="70" y="597"/>
                    <a:pt x="76" y="597"/>
                    <a:pt x="82" y="597"/>
                  </a:cubicBezTo>
                  <a:cubicBezTo>
                    <a:pt x="114" y="597"/>
                    <a:pt x="138" y="576"/>
                    <a:pt x="151" y="545"/>
                  </a:cubicBezTo>
                  <a:cubicBezTo>
                    <a:pt x="213" y="393"/>
                    <a:pt x="275" y="242"/>
                    <a:pt x="337" y="89"/>
                  </a:cubicBezTo>
                  <a:cubicBezTo>
                    <a:pt x="350" y="56"/>
                    <a:pt x="320" y="11"/>
                    <a:pt x="287" y="3"/>
                  </a:cubicBezTo>
                  <a:cubicBezTo>
                    <a:pt x="282" y="1"/>
                    <a:pt x="276" y="1"/>
                    <a:pt x="271" y="1"/>
                  </a:cubicBezTo>
                  <a:close/>
                </a:path>
              </a:pathLst>
            </a:custGeom>
            <a:solidFill>
              <a:srgbClr val="FFAC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1"/>
            <p:cNvSpPr/>
            <p:nvPr/>
          </p:nvSpPr>
          <p:spPr>
            <a:xfrm>
              <a:off x="4924500" y="1707350"/>
              <a:ext cx="59450" cy="51400"/>
            </a:xfrm>
            <a:custGeom>
              <a:avLst/>
              <a:gdLst/>
              <a:ahLst/>
              <a:cxnLst/>
              <a:rect l="l" t="t" r="r" b="b"/>
              <a:pathLst>
                <a:path w="2378" h="2056" extrusionOk="0">
                  <a:moveTo>
                    <a:pt x="1675" y="1"/>
                  </a:moveTo>
                  <a:cubicBezTo>
                    <a:pt x="1318" y="1"/>
                    <a:pt x="817" y="241"/>
                    <a:pt x="505" y="532"/>
                  </a:cubicBezTo>
                  <a:cubicBezTo>
                    <a:pt x="427" y="606"/>
                    <a:pt x="1" y="1005"/>
                    <a:pt x="126" y="1276"/>
                  </a:cubicBezTo>
                  <a:cubicBezTo>
                    <a:pt x="192" y="1421"/>
                    <a:pt x="392" y="1482"/>
                    <a:pt x="548" y="1482"/>
                  </a:cubicBezTo>
                  <a:cubicBezTo>
                    <a:pt x="561" y="1482"/>
                    <a:pt x="573" y="1481"/>
                    <a:pt x="585" y="1480"/>
                  </a:cubicBezTo>
                  <a:cubicBezTo>
                    <a:pt x="759" y="1469"/>
                    <a:pt x="921" y="1373"/>
                    <a:pt x="1026" y="1223"/>
                  </a:cubicBezTo>
                  <a:lnTo>
                    <a:pt x="1026" y="1223"/>
                  </a:lnTo>
                  <a:cubicBezTo>
                    <a:pt x="828" y="1582"/>
                    <a:pt x="779" y="1876"/>
                    <a:pt x="901" y="1994"/>
                  </a:cubicBezTo>
                  <a:cubicBezTo>
                    <a:pt x="950" y="2043"/>
                    <a:pt x="1021" y="2055"/>
                    <a:pt x="1083" y="2055"/>
                  </a:cubicBezTo>
                  <a:cubicBezTo>
                    <a:pt x="1139" y="2055"/>
                    <a:pt x="1187" y="2045"/>
                    <a:pt x="1206" y="2041"/>
                  </a:cubicBezTo>
                  <a:cubicBezTo>
                    <a:pt x="1854" y="1900"/>
                    <a:pt x="2377" y="473"/>
                    <a:pt x="1990" y="104"/>
                  </a:cubicBezTo>
                  <a:cubicBezTo>
                    <a:pt x="1914" y="32"/>
                    <a:pt x="1804" y="1"/>
                    <a:pt x="1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1"/>
            <p:cNvSpPr/>
            <p:nvPr/>
          </p:nvSpPr>
          <p:spPr>
            <a:xfrm>
              <a:off x="4917325" y="1670325"/>
              <a:ext cx="58450" cy="43475"/>
            </a:xfrm>
            <a:custGeom>
              <a:avLst/>
              <a:gdLst/>
              <a:ahLst/>
              <a:cxnLst/>
              <a:rect l="l" t="t" r="r" b="b"/>
              <a:pathLst>
                <a:path w="2338" h="1739" extrusionOk="0">
                  <a:moveTo>
                    <a:pt x="640" y="1"/>
                  </a:moveTo>
                  <a:cubicBezTo>
                    <a:pt x="523" y="1"/>
                    <a:pt x="415" y="28"/>
                    <a:pt x="350" y="108"/>
                  </a:cubicBezTo>
                  <a:cubicBezTo>
                    <a:pt x="239" y="242"/>
                    <a:pt x="288" y="471"/>
                    <a:pt x="366" y="611"/>
                  </a:cubicBezTo>
                  <a:cubicBezTo>
                    <a:pt x="454" y="764"/>
                    <a:pt x="610" y="868"/>
                    <a:pt x="792" y="897"/>
                  </a:cubicBezTo>
                  <a:lnTo>
                    <a:pt x="792" y="897"/>
                  </a:lnTo>
                  <a:cubicBezTo>
                    <a:pt x="751" y="895"/>
                    <a:pt x="712" y="894"/>
                    <a:pt x="674" y="894"/>
                  </a:cubicBezTo>
                  <a:cubicBezTo>
                    <a:pt x="328" y="894"/>
                    <a:pt x="90" y="976"/>
                    <a:pt x="42" y="1121"/>
                  </a:cubicBezTo>
                  <a:cubicBezTo>
                    <a:pt x="0" y="1246"/>
                    <a:pt x="109" y="1386"/>
                    <a:pt x="134" y="1412"/>
                  </a:cubicBezTo>
                  <a:cubicBezTo>
                    <a:pt x="310" y="1638"/>
                    <a:pt x="691" y="1738"/>
                    <a:pt x="1081" y="1738"/>
                  </a:cubicBezTo>
                  <a:cubicBezTo>
                    <a:pt x="1596" y="1738"/>
                    <a:pt x="2126" y="1563"/>
                    <a:pt x="2219" y="1273"/>
                  </a:cubicBezTo>
                  <a:cubicBezTo>
                    <a:pt x="2338" y="898"/>
                    <a:pt x="1726" y="334"/>
                    <a:pt x="1184" y="125"/>
                  </a:cubicBezTo>
                  <a:cubicBezTo>
                    <a:pt x="1119" y="100"/>
                    <a:pt x="862" y="1"/>
                    <a:pt x="6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1"/>
            <p:cNvSpPr/>
            <p:nvPr/>
          </p:nvSpPr>
          <p:spPr>
            <a:xfrm>
              <a:off x="4950750" y="1651950"/>
              <a:ext cx="51075" cy="54625"/>
            </a:xfrm>
            <a:custGeom>
              <a:avLst/>
              <a:gdLst/>
              <a:ahLst/>
              <a:cxnLst/>
              <a:rect l="l" t="t" r="r" b="b"/>
              <a:pathLst>
                <a:path w="2043" h="2185" extrusionOk="0">
                  <a:moveTo>
                    <a:pt x="712" y="0"/>
                  </a:moveTo>
                  <a:cubicBezTo>
                    <a:pt x="596" y="0"/>
                    <a:pt x="490" y="106"/>
                    <a:pt x="467" y="127"/>
                  </a:cubicBezTo>
                  <a:cubicBezTo>
                    <a:pt x="0" y="599"/>
                    <a:pt x="339" y="2081"/>
                    <a:pt x="865" y="2179"/>
                  </a:cubicBezTo>
                  <a:cubicBezTo>
                    <a:pt x="884" y="2183"/>
                    <a:pt x="903" y="2185"/>
                    <a:pt x="923" y="2185"/>
                  </a:cubicBezTo>
                  <a:cubicBezTo>
                    <a:pt x="1299" y="2185"/>
                    <a:pt x="1743" y="1548"/>
                    <a:pt x="1875" y="1012"/>
                  </a:cubicBezTo>
                  <a:cubicBezTo>
                    <a:pt x="1901" y="908"/>
                    <a:pt x="2043" y="342"/>
                    <a:pt x="1790" y="181"/>
                  </a:cubicBezTo>
                  <a:cubicBezTo>
                    <a:pt x="1744" y="153"/>
                    <a:pt x="1690" y="141"/>
                    <a:pt x="1634" y="141"/>
                  </a:cubicBezTo>
                  <a:cubicBezTo>
                    <a:pt x="1513" y="141"/>
                    <a:pt x="1381" y="196"/>
                    <a:pt x="1293" y="262"/>
                  </a:cubicBezTo>
                  <a:cubicBezTo>
                    <a:pt x="1151" y="368"/>
                    <a:pt x="1068" y="537"/>
                    <a:pt x="1062" y="721"/>
                  </a:cubicBezTo>
                  <a:lnTo>
                    <a:pt x="1062" y="721"/>
                  </a:lnTo>
                  <a:cubicBezTo>
                    <a:pt x="1033" y="312"/>
                    <a:pt x="914" y="37"/>
                    <a:pt x="747" y="3"/>
                  </a:cubicBezTo>
                  <a:cubicBezTo>
                    <a:pt x="735" y="1"/>
                    <a:pt x="723" y="0"/>
                    <a:pt x="7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1"/>
            <p:cNvSpPr/>
            <p:nvPr/>
          </p:nvSpPr>
          <p:spPr>
            <a:xfrm>
              <a:off x="4973150" y="1673200"/>
              <a:ext cx="59700" cy="44975"/>
            </a:xfrm>
            <a:custGeom>
              <a:avLst/>
              <a:gdLst/>
              <a:ahLst/>
              <a:cxnLst/>
              <a:rect l="l" t="t" r="r" b="b"/>
              <a:pathLst>
                <a:path w="2388" h="1799" extrusionOk="0">
                  <a:moveTo>
                    <a:pt x="1575" y="0"/>
                  </a:moveTo>
                  <a:cubicBezTo>
                    <a:pt x="922" y="0"/>
                    <a:pt x="1" y="1026"/>
                    <a:pt x="204" y="1492"/>
                  </a:cubicBezTo>
                  <a:cubicBezTo>
                    <a:pt x="297" y="1705"/>
                    <a:pt x="627" y="1799"/>
                    <a:pt x="994" y="1799"/>
                  </a:cubicBezTo>
                  <a:cubicBezTo>
                    <a:pt x="1246" y="1799"/>
                    <a:pt x="1517" y="1754"/>
                    <a:pt x="1739" y="1673"/>
                  </a:cubicBezTo>
                  <a:cubicBezTo>
                    <a:pt x="1840" y="1637"/>
                    <a:pt x="2388" y="1433"/>
                    <a:pt x="2378" y="1135"/>
                  </a:cubicBezTo>
                  <a:cubicBezTo>
                    <a:pt x="2372" y="962"/>
                    <a:pt x="2184" y="822"/>
                    <a:pt x="2033" y="769"/>
                  </a:cubicBezTo>
                  <a:cubicBezTo>
                    <a:pt x="1974" y="748"/>
                    <a:pt x="1913" y="738"/>
                    <a:pt x="1851" y="738"/>
                  </a:cubicBezTo>
                  <a:cubicBezTo>
                    <a:pt x="1740" y="738"/>
                    <a:pt x="1627" y="771"/>
                    <a:pt x="1527" y="834"/>
                  </a:cubicBezTo>
                  <a:lnTo>
                    <a:pt x="1527" y="834"/>
                  </a:lnTo>
                  <a:cubicBezTo>
                    <a:pt x="1847" y="581"/>
                    <a:pt x="2006" y="330"/>
                    <a:pt x="1940" y="173"/>
                  </a:cubicBezTo>
                  <a:cubicBezTo>
                    <a:pt x="1888" y="51"/>
                    <a:pt x="1714" y="18"/>
                    <a:pt x="1680" y="10"/>
                  </a:cubicBezTo>
                  <a:cubicBezTo>
                    <a:pt x="1646" y="3"/>
                    <a:pt x="1611" y="0"/>
                    <a:pt x="15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1"/>
            <p:cNvSpPr/>
            <p:nvPr/>
          </p:nvSpPr>
          <p:spPr>
            <a:xfrm>
              <a:off x="4971900" y="1708125"/>
              <a:ext cx="49350" cy="55050"/>
            </a:xfrm>
            <a:custGeom>
              <a:avLst/>
              <a:gdLst/>
              <a:ahLst/>
              <a:cxnLst/>
              <a:rect l="l" t="t" r="r" b="b"/>
              <a:pathLst>
                <a:path w="1974" h="2202" extrusionOk="0">
                  <a:moveTo>
                    <a:pt x="529" y="1"/>
                  </a:moveTo>
                  <a:cubicBezTo>
                    <a:pt x="475" y="1"/>
                    <a:pt x="425" y="10"/>
                    <a:pt x="380" y="30"/>
                  </a:cubicBezTo>
                  <a:cubicBezTo>
                    <a:pt x="19" y="188"/>
                    <a:pt x="0" y="1020"/>
                    <a:pt x="202" y="1564"/>
                  </a:cubicBezTo>
                  <a:cubicBezTo>
                    <a:pt x="240" y="1665"/>
                    <a:pt x="440" y="2201"/>
                    <a:pt x="735" y="2201"/>
                  </a:cubicBezTo>
                  <a:cubicBezTo>
                    <a:pt x="737" y="2201"/>
                    <a:pt x="740" y="2201"/>
                    <a:pt x="743" y="2201"/>
                  </a:cubicBezTo>
                  <a:cubicBezTo>
                    <a:pt x="914" y="2195"/>
                    <a:pt x="1054" y="2008"/>
                    <a:pt x="1107" y="1857"/>
                  </a:cubicBezTo>
                  <a:cubicBezTo>
                    <a:pt x="1165" y="1690"/>
                    <a:pt x="1138" y="1504"/>
                    <a:pt x="1039" y="1348"/>
                  </a:cubicBezTo>
                  <a:lnTo>
                    <a:pt x="1039" y="1348"/>
                  </a:lnTo>
                  <a:cubicBezTo>
                    <a:pt x="1256" y="1622"/>
                    <a:pt x="1471" y="1779"/>
                    <a:pt x="1627" y="1779"/>
                  </a:cubicBezTo>
                  <a:cubicBezTo>
                    <a:pt x="1654" y="1779"/>
                    <a:pt x="1680" y="1774"/>
                    <a:pt x="1704" y="1764"/>
                  </a:cubicBezTo>
                  <a:cubicBezTo>
                    <a:pt x="1825" y="1713"/>
                    <a:pt x="1857" y="1537"/>
                    <a:pt x="1865" y="1501"/>
                  </a:cubicBezTo>
                  <a:cubicBezTo>
                    <a:pt x="1974" y="908"/>
                    <a:pt x="1063" y="1"/>
                    <a:pt x="5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1"/>
            <p:cNvSpPr/>
            <p:nvPr/>
          </p:nvSpPr>
          <p:spPr>
            <a:xfrm>
              <a:off x="4967700" y="1695275"/>
              <a:ext cx="21500" cy="18975"/>
            </a:xfrm>
            <a:custGeom>
              <a:avLst/>
              <a:gdLst/>
              <a:ahLst/>
              <a:cxnLst/>
              <a:rect l="l" t="t" r="r" b="b"/>
              <a:pathLst>
                <a:path w="860" h="759" extrusionOk="0">
                  <a:moveTo>
                    <a:pt x="429" y="1"/>
                  </a:moveTo>
                  <a:cubicBezTo>
                    <a:pt x="384" y="1"/>
                    <a:pt x="337" y="9"/>
                    <a:pt x="291" y="27"/>
                  </a:cubicBezTo>
                  <a:cubicBezTo>
                    <a:pt x="96" y="103"/>
                    <a:pt x="1" y="322"/>
                    <a:pt x="77" y="518"/>
                  </a:cubicBezTo>
                  <a:cubicBezTo>
                    <a:pt x="135" y="668"/>
                    <a:pt x="279" y="759"/>
                    <a:pt x="431" y="759"/>
                  </a:cubicBezTo>
                  <a:cubicBezTo>
                    <a:pt x="476" y="759"/>
                    <a:pt x="523" y="750"/>
                    <a:pt x="569" y="733"/>
                  </a:cubicBezTo>
                  <a:cubicBezTo>
                    <a:pt x="763" y="656"/>
                    <a:pt x="859" y="437"/>
                    <a:pt x="783" y="242"/>
                  </a:cubicBezTo>
                  <a:cubicBezTo>
                    <a:pt x="724" y="92"/>
                    <a:pt x="581" y="1"/>
                    <a:pt x="429" y="1"/>
                  </a:cubicBezTo>
                  <a:close/>
                </a:path>
              </a:pathLst>
            </a:custGeom>
            <a:solidFill>
              <a:srgbClr val="FFAC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1"/>
            <p:cNvSpPr/>
            <p:nvPr/>
          </p:nvSpPr>
          <p:spPr>
            <a:xfrm>
              <a:off x="4980675" y="1693950"/>
              <a:ext cx="22750" cy="11325"/>
            </a:xfrm>
            <a:custGeom>
              <a:avLst/>
              <a:gdLst/>
              <a:ahLst/>
              <a:cxnLst/>
              <a:rect l="l" t="t" r="r" b="b"/>
              <a:pathLst>
                <a:path w="910" h="453" extrusionOk="0">
                  <a:moveTo>
                    <a:pt x="832" y="0"/>
                  </a:moveTo>
                  <a:cubicBezTo>
                    <a:pt x="825" y="0"/>
                    <a:pt x="818" y="2"/>
                    <a:pt x="812" y="4"/>
                  </a:cubicBezTo>
                  <a:cubicBezTo>
                    <a:pt x="550" y="98"/>
                    <a:pt x="295" y="204"/>
                    <a:pt x="42" y="321"/>
                  </a:cubicBezTo>
                  <a:cubicBezTo>
                    <a:pt x="7" y="337"/>
                    <a:pt x="0" y="388"/>
                    <a:pt x="19" y="418"/>
                  </a:cubicBezTo>
                  <a:cubicBezTo>
                    <a:pt x="32" y="441"/>
                    <a:pt x="54" y="452"/>
                    <a:pt x="77" y="452"/>
                  </a:cubicBezTo>
                  <a:cubicBezTo>
                    <a:pt x="89" y="452"/>
                    <a:pt x="102" y="449"/>
                    <a:pt x="114" y="444"/>
                  </a:cubicBezTo>
                  <a:cubicBezTo>
                    <a:pt x="355" y="332"/>
                    <a:pt x="600" y="229"/>
                    <a:pt x="849" y="139"/>
                  </a:cubicBezTo>
                  <a:cubicBezTo>
                    <a:pt x="885" y="126"/>
                    <a:pt x="909" y="92"/>
                    <a:pt x="899" y="53"/>
                  </a:cubicBezTo>
                  <a:cubicBezTo>
                    <a:pt x="891" y="24"/>
                    <a:pt x="862" y="0"/>
                    <a:pt x="832" y="0"/>
                  </a:cubicBezTo>
                  <a:close/>
                </a:path>
              </a:pathLst>
            </a:custGeom>
            <a:solidFill>
              <a:srgbClr val="FFAC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1"/>
            <p:cNvSpPr/>
            <p:nvPr/>
          </p:nvSpPr>
          <p:spPr>
            <a:xfrm>
              <a:off x="4982350" y="1705500"/>
              <a:ext cx="9825" cy="4350"/>
            </a:xfrm>
            <a:custGeom>
              <a:avLst/>
              <a:gdLst/>
              <a:ahLst/>
              <a:cxnLst/>
              <a:rect l="l" t="t" r="r" b="b"/>
              <a:pathLst>
                <a:path w="393" h="174" extrusionOk="0">
                  <a:moveTo>
                    <a:pt x="184" y="19"/>
                  </a:moveTo>
                  <a:cubicBezTo>
                    <a:pt x="182" y="19"/>
                    <a:pt x="181" y="20"/>
                    <a:pt x="179" y="20"/>
                  </a:cubicBezTo>
                  <a:cubicBezTo>
                    <a:pt x="181" y="20"/>
                    <a:pt x="182" y="19"/>
                    <a:pt x="184" y="19"/>
                  </a:cubicBezTo>
                  <a:close/>
                  <a:moveTo>
                    <a:pt x="316" y="1"/>
                  </a:moveTo>
                  <a:cubicBezTo>
                    <a:pt x="310" y="1"/>
                    <a:pt x="305" y="1"/>
                    <a:pt x="299" y="2"/>
                  </a:cubicBezTo>
                  <a:cubicBezTo>
                    <a:pt x="260" y="8"/>
                    <a:pt x="222" y="14"/>
                    <a:pt x="184" y="19"/>
                  </a:cubicBezTo>
                  <a:lnTo>
                    <a:pt x="184" y="19"/>
                  </a:lnTo>
                  <a:cubicBezTo>
                    <a:pt x="185" y="19"/>
                    <a:pt x="187" y="19"/>
                    <a:pt x="189" y="19"/>
                  </a:cubicBezTo>
                  <a:lnTo>
                    <a:pt x="189" y="19"/>
                  </a:lnTo>
                  <a:cubicBezTo>
                    <a:pt x="150" y="24"/>
                    <a:pt x="110" y="28"/>
                    <a:pt x="72" y="31"/>
                  </a:cubicBezTo>
                  <a:cubicBezTo>
                    <a:pt x="52" y="33"/>
                    <a:pt x="35" y="38"/>
                    <a:pt x="22" y="52"/>
                  </a:cubicBezTo>
                  <a:cubicBezTo>
                    <a:pt x="11" y="64"/>
                    <a:pt x="0" y="85"/>
                    <a:pt x="1" y="101"/>
                  </a:cubicBezTo>
                  <a:cubicBezTo>
                    <a:pt x="4" y="136"/>
                    <a:pt x="32" y="173"/>
                    <a:pt x="68" y="173"/>
                  </a:cubicBezTo>
                  <a:cubicBezTo>
                    <a:pt x="70" y="173"/>
                    <a:pt x="71" y="173"/>
                    <a:pt x="73" y="173"/>
                  </a:cubicBezTo>
                  <a:cubicBezTo>
                    <a:pt x="162" y="165"/>
                    <a:pt x="249" y="153"/>
                    <a:pt x="337" y="138"/>
                  </a:cubicBezTo>
                  <a:cubicBezTo>
                    <a:pt x="355" y="135"/>
                    <a:pt x="372" y="119"/>
                    <a:pt x="379" y="106"/>
                  </a:cubicBezTo>
                  <a:cubicBezTo>
                    <a:pt x="388" y="90"/>
                    <a:pt x="392" y="67"/>
                    <a:pt x="386" y="51"/>
                  </a:cubicBezTo>
                  <a:cubicBezTo>
                    <a:pt x="375" y="18"/>
                    <a:pt x="347" y="1"/>
                    <a:pt x="316" y="1"/>
                  </a:cubicBezTo>
                  <a:close/>
                </a:path>
              </a:pathLst>
            </a:custGeom>
            <a:solidFill>
              <a:srgbClr val="FFAC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1"/>
            <p:cNvSpPr/>
            <p:nvPr/>
          </p:nvSpPr>
          <p:spPr>
            <a:xfrm>
              <a:off x="4981375" y="1709325"/>
              <a:ext cx="12725" cy="11100"/>
            </a:xfrm>
            <a:custGeom>
              <a:avLst/>
              <a:gdLst/>
              <a:ahLst/>
              <a:cxnLst/>
              <a:rect l="l" t="t" r="r" b="b"/>
              <a:pathLst>
                <a:path w="509" h="444" extrusionOk="0">
                  <a:moveTo>
                    <a:pt x="85" y="0"/>
                  </a:moveTo>
                  <a:cubicBezTo>
                    <a:pt x="60" y="0"/>
                    <a:pt x="33" y="14"/>
                    <a:pt x="23" y="35"/>
                  </a:cubicBezTo>
                  <a:cubicBezTo>
                    <a:pt x="1" y="73"/>
                    <a:pt x="13" y="109"/>
                    <a:pt x="45" y="132"/>
                  </a:cubicBezTo>
                  <a:cubicBezTo>
                    <a:pt x="60" y="143"/>
                    <a:pt x="75" y="154"/>
                    <a:pt x="90" y="166"/>
                  </a:cubicBezTo>
                  <a:cubicBezTo>
                    <a:pt x="97" y="171"/>
                    <a:pt x="100" y="173"/>
                    <a:pt x="104" y="177"/>
                  </a:cubicBezTo>
                  <a:cubicBezTo>
                    <a:pt x="112" y="183"/>
                    <a:pt x="120" y="188"/>
                    <a:pt x="127" y="195"/>
                  </a:cubicBezTo>
                  <a:cubicBezTo>
                    <a:pt x="157" y="218"/>
                    <a:pt x="185" y="243"/>
                    <a:pt x="215" y="268"/>
                  </a:cubicBezTo>
                  <a:cubicBezTo>
                    <a:pt x="272" y="318"/>
                    <a:pt x="328" y="369"/>
                    <a:pt x="382" y="423"/>
                  </a:cubicBezTo>
                  <a:cubicBezTo>
                    <a:pt x="395" y="436"/>
                    <a:pt x="414" y="443"/>
                    <a:pt x="433" y="443"/>
                  </a:cubicBezTo>
                  <a:cubicBezTo>
                    <a:pt x="451" y="443"/>
                    <a:pt x="469" y="437"/>
                    <a:pt x="482" y="423"/>
                  </a:cubicBezTo>
                  <a:cubicBezTo>
                    <a:pt x="508" y="394"/>
                    <a:pt x="509" y="352"/>
                    <a:pt x="482" y="323"/>
                  </a:cubicBezTo>
                  <a:cubicBezTo>
                    <a:pt x="369" y="209"/>
                    <a:pt x="246" y="106"/>
                    <a:pt x="118" y="11"/>
                  </a:cubicBezTo>
                  <a:cubicBezTo>
                    <a:pt x="109" y="4"/>
                    <a:pt x="97" y="0"/>
                    <a:pt x="85" y="0"/>
                  </a:cubicBezTo>
                  <a:close/>
                </a:path>
              </a:pathLst>
            </a:custGeom>
            <a:solidFill>
              <a:srgbClr val="FFAC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1"/>
            <p:cNvSpPr/>
            <p:nvPr/>
          </p:nvSpPr>
          <p:spPr>
            <a:xfrm>
              <a:off x="4973625" y="1709475"/>
              <a:ext cx="4475" cy="18375"/>
            </a:xfrm>
            <a:custGeom>
              <a:avLst/>
              <a:gdLst/>
              <a:ahLst/>
              <a:cxnLst/>
              <a:rect l="l" t="t" r="r" b="b"/>
              <a:pathLst>
                <a:path w="179" h="735" extrusionOk="0">
                  <a:moveTo>
                    <a:pt x="83" y="0"/>
                  </a:moveTo>
                  <a:cubicBezTo>
                    <a:pt x="44" y="0"/>
                    <a:pt x="17" y="32"/>
                    <a:pt x="14" y="71"/>
                  </a:cubicBezTo>
                  <a:cubicBezTo>
                    <a:pt x="1" y="269"/>
                    <a:pt x="7" y="469"/>
                    <a:pt x="34" y="665"/>
                  </a:cubicBezTo>
                  <a:cubicBezTo>
                    <a:pt x="39" y="703"/>
                    <a:pt x="63" y="735"/>
                    <a:pt x="104" y="735"/>
                  </a:cubicBezTo>
                  <a:cubicBezTo>
                    <a:pt x="137" y="735"/>
                    <a:pt x="179" y="703"/>
                    <a:pt x="173" y="665"/>
                  </a:cubicBezTo>
                  <a:cubicBezTo>
                    <a:pt x="148" y="467"/>
                    <a:pt x="141" y="268"/>
                    <a:pt x="154" y="71"/>
                  </a:cubicBezTo>
                  <a:cubicBezTo>
                    <a:pt x="157" y="32"/>
                    <a:pt x="121" y="0"/>
                    <a:pt x="84" y="0"/>
                  </a:cubicBezTo>
                  <a:cubicBezTo>
                    <a:pt x="84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FAC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1"/>
            <p:cNvSpPr/>
            <p:nvPr/>
          </p:nvSpPr>
          <p:spPr>
            <a:xfrm>
              <a:off x="4952075" y="1706900"/>
              <a:ext cx="22400" cy="18000"/>
            </a:xfrm>
            <a:custGeom>
              <a:avLst/>
              <a:gdLst/>
              <a:ahLst/>
              <a:cxnLst/>
              <a:rect l="l" t="t" r="r" b="b"/>
              <a:pathLst>
                <a:path w="896" h="720" extrusionOk="0">
                  <a:moveTo>
                    <a:pt x="820" y="0"/>
                  </a:moveTo>
                  <a:cubicBezTo>
                    <a:pt x="802" y="0"/>
                    <a:pt x="783" y="8"/>
                    <a:pt x="768" y="21"/>
                  </a:cubicBezTo>
                  <a:cubicBezTo>
                    <a:pt x="530" y="212"/>
                    <a:pt x="290" y="402"/>
                    <a:pt x="47" y="588"/>
                  </a:cubicBezTo>
                  <a:cubicBezTo>
                    <a:pt x="17" y="611"/>
                    <a:pt x="0" y="648"/>
                    <a:pt x="21" y="684"/>
                  </a:cubicBezTo>
                  <a:cubicBezTo>
                    <a:pt x="32" y="704"/>
                    <a:pt x="60" y="719"/>
                    <a:pt x="85" y="719"/>
                  </a:cubicBezTo>
                  <a:cubicBezTo>
                    <a:pt x="96" y="719"/>
                    <a:pt x="107" y="716"/>
                    <a:pt x="116" y="709"/>
                  </a:cubicBezTo>
                  <a:cubicBezTo>
                    <a:pt x="368" y="516"/>
                    <a:pt x="618" y="320"/>
                    <a:pt x="866" y="120"/>
                  </a:cubicBezTo>
                  <a:cubicBezTo>
                    <a:pt x="896" y="97"/>
                    <a:pt x="891" y="45"/>
                    <a:pt x="866" y="21"/>
                  </a:cubicBezTo>
                  <a:cubicBezTo>
                    <a:pt x="853" y="6"/>
                    <a:pt x="837" y="0"/>
                    <a:pt x="820" y="0"/>
                  </a:cubicBezTo>
                  <a:close/>
                </a:path>
              </a:pathLst>
            </a:custGeom>
            <a:solidFill>
              <a:srgbClr val="FFAC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1"/>
            <p:cNvSpPr/>
            <p:nvPr/>
          </p:nvSpPr>
          <p:spPr>
            <a:xfrm>
              <a:off x="4954900" y="1701750"/>
              <a:ext cx="19300" cy="6025"/>
            </a:xfrm>
            <a:custGeom>
              <a:avLst/>
              <a:gdLst/>
              <a:ahLst/>
              <a:cxnLst/>
              <a:rect l="l" t="t" r="r" b="b"/>
              <a:pathLst>
                <a:path w="772" h="241" extrusionOk="0">
                  <a:moveTo>
                    <a:pt x="80" y="1"/>
                  </a:moveTo>
                  <a:cubicBezTo>
                    <a:pt x="48" y="1"/>
                    <a:pt x="19" y="18"/>
                    <a:pt x="9" y="51"/>
                  </a:cubicBezTo>
                  <a:cubicBezTo>
                    <a:pt x="1" y="85"/>
                    <a:pt x="22" y="132"/>
                    <a:pt x="59" y="138"/>
                  </a:cubicBezTo>
                  <a:cubicBezTo>
                    <a:pt x="265" y="175"/>
                    <a:pt x="469" y="209"/>
                    <a:pt x="675" y="239"/>
                  </a:cubicBezTo>
                  <a:cubicBezTo>
                    <a:pt x="680" y="240"/>
                    <a:pt x="685" y="240"/>
                    <a:pt x="690" y="240"/>
                  </a:cubicBezTo>
                  <a:cubicBezTo>
                    <a:pt x="722" y="240"/>
                    <a:pt x="752" y="225"/>
                    <a:pt x="762" y="190"/>
                  </a:cubicBezTo>
                  <a:cubicBezTo>
                    <a:pt x="771" y="157"/>
                    <a:pt x="751" y="109"/>
                    <a:pt x="714" y="104"/>
                  </a:cubicBezTo>
                  <a:cubicBezTo>
                    <a:pt x="508" y="73"/>
                    <a:pt x="302" y="39"/>
                    <a:pt x="96" y="2"/>
                  </a:cubicBezTo>
                  <a:cubicBezTo>
                    <a:pt x="91" y="1"/>
                    <a:pt x="85" y="1"/>
                    <a:pt x="80" y="1"/>
                  </a:cubicBezTo>
                  <a:close/>
                </a:path>
              </a:pathLst>
            </a:custGeom>
            <a:solidFill>
              <a:srgbClr val="FFAC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1"/>
            <p:cNvSpPr/>
            <p:nvPr/>
          </p:nvSpPr>
          <p:spPr>
            <a:xfrm>
              <a:off x="4960950" y="1687675"/>
              <a:ext cx="12250" cy="14900"/>
            </a:xfrm>
            <a:custGeom>
              <a:avLst/>
              <a:gdLst/>
              <a:ahLst/>
              <a:cxnLst/>
              <a:rect l="l" t="t" r="r" b="b"/>
              <a:pathLst>
                <a:path w="490" h="596" extrusionOk="0">
                  <a:moveTo>
                    <a:pt x="82" y="0"/>
                  </a:moveTo>
                  <a:cubicBezTo>
                    <a:pt x="70" y="0"/>
                    <a:pt x="58" y="3"/>
                    <a:pt x="48" y="10"/>
                  </a:cubicBezTo>
                  <a:cubicBezTo>
                    <a:pt x="16" y="29"/>
                    <a:pt x="1" y="75"/>
                    <a:pt x="23" y="106"/>
                  </a:cubicBezTo>
                  <a:cubicBezTo>
                    <a:pt x="128" y="267"/>
                    <a:pt x="241" y="424"/>
                    <a:pt x="363" y="576"/>
                  </a:cubicBezTo>
                  <a:cubicBezTo>
                    <a:pt x="374" y="589"/>
                    <a:pt x="391" y="595"/>
                    <a:pt x="409" y="595"/>
                  </a:cubicBezTo>
                  <a:cubicBezTo>
                    <a:pt x="429" y="595"/>
                    <a:pt x="449" y="588"/>
                    <a:pt x="462" y="576"/>
                  </a:cubicBezTo>
                  <a:cubicBezTo>
                    <a:pt x="489" y="546"/>
                    <a:pt x="484" y="505"/>
                    <a:pt x="461" y="475"/>
                  </a:cubicBezTo>
                  <a:cubicBezTo>
                    <a:pt x="348" y="336"/>
                    <a:pt x="242" y="188"/>
                    <a:pt x="143" y="35"/>
                  </a:cubicBezTo>
                  <a:cubicBezTo>
                    <a:pt x="129" y="13"/>
                    <a:pt x="105" y="0"/>
                    <a:pt x="82" y="0"/>
                  </a:cubicBezTo>
                  <a:close/>
                </a:path>
              </a:pathLst>
            </a:custGeom>
            <a:solidFill>
              <a:srgbClr val="FFAC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1"/>
            <p:cNvSpPr/>
            <p:nvPr/>
          </p:nvSpPr>
          <p:spPr>
            <a:xfrm>
              <a:off x="4970075" y="1683475"/>
              <a:ext cx="8500" cy="15275"/>
            </a:xfrm>
            <a:custGeom>
              <a:avLst/>
              <a:gdLst/>
              <a:ahLst/>
              <a:cxnLst/>
              <a:rect l="l" t="t" r="r" b="b"/>
              <a:pathLst>
                <a:path w="340" h="611" extrusionOk="0">
                  <a:moveTo>
                    <a:pt x="80" y="1"/>
                  </a:moveTo>
                  <a:cubicBezTo>
                    <a:pt x="74" y="1"/>
                    <a:pt x="68" y="1"/>
                    <a:pt x="62" y="3"/>
                  </a:cubicBezTo>
                  <a:cubicBezTo>
                    <a:pt x="27" y="12"/>
                    <a:pt x="0" y="54"/>
                    <a:pt x="13" y="90"/>
                  </a:cubicBezTo>
                  <a:cubicBezTo>
                    <a:pt x="70" y="246"/>
                    <a:pt x="128" y="403"/>
                    <a:pt x="189" y="560"/>
                  </a:cubicBezTo>
                  <a:cubicBezTo>
                    <a:pt x="200" y="589"/>
                    <a:pt x="226" y="611"/>
                    <a:pt x="256" y="611"/>
                  </a:cubicBezTo>
                  <a:cubicBezTo>
                    <a:pt x="262" y="611"/>
                    <a:pt x="269" y="610"/>
                    <a:pt x="275" y="608"/>
                  </a:cubicBezTo>
                  <a:cubicBezTo>
                    <a:pt x="310" y="600"/>
                    <a:pt x="339" y="556"/>
                    <a:pt x="325" y="522"/>
                  </a:cubicBezTo>
                  <a:cubicBezTo>
                    <a:pt x="265" y="365"/>
                    <a:pt x="207" y="209"/>
                    <a:pt x="149" y="53"/>
                  </a:cubicBezTo>
                  <a:cubicBezTo>
                    <a:pt x="138" y="22"/>
                    <a:pt x="112" y="1"/>
                    <a:pt x="80" y="1"/>
                  </a:cubicBezTo>
                  <a:close/>
                </a:path>
              </a:pathLst>
            </a:custGeom>
            <a:solidFill>
              <a:srgbClr val="FFAC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1"/>
            <p:cNvSpPr/>
            <p:nvPr/>
          </p:nvSpPr>
          <p:spPr>
            <a:xfrm>
              <a:off x="4978550" y="1682500"/>
              <a:ext cx="8975" cy="15625"/>
            </a:xfrm>
            <a:custGeom>
              <a:avLst/>
              <a:gdLst/>
              <a:ahLst/>
              <a:cxnLst/>
              <a:rect l="l" t="t" r="r" b="b"/>
              <a:pathLst>
                <a:path w="359" h="625" extrusionOk="0">
                  <a:moveTo>
                    <a:pt x="280" y="0"/>
                  </a:moveTo>
                  <a:cubicBezTo>
                    <a:pt x="249" y="0"/>
                    <a:pt x="221" y="20"/>
                    <a:pt x="212" y="51"/>
                  </a:cubicBezTo>
                  <a:cubicBezTo>
                    <a:pt x="168" y="217"/>
                    <a:pt x="105" y="370"/>
                    <a:pt x="19" y="519"/>
                  </a:cubicBezTo>
                  <a:cubicBezTo>
                    <a:pt x="0" y="551"/>
                    <a:pt x="12" y="594"/>
                    <a:pt x="44" y="614"/>
                  </a:cubicBezTo>
                  <a:cubicBezTo>
                    <a:pt x="55" y="621"/>
                    <a:pt x="68" y="624"/>
                    <a:pt x="80" y="624"/>
                  </a:cubicBezTo>
                  <a:cubicBezTo>
                    <a:pt x="105" y="624"/>
                    <a:pt x="128" y="612"/>
                    <a:pt x="141" y="589"/>
                  </a:cubicBezTo>
                  <a:cubicBezTo>
                    <a:pt x="231" y="433"/>
                    <a:pt x="300" y="263"/>
                    <a:pt x="348" y="90"/>
                  </a:cubicBezTo>
                  <a:cubicBezTo>
                    <a:pt x="358" y="52"/>
                    <a:pt x="334" y="13"/>
                    <a:pt x="298" y="3"/>
                  </a:cubicBezTo>
                  <a:cubicBezTo>
                    <a:pt x="292" y="1"/>
                    <a:pt x="286" y="0"/>
                    <a:pt x="280" y="0"/>
                  </a:cubicBezTo>
                  <a:close/>
                </a:path>
              </a:pathLst>
            </a:custGeom>
            <a:solidFill>
              <a:srgbClr val="FFAC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1"/>
            <p:cNvSpPr/>
            <p:nvPr/>
          </p:nvSpPr>
          <p:spPr>
            <a:xfrm>
              <a:off x="4980625" y="1692750"/>
              <a:ext cx="9050" cy="9925"/>
            </a:xfrm>
            <a:custGeom>
              <a:avLst/>
              <a:gdLst/>
              <a:ahLst/>
              <a:cxnLst/>
              <a:rect l="l" t="t" r="r" b="b"/>
              <a:pathLst>
                <a:path w="362" h="397" extrusionOk="0">
                  <a:moveTo>
                    <a:pt x="142" y="329"/>
                  </a:moveTo>
                  <a:cubicBezTo>
                    <a:pt x="142" y="331"/>
                    <a:pt x="142" y="332"/>
                    <a:pt x="141" y="334"/>
                  </a:cubicBezTo>
                  <a:lnTo>
                    <a:pt x="141" y="334"/>
                  </a:lnTo>
                  <a:cubicBezTo>
                    <a:pt x="141" y="334"/>
                    <a:pt x="141" y="333"/>
                    <a:pt x="142" y="331"/>
                  </a:cubicBezTo>
                  <a:cubicBezTo>
                    <a:pt x="142" y="330"/>
                    <a:pt x="142" y="330"/>
                    <a:pt x="142" y="329"/>
                  </a:cubicBezTo>
                  <a:close/>
                  <a:moveTo>
                    <a:pt x="281" y="0"/>
                  </a:moveTo>
                  <a:cubicBezTo>
                    <a:pt x="264" y="0"/>
                    <a:pt x="247" y="7"/>
                    <a:pt x="234" y="21"/>
                  </a:cubicBezTo>
                  <a:cubicBezTo>
                    <a:pt x="188" y="65"/>
                    <a:pt x="145" y="111"/>
                    <a:pt x="99" y="157"/>
                  </a:cubicBezTo>
                  <a:cubicBezTo>
                    <a:pt x="78" y="179"/>
                    <a:pt x="57" y="202"/>
                    <a:pt x="38" y="228"/>
                  </a:cubicBezTo>
                  <a:cubicBezTo>
                    <a:pt x="16" y="257"/>
                    <a:pt x="6" y="291"/>
                    <a:pt x="2" y="327"/>
                  </a:cubicBezTo>
                  <a:cubicBezTo>
                    <a:pt x="1" y="344"/>
                    <a:pt x="11" y="365"/>
                    <a:pt x="23" y="376"/>
                  </a:cubicBezTo>
                  <a:cubicBezTo>
                    <a:pt x="33" y="387"/>
                    <a:pt x="51" y="397"/>
                    <a:pt x="68" y="397"/>
                  </a:cubicBezTo>
                  <a:cubicBezTo>
                    <a:pt x="69" y="397"/>
                    <a:pt x="71" y="397"/>
                    <a:pt x="72" y="396"/>
                  </a:cubicBezTo>
                  <a:cubicBezTo>
                    <a:pt x="110" y="393"/>
                    <a:pt x="135" y="368"/>
                    <a:pt x="141" y="334"/>
                  </a:cubicBezTo>
                  <a:lnTo>
                    <a:pt x="141" y="334"/>
                  </a:lnTo>
                  <a:cubicBezTo>
                    <a:pt x="141" y="334"/>
                    <a:pt x="141" y="334"/>
                    <a:pt x="141" y="334"/>
                  </a:cubicBezTo>
                  <a:cubicBezTo>
                    <a:pt x="141" y="334"/>
                    <a:pt x="142" y="331"/>
                    <a:pt x="142" y="328"/>
                  </a:cubicBezTo>
                  <a:lnTo>
                    <a:pt x="142" y="328"/>
                  </a:lnTo>
                  <a:cubicBezTo>
                    <a:pt x="142" y="328"/>
                    <a:pt x="142" y="329"/>
                    <a:pt x="142" y="329"/>
                  </a:cubicBezTo>
                  <a:lnTo>
                    <a:pt x="142" y="329"/>
                  </a:lnTo>
                  <a:cubicBezTo>
                    <a:pt x="142" y="327"/>
                    <a:pt x="143" y="326"/>
                    <a:pt x="143" y="324"/>
                  </a:cubicBezTo>
                  <a:lnTo>
                    <a:pt x="143" y="324"/>
                  </a:lnTo>
                  <a:cubicBezTo>
                    <a:pt x="143" y="325"/>
                    <a:pt x="142" y="327"/>
                    <a:pt x="142" y="328"/>
                  </a:cubicBezTo>
                  <a:lnTo>
                    <a:pt x="142" y="328"/>
                  </a:lnTo>
                  <a:cubicBezTo>
                    <a:pt x="143" y="326"/>
                    <a:pt x="143" y="323"/>
                    <a:pt x="145" y="322"/>
                  </a:cubicBezTo>
                  <a:cubicBezTo>
                    <a:pt x="145" y="320"/>
                    <a:pt x="146" y="319"/>
                    <a:pt x="146" y="318"/>
                  </a:cubicBezTo>
                  <a:lnTo>
                    <a:pt x="146" y="318"/>
                  </a:lnTo>
                  <a:cubicBezTo>
                    <a:pt x="148" y="314"/>
                    <a:pt x="150" y="310"/>
                    <a:pt x="153" y="305"/>
                  </a:cubicBezTo>
                  <a:cubicBezTo>
                    <a:pt x="157" y="299"/>
                    <a:pt x="163" y="292"/>
                    <a:pt x="163" y="292"/>
                  </a:cubicBezTo>
                  <a:lnTo>
                    <a:pt x="163" y="292"/>
                  </a:lnTo>
                  <a:cubicBezTo>
                    <a:pt x="163" y="292"/>
                    <a:pt x="162" y="293"/>
                    <a:pt x="160" y="296"/>
                  </a:cubicBezTo>
                  <a:cubicBezTo>
                    <a:pt x="158" y="299"/>
                    <a:pt x="157" y="300"/>
                    <a:pt x="157" y="300"/>
                  </a:cubicBezTo>
                  <a:cubicBezTo>
                    <a:pt x="157" y="300"/>
                    <a:pt x="161" y="296"/>
                    <a:pt x="161" y="295"/>
                  </a:cubicBezTo>
                  <a:cubicBezTo>
                    <a:pt x="163" y="292"/>
                    <a:pt x="165" y="290"/>
                    <a:pt x="167" y="287"/>
                  </a:cubicBezTo>
                  <a:lnTo>
                    <a:pt x="179" y="275"/>
                  </a:lnTo>
                  <a:cubicBezTo>
                    <a:pt x="188" y="265"/>
                    <a:pt x="199" y="256"/>
                    <a:pt x="209" y="245"/>
                  </a:cubicBezTo>
                  <a:cubicBezTo>
                    <a:pt x="250" y="204"/>
                    <a:pt x="292" y="162"/>
                    <a:pt x="333" y="120"/>
                  </a:cubicBezTo>
                  <a:cubicBezTo>
                    <a:pt x="359" y="94"/>
                    <a:pt x="362" y="47"/>
                    <a:pt x="333" y="21"/>
                  </a:cubicBezTo>
                  <a:cubicBezTo>
                    <a:pt x="319" y="8"/>
                    <a:pt x="300" y="0"/>
                    <a:pt x="281" y="0"/>
                  </a:cubicBezTo>
                  <a:close/>
                </a:path>
              </a:pathLst>
            </a:custGeom>
            <a:solidFill>
              <a:srgbClr val="FFAC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1"/>
            <p:cNvSpPr/>
            <p:nvPr/>
          </p:nvSpPr>
          <p:spPr>
            <a:xfrm>
              <a:off x="4982375" y="1701300"/>
              <a:ext cx="15400" cy="7250"/>
            </a:xfrm>
            <a:custGeom>
              <a:avLst/>
              <a:gdLst/>
              <a:ahLst/>
              <a:cxnLst/>
              <a:rect l="l" t="t" r="r" b="b"/>
              <a:pathLst>
                <a:path w="616" h="290" extrusionOk="0">
                  <a:moveTo>
                    <a:pt x="537" y="0"/>
                  </a:moveTo>
                  <a:cubicBezTo>
                    <a:pt x="531" y="0"/>
                    <a:pt x="525" y="1"/>
                    <a:pt x="519" y="3"/>
                  </a:cubicBezTo>
                  <a:cubicBezTo>
                    <a:pt x="364" y="46"/>
                    <a:pt x="211" y="95"/>
                    <a:pt x="60" y="151"/>
                  </a:cubicBezTo>
                  <a:cubicBezTo>
                    <a:pt x="24" y="163"/>
                    <a:pt x="0" y="198"/>
                    <a:pt x="11" y="237"/>
                  </a:cubicBezTo>
                  <a:cubicBezTo>
                    <a:pt x="19" y="266"/>
                    <a:pt x="48" y="289"/>
                    <a:pt x="78" y="289"/>
                  </a:cubicBezTo>
                  <a:cubicBezTo>
                    <a:pt x="85" y="289"/>
                    <a:pt x="91" y="288"/>
                    <a:pt x="97" y="286"/>
                  </a:cubicBezTo>
                  <a:cubicBezTo>
                    <a:pt x="248" y="232"/>
                    <a:pt x="403" y="183"/>
                    <a:pt x="557" y="139"/>
                  </a:cubicBezTo>
                  <a:cubicBezTo>
                    <a:pt x="593" y="129"/>
                    <a:pt x="616" y="90"/>
                    <a:pt x="605" y="52"/>
                  </a:cubicBezTo>
                  <a:cubicBezTo>
                    <a:pt x="597" y="22"/>
                    <a:pt x="568" y="0"/>
                    <a:pt x="537" y="0"/>
                  </a:cubicBezTo>
                  <a:close/>
                </a:path>
              </a:pathLst>
            </a:custGeom>
            <a:solidFill>
              <a:srgbClr val="FFAC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1"/>
            <p:cNvSpPr/>
            <p:nvPr/>
          </p:nvSpPr>
          <p:spPr>
            <a:xfrm>
              <a:off x="4981725" y="1709075"/>
              <a:ext cx="16800" cy="8975"/>
            </a:xfrm>
            <a:custGeom>
              <a:avLst/>
              <a:gdLst/>
              <a:ahLst/>
              <a:cxnLst/>
              <a:rect l="l" t="t" r="r" b="b"/>
              <a:pathLst>
                <a:path w="672" h="359" extrusionOk="0">
                  <a:moveTo>
                    <a:pt x="112" y="1"/>
                  </a:moveTo>
                  <a:cubicBezTo>
                    <a:pt x="95" y="1"/>
                    <a:pt x="77" y="2"/>
                    <a:pt x="59" y="5"/>
                  </a:cubicBezTo>
                  <a:cubicBezTo>
                    <a:pt x="21" y="11"/>
                    <a:pt x="0" y="58"/>
                    <a:pt x="10" y="91"/>
                  </a:cubicBezTo>
                  <a:cubicBezTo>
                    <a:pt x="19" y="125"/>
                    <a:pt x="49" y="142"/>
                    <a:pt x="81" y="142"/>
                  </a:cubicBezTo>
                  <a:cubicBezTo>
                    <a:pt x="86" y="142"/>
                    <a:pt x="91" y="141"/>
                    <a:pt x="97" y="141"/>
                  </a:cubicBezTo>
                  <a:cubicBezTo>
                    <a:pt x="104" y="139"/>
                    <a:pt x="111" y="139"/>
                    <a:pt x="119" y="139"/>
                  </a:cubicBezTo>
                  <a:cubicBezTo>
                    <a:pt x="186" y="139"/>
                    <a:pt x="260" y="182"/>
                    <a:pt x="319" y="212"/>
                  </a:cubicBezTo>
                  <a:cubicBezTo>
                    <a:pt x="401" y="253"/>
                    <a:pt x="480" y="298"/>
                    <a:pt x="557" y="348"/>
                  </a:cubicBezTo>
                  <a:cubicBezTo>
                    <a:pt x="567" y="355"/>
                    <a:pt x="579" y="358"/>
                    <a:pt x="591" y="358"/>
                  </a:cubicBezTo>
                  <a:cubicBezTo>
                    <a:pt x="616" y="358"/>
                    <a:pt x="640" y="345"/>
                    <a:pt x="652" y="323"/>
                  </a:cubicBezTo>
                  <a:cubicBezTo>
                    <a:pt x="672" y="289"/>
                    <a:pt x="659" y="248"/>
                    <a:pt x="628" y="227"/>
                  </a:cubicBezTo>
                  <a:cubicBezTo>
                    <a:pt x="542" y="173"/>
                    <a:pt x="454" y="123"/>
                    <a:pt x="364" y="77"/>
                  </a:cubicBezTo>
                  <a:cubicBezTo>
                    <a:pt x="283" y="38"/>
                    <a:pt x="202" y="1"/>
                    <a:pt x="112" y="1"/>
                  </a:cubicBezTo>
                  <a:close/>
                </a:path>
              </a:pathLst>
            </a:custGeom>
            <a:solidFill>
              <a:srgbClr val="FFAC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1"/>
            <p:cNvSpPr/>
            <p:nvPr/>
          </p:nvSpPr>
          <p:spPr>
            <a:xfrm>
              <a:off x="4976575" y="1710025"/>
              <a:ext cx="11250" cy="23450"/>
            </a:xfrm>
            <a:custGeom>
              <a:avLst/>
              <a:gdLst/>
              <a:ahLst/>
              <a:cxnLst/>
              <a:rect l="l" t="t" r="r" b="b"/>
              <a:pathLst>
                <a:path w="450" h="938" extrusionOk="0">
                  <a:moveTo>
                    <a:pt x="86" y="1"/>
                  </a:moveTo>
                  <a:cubicBezTo>
                    <a:pt x="43" y="1"/>
                    <a:pt x="1" y="35"/>
                    <a:pt x="18" y="87"/>
                  </a:cubicBezTo>
                  <a:cubicBezTo>
                    <a:pt x="103" y="356"/>
                    <a:pt x="198" y="622"/>
                    <a:pt x="299" y="886"/>
                  </a:cubicBezTo>
                  <a:cubicBezTo>
                    <a:pt x="312" y="915"/>
                    <a:pt x="338" y="937"/>
                    <a:pt x="369" y="937"/>
                  </a:cubicBezTo>
                  <a:cubicBezTo>
                    <a:pt x="375" y="937"/>
                    <a:pt x="380" y="937"/>
                    <a:pt x="386" y="935"/>
                  </a:cubicBezTo>
                  <a:cubicBezTo>
                    <a:pt x="420" y="926"/>
                    <a:pt x="449" y="884"/>
                    <a:pt x="436" y="848"/>
                  </a:cubicBezTo>
                  <a:cubicBezTo>
                    <a:pt x="334" y="584"/>
                    <a:pt x="240" y="319"/>
                    <a:pt x="154" y="50"/>
                  </a:cubicBezTo>
                  <a:cubicBezTo>
                    <a:pt x="143" y="16"/>
                    <a:pt x="114" y="1"/>
                    <a:pt x="86" y="1"/>
                  </a:cubicBezTo>
                  <a:close/>
                </a:path>
              </a:pathLst>
            </a:custGeom>
            <a:solidFill>
              <a:srgbClr val="FFAC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1"/>
            <p:cNvSpPr/>
            <p:nvPr/>
          </p:nvSpPr>
          <p:spPr>
            <a:xfrm>
              <a:off x="4962425" y="1709800"/>
              <a:ext cx="16425" cy="18500"/>
            </a:xfrm>
            <a:custGeom>
              <a:avLst/>
              <a:gdLst/>
              <a:ahLst/>
              <a:cxnLst/>
              <a:rect l="l" t="t" r="r" b="b"/>
              <a:pathLst>
                <a:path w="657" h="740" extrusionOk="0">
                  <a:moveTo>
                    <a:pt x="575" y="1"/>
                  </a:moveTo>
                  <a:cubicBezTo>
                    <a:pt x="557" y="1"/>
                    <a:pt x="540" y="7"/>
                    <a:pt x="528" y="20"/>
                  </a:cubicBezTo>
                  <a:cubicBezTo>
                    <a:pt x="364" y="223"/>
                    <a:pt x="198" y="422"/>
                    <a:pt x="30" y="619"/>
                  </a:cubicBezTo>
                  <a:cubicBezTo>
                    <a:pt x="5" y="648"/>
                    <a:pt x="1" y="691"/>
                    <a:pt x="30" y="719"/>
                  </a:cubicBezTo>
                  <a:cubicBezTo>
                    <a:pt x="43" y="732"/>
                    <a:pt x="62" y="739"/>
                    <a:pt x="81" y="739"/>
                  </a:cubicBezTo>
                  <a:cubicBezTo>
                    <a:pt x="99" y="739"/>
                    <a:pt x="117" y="733"/>
                    <a:pt x="129" y="719"/>
                  </a:cubicBezTo>
                  <a:cubicBezTo>
                    <a:pt x="297" y="521"/>
                    <a:pt x="464" y="322"/>
                    <a:pt x="628" y="121"/>
                  </a:cubicBezTo>
                  <a:cubicBezTo>
                    <a:pt x="652" y="91"/>
                    <a:pt x="657" y="49"/>
                    <a:pt x="628" y="20"/>
                  </a:cubicBezTo>
                  <a:cubicBezTo>
                    <a:pt x="614" y="8"/>
                    <a:pt x="594" y="1"/>
                    <a:pt x="575" y="1"/>
                  </a:cubicBezTo>
                  <a:close/>
                </a:path>
              </a:pathLst>
            </a:custGeom>
            <a:solidFill>
              <a:srgbClr val="FFAC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1"/>
            <p:cNvSpPr/>
            <p:nvPr/>
          </p:nvSpPr>
          <p:spPr>
            <a:xfrm>
              <a:off x="4954275" y="1706950"/>
              <a:ext cx="16275" cy="10075"/>
            </a:xfrm>
            <a:custGeom>
              <a:avLst/>
              <a:gdLst/>
              <a:ahLst/>
              <a:cxnLst/>
              <a:rect l="l" t="t" r="r" b="b"/>
              <a:pathLst>
                <a:path w="651" h="403" extrusionOk="0">
                  <a:moveTo>
                    <a:pt x="571" y="1"/>
                  </a:moveTo>
                  <a:cubicBezTo>
                    <a:pt x="558" y="1"/>
                    <a:pt x="546" y="4"/>
                    <a:pt x="535" y="9"/>
                  </a:cubicBezTo>
                  <a:cubicBezTo>
                    <a:pt x="371" y="97"/>
                    <a:pt x="208" y="185"/>
                    <a:pt x="44" y="273"/>
                  </a:cubicBezTo>
                  <a:cubicBezTo>
                    <a:pt x="10" y="292"/>
                    <a:pt x="0" y="338"/>
                    <a:pt x="20" y="369"/>
                  </a:cubicBezTo>
                  <a:cubicBezTo>
                    <a:pt x="32" y="391"/>
                    <a:pt x="55" y="403"/>
                    <a:pt x="79" y="403"/>
                  </a:cubicBezTo>
                  <a:cubicBezTo>
                    <a:pt x="91" y="403"/>
                    <a:pt x="104" y="399"/>
                    <a:pt x="115" y="393"/>
                  </a:cubicBezTo>
                  <a:cubicBezTo>
                    <a:pt x="279" y="305"/>
                    <a:pt x="442" y="217"/>
                    <a:pt x="606" y="129"/>
                  </a:cubicBezTo>
                  <a:cubicBezTo>
                    <a:pt x="640" y="112"/>
                    <a:pt x="651" y="65"/>
                    <a:pt x="632" y="34"/>
                  </a:cubicBezTo>
                  <a:cubicBezTo>
                    <a:pt x="618" y="12"/>
                    <a:pt x="595" y="1"/>
                    <a:pt x="571" y="1"/>
                  </a:cubicBezTo>
                  <a:close/>
                </a:path>
              </a:pathLst>
            </a:custGeom>
            <a:solidFill>
              <a:srgbClr val="FFAC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1"/>
            <p:cNvSpPr/>
            <p:nvPr/>
          </p:nvSpPr>
          <p:spPr>
            <a:xfrm>
              <a:off x="4748225" y="1671150"/>
              <a:ext cx="54475" cy="37400"/>
            </a:xfrm>
            <a:custGeom>
              <a:avLst/>
              <a:gdLst/>
              <a:ahLst/>
              <a:cxnLst/>
              <a:rect l="l" t="t" r="r" b="b"/>
              <a:pathLst>
                <a:path w="2179" h="1496" extrusionOk="0">
                  <a:moveTo>
                    <a:pt x="1203" y="1"/>
                  </a:moveTo>
                  <a:cubicBezTo>
                    <a:pt x="1128" y="1"/>
                    <a:pt x="1050" y="7"/>
                    <a:pt x="972" y="19"/>
                  </a:cubicBezTo>
                  <a:cubicBezTo>
                    <a:pt x="407" y="111"/>
                    <a:pt x="1" y="512"/>
                    <a:pt x="66" y="914"/>
                  </a:cubicBezTo>
                  <a:cubicBezTo>
                    <a:pt x="122" y="1260"/>
                    <a:pt x="509" y="1495"/>
                    <a:pt x="977" y="1495"/>
                  </a:cubicBezTo>
                  <a:cubicBezTo>
                    <a:pt x="1052" y="1495"/>
                    <a:pt x="1130" y="1489"/>
                    <a:pt x="1209" y="1477"/>
                  </a:cubicBezTo>
                  <a:cubicBezTo>
                    <a:pt x="1773" y="1384"/>
                    <a:pt x="2179" y="984"/>
                    <a:pt x="2115" y="582"/>
                  </a:cubicBezTo>
                  <a:cubicBezTo>
                    <a:pt x="2058" y="235"/>
                    <a:pt x="1671" y="1"/>
                    <a:pt x="1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1"/>
            <p:cNvSpPr/>
            <p:nvPr/>
          </p:nvSpPr>
          <p:spPr>
            <a:xfrm>
              <a:off x="4792725" y="1674725"/>
              <a:ext cx="18425" cy="24400"/>
            </a:xfrm>
            <a:custGeom>
              <a:avLst/>
              <a:gdLst/>
              <a:ahLst/>
              <a:cxnLst/>
              <a:rect l="l" t="t" r="r" b="b"/>
              <a:pathLst>
                <a:path w="737" h="976" extrusionOk="0">
                  <a:moveTo>
                    <a:pt x="156" y="0"/>
                  </a:moveTo>
                  <a:cubicBezTo>
                    <a:pt x="112" y="0"/>
                    <a:pt x="75" y="9"/>
                    <a:pt x="49" y="28"/>
                  </a:cubicBezTo>
                  <a:cubicBezTo>
                    <a:pt x="29" y="44"/>
                    <a:pt x="1" y="77"/>
                    <a:pt x="8" y="344"/>
                  </a:cubicBezTo>
                  <a:cubicBezTo>
                    <a:pt x="16" y="723"/>
                    <a:pt x="21" y="914"/>
                    <a:pt x="111" y="960"/>
                  </a:cubicBezTo>
                  <a:cubicBezTo>
                    <a:pt x="132" y="971"/>
                    <a:pt x="156" y="976"/>
                    <a:pt x="184" y="976"/>
                  </a:cubicBezTo>
                  <a:cubicBezTo>
                    <a:pt x="382" y="976"/>
                    <a:pt x="737" y="728"/>
                    <a:pt x="713" y="444"/>
                  </a:cubicBezTo>
                  <a:cubicBezTo>
                    <a:pt x="692" y="181"/>
                    <a:pt x="355" y="0"/>
                    <a:pt x="1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0" name="Google Shape;290;p31"/>
          <p:cNvSpPr/>
          <p:nvPr/>
        </p:nvSpPr>
        <p:spPr>
          <a:xfrm rot="686870">
            <a:off x="3383671" y="4194752"/>
            <a:ext cx="108105" cy="191275"/>
          </a:xfrm>
          <a:custGeom>
            <a:avLst/>
            <a:gdLst/>
            <a:ahLst/>
            <a:cxnLst/>
            <a:rect l="l" t="t" r="r" b="b"/>
            <a:pathLst>
              <a:path w="1951" h="3452" extrusionOk="0">
                <a:moveTo>
                  <a:pt x="793" y="1"/>
                </a:moveTo>
                <a:cubicBezTo>
                  <a:pt x="793" y="1"/>
                  <a:pt x="793" y="1"/>
                  <a:pt x="793" y="3"/>
                </a:cubicBezTo>
                <a:cubicBezTo>
                  <a:pt x="808" y="316"/>
                  <a:pt x="768" y="570"/>
                  <a:pt x="730" y="740"/>
                </a:cubicBezTo>
                <a:cubicBezTo>
                  <a:pt x="668" y="1005"/>
                  <a:pt x="612" y="1248"/>
                  <a:pt x="408" y="1462"/>
                </a:cubicBezTo>
                <a:cubicBezTo>
                  <a:pt x="264" y="1614"/>
                  <a:pt x="105" y="1692"/>
                  <a:pt x="1" y="1731"/>
                </a:cubicBezTo>
                <a:cubicBezTo>
                  <a:pt x="135" y="1740"/>
                  <a:pt x="424" y="1778"/>
                  <a:pt x="641" y="1997"/>
                </a:cubicBezTo>
                <a:cubicBezTo>
                  <a:pt x="795" y="2150"/>
                  <a:pt x="845" y="2326"/>
                  <a:pt x="920" y="2604"/>
                </a:cubicBezTo>
                <a:cubicBezTo>
                  <a:pt x="1049" y="3078"/>
                  <a:pt x="1044" y="3452"/>
                  <a:pt x="1064" y="3452"/>
                </a:cubicBezTo>
                <a:cubicBezTo>
                  <a:pt x="1088" y="3452"/>
                  <a:pt x="1107" y="2996"/>
                  <a:pt x="1194" y="2377"/>
                </a:cubicBezTo>
                <a:cubicBezTo>
                  <a:pt x="1232" y="2093"/>
                  <a:pt x="1283" y="1981"/>
                  <a:pt x="1356" y="1870"/>
                </a:cubicBezTo>
                <a:cubicBezTo>
                  <a:pt x="1527" y="1614"/>
                  <a:pt x="1792" y="1503"/>
                  <a:pt x="1950" y="1454"/>
                </a:cubicBezTo>
                <a:cubicBezTo>
                  <a:pt x="1787" y="1435"/>
                  <a:pt x="1521" y="1382"/>
                  <a:pt x="1298" y="1186"/>
                </a:cubicBezTo>
                <a:cubicBezTo>
                  <a:pt x="839" y="787"/>
                  <a:pt x="793" y="1"/>
                  <a:pt x="793" y="1"/>
                </a:cubicBezTo>
                <a:close/>
              </a:path>
            </a:pathLst>
          </a:custGeom>
          <a:solidFill>
            <a:srgbClr val="A040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1" name="Google Shape;291;p31"/>
          <p:cNvGrpSpPr/>
          <p:nvPr/>
        </p:nvGrpSpPr>
        <p:grpSpPr>
          <a:xfrm>
            <a:off x="364641" y="536142"/>
            <a:ext cx="564636" cy="492936"/>
            <a:chOff x="4379750" y="410850"/>
            <a:chExt cx="278475" cy="243125"/>
          </a:xfrm>
        </p:grpSpPr>
        <p:sp>
          <p:nvSpPr>
            <p:cNvPr id="292" name="Google Shape;292;p31"/>
            <p:cNvSpPr/>
            <p:nvPr/>
          </p:nvSpPr>
          <p:spPr>
            <a:xfrm>
              <a:off x="4379750" y="418100"/>
              <a:ext cx="278475" cy="235875"/>
            </a:xfrm>
            <a:custGeom>
              <a:avLst/>
              <a:gdLst/>
              <a:ahLst/>
              <a:cxnLst/>
              <a:rect l="l" t="t" r="r" b="b"/>
              <a:pathLst>
                <a:path w="11139" h="9435" extrusionOk="0">
                  <a:moveTo>
                    <a:pt x="5335" y="1"/>
                  </a:moveTo>
                  <a:cubicBezTo>
                    <a:pt x="4897" y="1"/>
                    <a:pt x="4539" y="566"/>
                    <a:pt x="4352" y="861"/>
                  </a:cubicBezTo>
                  <a:cubicBezTo>
                    <a:pt x="4232" y="1053"/>
                    <a:pt x="4102" y="1302"/>
                    <a:pt x="4004" y="1613"/>
                  </a:cubicBezTo>
                  <a:lnTo>
                    <a:pt x="3989" y="1613"/>
                  </a:lnTo>
                  <a:cubicBezTo>
                    <a:pt x="3871" y="1601"/>
                    <a:pt x="3757" y="1592"/>
                    <a:pt x="3641" y="1590"/>
                  </a:cubicBezTo>
                  <a:cubicBezTo>
                    <a:pt x="3618" y="1590"/>
                    <a:pt x="3594" y="1590"/>
                    <a:pt x="3571" y="1590"/>
                  </a:cubicBezTo>
                  <a:cubicBezTo>
                    <a:pt x="1745" y="1590"/>
                    <a:pt x="1" y="3240"/>
                    <a:pt x="221" y="4038"/>
                  </a:cubicBezTo>
                  <a:cubicBezTo>
                    <a:pt x="329" y="4426"/>
                    <a:pt x="897" y="4602"/>
                    <a:pt x="821" y="4908"/>
                  </a:cubicBezTo>
                  <a:cubicBezTo>
                    <a:pt x="773" y="5103"/>
                    <a:pt x="535" y="5071"/>
                    <a:pt x="462" y="5290"/>
                  </a:cubicBezTo>
                  <a:cubicBezTo>
                    <a:pt x="356" y="5608"/>
                    <a:pt x="743" y="6042"/>
                    <a:pt x="1134" y="6479"/>
                  </a:cubicBezTo>
                  <a:cubicBezTo>
                    <a:pt x="1202" y="6554"/>
                    <a:pt x="1274" y="6622"/>
                    <a:pt x="1274" y="6622"/>
                  </a:cubicBezTo>
                  <a:cubicBezTo>
                    <a:pt x="1295" y="6640"/>
                    <a:pt x="1312" y="6656"/>
                    <a:pt x="1325" y="6666"/>
                  </a:cubicBezTo>
                  <a:cubicBezTo>
                    <a:pt x="1253" y="7777"/>
                    <a:pt x="1498" y="8175"/>
                    <a:pt x="1747" y="8329"/>
                  </a:cubicBezTo>
                  <a:cubicBezTo>
                    <a:pt x="1946" y="8453"/>
                    <a:pt x="2252" y="8483"/>
                    <a:pt x="2390" y="8754"/>
                  </a:cubicBezTo>
                  <a:cubicBezTo>
                    <a:pt x="2495" y="8964"/>
                    <a:pt x="2377" y="9071"/>
                    <a:pt x="2459" y="9224"/>
                  </a:cubicBezTo>
                  <a:cubicBezTo>
                    <a:pt x="2541" y="9377"/>
                    <a:pt x="2748" y="9435"/>
                    <a:pt x="3011" y="9435"/>
                  </a:cubicBezTo>
                  <a:cubicBezTo>
                    <a:pt x="3723" y="9435"/>
                    <a:pt x="4843" y="9008"/>
                    <a:pt x="4966" y="8897"/>
                  </a:cubicBezTo>
                  <a:cubicBezTo>
                    <a:pt x="5022" y="8846"/>
                    <a:pt x="5077" y="8793"/>
                    <a:pt x="5130" y="8734"/>
                  </a:cubicBezTo>
                  <a:cubicBezTo>
                    <a:pt x="5153" y="8709"/>
                    <a:pt x="5175" y="8682"/>
                    <a:pt x="5199" y="8654"/>
                  </a:cubicBezTo>
                  <a:cubicBezTo>
                    <a:pt x="6025" y="9144"/>
                    <a:pt x="6526" y="9301"/>
                    <a:pt x="6837" y="9301"/>
                  </a:cubicBezTo>
                  <a:cubicBezTo>
                    <a:pt x="7004" y="9301"/>
                    <a:pt x="7116" y="9256"/>
                    <a:pt x="7194" y="9194"/>
                  </a:cubicBezTo>
                  <a:cubicBezTo>
                    <a:pt x="7395" y="9031"/>
                    <a:pt x="7441" y="8688"/>
                    <a:pt x="7793" y="8557"/>
                  </a:cubicBezTo>
                  <a:cubicBezTo>
                    <a:pt x="7878" y="8525"/>
                    <a:pt x="7949" y="8517"/>
                    <a:pt x="8013" y="8517"/>
                  </a:cubicBezTo>
                  <a:cubicBezTo>
                    <a:pt x="8077" y="8517"/>
                    <a:pt x="8133" y="8525"/>
                    <a:pt x="8187" y="8525"/>
                  </a:cubicBezTo>
                  <a:cubicBezTo>
                    <a:pt x="8237" y="8525"/>
                    <a:pt x="8286" y="8518"/>
                    <a:pt x="8337" y="8490"/>
                  </a:cubicBezTo>
                  <a:cubicBezTo>
                    <a:pt x="8510" y="8400"/>
                    <a:pt x="8670" y="8108"/>
                    <a:pt x="8572" y="7187"/>
                  </a:cubicBezTo>
                  <a:lnTo>
                    <a:pt x="8572" y="7187"/>
                  </a:lnTo>
                  <a:cubicBezTo>
                    <a:pt x="8609" y="7189"/>
                    <a:pt x="8646" y="7190"/>
                    <a:pt x="8682" y="7190"/>
                  </a:cubicBezTo>
                  <a:cubicBezTo>
                    <a:pt x="8750" y="7190"/>
                    <a:pt x="8816" y="7187"/>
                    <a:pt x="8881" y="7180"/>
                  </a:cubicBezTo>
                  <a:cubicBezTo>
                    <a:pt x="8959" y="7175"/>
                    <a:pt x="9032" y="7165"/>
                    <a:pt x="9109" y="7151"/>
                  </a:cubicBezTo>
                  <a:cubicBezTo>
                    <a:pt x="10125" y="6962"/>
                    <a:pt x="10922" y="6136"/>
                    <a:pt x="11027" y="5127"/>
                  </a:cubicBezTo>
                  <a:cubicBezTo>
                    <a:pt x="11139" y="4056"/>
                    <a:pt x="10444" y="3006"/>
                    <a:pt x="9356" y="2663"/>
                  </a:cubicBezTo>
                  <a:cubicBezTo>
                    <a:pt x="9356" y="2621"/>
                    <a:pt x="9356" y="2549"/>
                    <a:pt x="9348" y="2457"/>
                  </a:cubicBezTo>
                  <a:cubicBezTo>
                    <a:pt x="9333" y="2292"/>
                    <a:pt x="9239" y="936"/>
                    <a:pt x="8411" y="435"/>
                  </a:cubicBezTo>
                  <a:cubicBezTo>
                    <a:pt x="8123" y="262"/>
                    <a:pt x="7795" y="221"/>
                    <a:pt x="7445" y="221"/>
                  </a:cubicBezTo>
                  <a:cubicBezTo>
                    <a:pt x="7286" y="221"/>
                    <a:pt x="7124" y="229"/>
                    <a:pt x="6958" y="238"/>
                  </a:cubicBezTo>
                  <a:cubicBezTo>
                    <a:pt x="6730" y="250"/>
                    <a:pt x="6529" y="282"/>
                    <a:pt x="6325" y="282"/>
                  </a:cubicBezTo>
                  <a:cubicBezTo>
                    <a:pt x="6147" y="282"/>
                    <a:pt x="5967" y="258"/>
                    <a:pt x="5764" y="176"/>
                  </a:cubicBezTo>
                  <a:cubicBezTo>
                    <a:pt x="5532" y="82"/>
                    <a:pt x="5509" y="6"/>
                    <a:pt x="5351" y="1"/>
                  </a:cubicBezTo>
                  <a:cubicBezTo>
                    <a:pt x="5346" y="1"/>
                    <a:pt x="5340" y="1"/>
                    <a:pt x="53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1"/>
            <p:cNvSpPr/>
            <p:nvPr/>
          </p:nvSpPr>
          <p:spPr>
            <a:xfrm>
              <a:off x="4470775" y="457775"/>
              <a:ext cx="46825" cy="73125"/>
            </a:xfrm>
            <a:custGeom>
              <a:avLst/>
              <a:gdLst/>
              <a:ahLst/>
              <a:cxnLst/>
              <a:rect l="l" t="t" r="r" b="b"/>
              <a:pathLst>
                <a:path w="1873" h="2925" extrusionOk="0">
                  <a:moveTo>
                    <a:pt x="0" y="0"/>
                  </a:moveTo>
                  <a:cubicBezTo>
                    <a:pt x="364" y="269"/>
                    <a:pt x="679" y="589"/>
                    <a:pt x="937" y="954"/>
                  </a:cubicBezTo>
                  <a:cubicBezTo>
                    <a:pt x="1449" y="1680"/>
                    <a:pt x="1621" y="2425"/>
                    <a:pt x="1673" y="2925"/>
                  </a:cubicBezTo>
                  <a:lnTo>
                    <a:pt x="1872" y="2904"/>
                  </a:lnTo>
                  <a:cubicBezTo>
                    <a:pt x="1816" y="2382"/>
                    <a:pt x="1637" y="1601"/>
                    <a:pt x="1097" y="837"/>
                  </a:cubicBezTo>
                  <a:cubicBezTo>
                    <a:pt x="885" y="533"/>
                    <a:pt x="632" y="262"/>
                    <a:pt x="348" y="24"/>
                  </a:cubicBezTo>
                  <a:cubicBezTo>
                    <a:pt x="230" y="11"/>
                    <a:pt x="116" y="3"/>
                    <a:pt x="0" y="0"/>
                  </a:cubicBezTo>
                  <a:close/>
                </a:path>
              </a:pathLst>
            </a:custGeom>
            <a:solidFill>
              <a:srgbClr val="FDE9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1"/>
            <p:cNvSpPr/>
            <p:nvPr/>
          </p:nvSpPr>
          <p:spPr>
            <a:xfrm>
              <a:off x="4408100" y="540350"/>
              <a:ext cx="100175" cy="43225"/>
            </a:xfrm>
            <a:custGeom>
              <a:avLst/>
              <a:gdLst/>
              <a:ahLst/>
              <a:cxnLst/>
              <a:rect l="l" t="t" r="r" b="b"/>
              <a:pathLst>
                <a:path w="4007" h="1729" extrusionOk="0">
                  <a:moveTo>
                    <a:pt x="3982" y="0"/>
                  </a:moveTo>
                  <a:cubicBezTo>
                    <a:pt x="2971" y="119"/>
                    <a:pt x="2008" y="418"/>
                    <a:pt x="1116" y="883"/>
                  </a:cubicBezTo>
                  <a:cubicBezTo>
                    <a:pt x="725" y="1085"/>
                    <a:pt x="354" y="1323"/>
                    <a:pt x="0" y="1587"/>
                  </a:cubicBezTo>
                  <a:cubicBezTo>
                    <a:pt x="58" y="1648"/>
                    <a:pt x="105" y="1694"/>
                    <a:pt x="140" y="1728"/>
                  </a:cubicBezTo>
                  <a:cubicBezTo>
                    <a:pt x="478" y="1477"/>
                    <a:pt x="834" y="1252"/>
                    <a:pt x="1206" y="1059"/>
                  </a:cubicBezTo>
                  <a:cubicBezTo>
                    <a:pt x="2078" y="603"/>
                    <a:pt x="3020" y="316"/>
                    <a:pt x="4007" y="200"/>
                  </a:cubicBezTo>
                  <a:lnTo>
                    <a:pt x="39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1"/>
            <p:cNvSpPr/>
            <p:nvPr/>
          </p:nvSpPr>
          <p:spPr>
            <a:xfrm>
              <a:off x="4524875" y="479525"/>
              <a:ext cx="88825" cy="55800"/>
            </a:xfrm>
            <a:custGeom>
              <a:avLst/>
              <a:gdLst/>
              <a:ahLst/>
              <a:cxnLst/>
              <a:rect l="l" t="t" r="r" b="b"/>
              <a:pathLst>
                <a:path w="3553" h="2232" extrusionOk="0">
                  <a:moveTo>
                    <a:pt x="3545" y="0"/>
                  </a:moveTo>
                  <a:cubicBezTo>
                    <a:pt x="3275" y="98"/>
                    <a:pt x="3011" y="206"/>
                    <a:pt x="2753" y="323"/>
                  </a:cubicBezTo>
                  <a:cubicBezTo>
                    <a:pt x="1762" y="776"/>
                    <a:pt x="834" y="1367"/>
                    <a:pt x="1" y="2082"/>
                  </a:cubicBezTo>
                  <a:lnTo>
                    <a:pt x="130" y="2232"/>
                  </a:lnTo>
                  <a:cubicBezTo>
                    <a:pt x="949" y="1527"/>
                    <a:pt x="1859" y="947"/>
                    <a:pt x="2834" y="504"/>
                  </a:cubicBezTo>
                  <a:cubicBezTo>
                    <a:pt x="3069" y="395"/>
                    <a:pt x="3309" y="297"/>
                    <a:pt x="3552" y="205"/>
                  </a:cubicBezTo>
                  <a:cubicBezTo>
                    <a:pt x="3552" y="163"/>
                    <a:pt x="3552" y="92"/>
                    <a:pt x="3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1"/>
            <p:cNvSpPr/>
            <p:nvPr/>
          </p:nvSpPr>
          <p:spPr>
            <a:xfrm>
              <a:off x="4496550" y="544550"/>
              <a:ext cx="21550" cy="95950"/>
            </a:xfrm>
            <a:custGeom>
              <a:avLst/>
              <a:gdLst/>
              <a:ahLst/>
              <a:cxnLst/>
              <a:rect l="l" t="t" r="r" b="b"/>
              <a:pathLst>
                <a:path w="862" h="3838" extrusionOk="0">
                  <a:moveTo>
                    <a:pt x="687" y="1"/>
                  </a:moveTo>
                  <a:cubicBezTo>
                    <a:pt x="425" y="484"/>
                    <a:pt x="246" y="999"/>
                    <a:pt x="154" y="1528"/>
                  </a:cubicBezTo>
                  <a:cubicBezTo>
                    <a:pt x="0" y="2407"/>
                    <a:pt x="106" y="3197"/>
                    <a:pt x="294" y="3838"/>
                  </a:cubicBezTo>
                  <a:cubicBezTo>
                    <a:pt x="350" y="3787"/>
                    <a:pt x="405" y="3734"/>
                    <a:pt x="457" y="3675"/>
                  </a:cubicBezTo>
                  <a:cubicBezTo>
                    <a:pt x="295" y="3080"/>
                    <a:pt x="212" y="2360"/>
                    <a:pt x="350" y="1563"/>
                  </a:cubicBezTo>
                  <a:cubicBezTo>
                    <a:pt x="439" y="1053"/>
                    <a:pt x="610" y="559"/>
                    <a:pt x="862" y="95"/>
                  </a:cubicBezTo>
                  <a:lnTo>
                    <a:pt x="6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1"/>
            <p:cNvSpPr/>
            <p:nvPr/>
          </p:nvSpPr>
          <p:spPr>
            <a:xfrm>
              <a:off x="4525000" y="539700"/>
              <a:ext cx="82425" cy="57900"/>
            </a:xfrm>
            <a:custGeom>
              <a:avLst/>
              <a:gdLst/>
              <a:ahLst/>
              <a:cxnLst/>
              <a:rect l="l" t="t" r="r" b="b"/>
              <a:pathLst>
                <a:path w="3297" h="2316" extrusionOk="0">
                  <a:moveTo>
                    <a:pt x="60" y="1"/>
                  </a:moveTo>
                  <a:lnTo>
                    <a:pt x="1" y="191"/>
                  </a:lnTo>
                  <a:cubicBezTo>
                    <a:pt x="464" y="330"/>
                    <a:pt x="908" y="523"/>
                    <a:pt x="1318" y="764"/>
                  </a:cubicBezTo>
                  <a:cubicBezTo>
                    <a:pt x="2080" y="1209"/>
                    <a:pt x="2650" y="1774"/>
                    <a:pt x="3072" y="2315"/>
                  </a:cubicBezTo>
                  <a:cubicBezTo>
                    <a:pt x="3149" y="2310"/>
                    <a:pt x="3222" y="2300"/>
                    <a:pt x="3297" y="2286"/>
                  </a:cubicBezTo>
                  <a:cubicBezTo>
                    <a:pt x="2780" y="1593"/>
                    <a:pt x="2141" y="1018"/>
                    <a:pt x="1416" y="591"/>
                  </a:cubicBezTo>
                  <a:cubicBezTo>
                    <a:pt x="994" y="343"/>
                    <a:pt x="537" y="145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1"/>
            <p:cNvSpPr/>
            <p:nvPr/>
          </p:nvSpPr>
          <p:spPr>
            <a:xfrm>
              <a:off x="4506500" y="521750"/>
              <a:ext cx="26150" cy="26200"/>
            </a:xfrm>
            <a:custGeom>
              <a:avLst/>
              <a:gdLst/>
              <a:ahLst/>
              <a:cxnLst/>
              <a:rect l="l" t="t" r="r" b="b"/>
              <a:pathLst>
                <a:path w="1046" h="1048" extrusionOk="0">
                  <a:moveTo>
                    <a:pt x="523" y="1"/>
                  </a:moveTo>
                  <a:cubicBezTo>
                    <a:pt x="234" y="1"/>
                    <a:pt x="0" y="237"/>
                    <a:pt x="0" y="525"/>
                  </a:cubicBezTo>
                  <a:cubicBezTo>
                    <a:pt x="0" y="813"/>
                    <a:pt x="234" y="1047"/>
                    <a:pt x="523" y="1047"/>
                  </a:cubicBezTo>
                  <a:cubicBezTo>
                    <a:pt x="812" y="1047"/>
                    <a:pt x="1046" y="813"/>
                    <a:pt x="1046" y="525"/>
                  </a:cubicBezTo>
                  <a:cubicBezTo>
                    <a:pt x="1046" y="237"/>
                    <a:pt x="812" y="3"/>
                    <a:pt x="5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1"/>
            <p:cNvSpPr/>
            <p:nvPr/>
          </p:nvSpPr>
          <p:spPr>
            <a:xfrm>
              <a:off x="4513175" y="467675"/>
              <a:ext cx="12775" cy="66550"/>
            </a:xfrm>
            <a:custGeom>
              <a:avLst/>
              <a:gdLst/>
              <a:ahLst/>
              <a:cxnLst/>
              <a:rect l="l" t="t" r="r" b="b"/>
              <a:pathLst>
                <a:path w="511" h="2662" extrusionOk="0">
                  <a:moveTo>
                    <a:pt x="215" y="0"/>
                  </a:moveTo>
                  <a:cubicBezTo>
                    <a:pt x="187" y="0"/>
                    <a:pt x="158" y="15"/>
                    <a:pt x="146" y="48"/>
                  </a:cubicBezTo>
                  <a:cubicBezTo>
                    <a:pt x="0" y="442"/>
                    <a:pt x="21" y="866"/>
                    <a:pt x="100" y="1272"/>
                  </a:cubicBezTo>
                  <a:cubicBezTo>
                    <a:pt x="183" y="1709"/>
                    <a:pt x="355" y="2145"/>
                    <a:pt x="368" y="2593"/>
                  </a:cubicBezTo>
                  <a:cubicBezTo>
                    <a:pt x="370" y="2639"/>
                    <a:pt x="406" y="2661"/>
                    <a:pt x="441" y="2661"/>
                  </a:cubicBezTo>
                  <a:cubicBezTo>
                    <a:pt x="476" y="2661"/>
                    <a:pt x="511" y="2639"/>
                    <a:pt x="509" y="2593"/>
                  </a:cubicBezTo>
                  <a:cubicBezTo>
                    <a:pt x="498" y="2179"/>
                    <a:pt x="353" y="1775"/>
                    <a:pt x="265" y="1375"/>
                  </a:cubicBezTo>
                  <a:cubicBezTo>
                    <a:pt x="171" y="948"/>
                    <a:pt x="126" y="503"/>
                    <a:pt x="282" y="85"/>
                  </a:cubicBezTo>
                  <a:cubicBezTo>
                    <a:pt x="300" y="34"/>
                    <a:pt x="258" y="0"/>
                    <a:pt x="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1"/>
            <p:cNvSpPr/>
            <p:nvPr/>
          </p:nvSpPr>
          <p:spPr>
            <a:xfrm>
              <a:off x="4524975" y="469475"/>
              <a:ext cx="17650" cy="59350"/>
            </a:xfrm>
            <a:custGeom>
              <a:avLst/>
              <a:gdLst/>
              <a:ahLst/>
              <a:cxnLst/>
              <a:rect l="l" t="t" r="r" b="b"/>
              <a:pathLst>
                <a:path w="706" h="2374" extrusionOk="0">
                  <a:moveTo>
                    <a:pt x="619" y="1"/>
                  </a:moveTo>
                  <a:cubicBezTo>
                    <a:pt x="591" y="1"/>
                    <a:pt x="562" y="15"/>
                    <a:pt x="549" y="47"/>
                  </a:cubicBezTo>
                  <a:cubicBezTo>
                    <a:pt x="266" y="768"/>
                    <a:pt x="1" y="1518"/>
                    <a:pt x="29" y="2306"/>
                  </a:cubicBezTo>
                  <a:cubicBezTo>
                    <a:pt x="31" y="2351"/>
                    <a:pt x="67" y="2373"/>
                    <a:pt x="103" y="2373"/>
                  </a:cubicBezTo>
                  <a:cubicBezTo>
                    <a:pt x="138" y="2373"/>
                    <a:pt x="172" y="2351"/>
                    <a:pt x="170" y="2306"/>
                  </a:cubicBezTo>
                  <a:cubicBezTo>
                    <a:pt x="142" y="1531"/>
                    <a:pt x="405" y="794"/>
                    <a:pt x="684" y="85"/>
                  </a:cubicBezTo>
                  <a:cubicBezTo>
                    <a:pt x="705" y="34"/>
                    <a:pt x="663" y="1"/>
                    <a:pt x="6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1"/>
            <p:cNvSpPr/>
            <p:nvPr/>
          </p:nvSpPr>
          <p:spPr>
            <a:xfrm>
              <a:off x="4526000" y="490900"/>
              <a:ext cx="21475" cy="38950"/>
            </a:xfrm>
            <a:custGeom>
              <a:avLst/>
              <a:gdLst/>
              <a:ahLst/>
              <a:cxnLst/>
              <a:rect l="l" t="t" r="r" b="b"/>
              <a:pathLst>
                <a:path w="859" h="1558" extrusionOk="0">
                  <a:moveTo>
                    <a:pt x="760" y="1"/>
                  </a:moveTo>
                  <a:cubicBezTo>
                    <a:pt x="738" y="1"/>
                    <a:pt x="717" y="10"/>
                    <a:pt x="701" y="33"/>
                  </a:cubicBezTo>
                  <a:cubicBezTo>
                    <a:pt x="405" y="476"/>
                    <a:pt x="175" y="962"/>
                    <a:pt x="17" y="1472"/>
                  </a:cubicBezTo>
                  <a:cubicBezTo>
                    <a:pt x="1" y="1524"/>
                    <a:pt x="43" y="1558"/>
                    <a:pt x="86" y="1558"/>
                  </a:cubicBezTo>
                  <a:cubicBezTo>
                    <a:pt x="114" y="1558"/>
                    <a:pt x="142" y="1543"/>
                    <a:pt x="152" y="1509"/>
                  </a:cubicBezTo>
                  <a:cubicBezTo>
                    <a:pt x="306" y="1010"/>
                    <a:pt x="533" y="537"/>
                    <a:pt x="823" y="104"/>
                  </a:cubicBezTo>
                  <a:cubicBezTo>
                    <a:pt x="859" y="52"/>
                    <a:pt x="810" y="1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1"/>
            <p:cNvSpPr/>
            <p:nvPr/>
          </p:nvSpPr>
          <p:spPr>
            <a:xfrm>
              <a:off x="4447025" y="493925"/>
              <a:ext cx="74675" cy="38900"/>
            </a:xfrm>
            <a:custGeom>
              <a:avLst/>
              <a:gdLst/>
              <a:ahLst/>
              <a:cxnLst/>
              <a:rect l="l" t="t" r="r" b="b"/>
              <a:pathLst>
                <a:path w="2987" h="1556" extrusionOk="0">
                  <a:moveTo>
                    <a:pt x="85" y="1"/>
                  </a:moveTo>
                  <a:cubicBezTo>
                    <a:pt x="1" y="1"/>
                    <a:pt x="3" y="136"/>
                    <a:pt x="91" y="142"/>
                  </a:cubicBezTo>
                  <a:cubicBezTo>
                    <a:pt x="633" y="178"/>
                    <a:pt x="1123" y="434"/>
                    <a:pt x="1594" y="678"/>
                  </a:cubicBezTo>
                  <a:cubicBezTo>
                    <a:pt x="2043" y="911"/>
                    <a:pt x="2484" y="1168"/>
                    <a:pt x="2839" y="1535"/>
                  </a:cubicBezTo>
                  <a:cubicBezTo>
                    <a:pt x="2853" y="1549"/>
                    <a:pt x="2870" y="1555"/>
                    <a:pt x="2885" y="1555"/>
                  </a:cubicBezTo>
                  <a:cubicBezTo>
                    <a:pt x="2939" y="1555"/>
                    <a:pt x="2987" y="1485"/>
                    <a:pt x="2939" y="1434"/>
                  </a:cubicBezTo>
                  <a:cubicBezTo>
                    <a:pt x="2566" y="1049"/>
                    <a:pt x="2099" y="780"/>
                    <a:pt x="1624" y="535"/>
                  </a:cubicBezTo>
                  <a:cubicBezTo>
                    <a:pt x="1142" y="285"/>
                    <a:pt x="643" y="37"/>
                    <a:pt x="91" y="1"/>
                  </a:cubicBezTo>
                  <a:cubicBezTo>
                    <a:pt x="89" y="1"/>
                    <a:pt x="87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1"/>
            <p:cNvSpPr/>
            <p:nvPr/>
          </p:nvSpPr>
          <p:spPr>
            <a:xfrm>
              <a:off x="4456100" y="522100"/>
              <a:ext cx="58400" cy="12650"/>
            </a:xfrm>
            <a:custGeom>
              <a:avLst/>
              <a:gdLst/>
              <a:ahLst/>
              <a:cxnLst/>
              <a:rect l="l" t="t" r="r" b="b"/>
              <a:pathLst>
                <a:path w="2336" h="506" extrusionOk="0">
                  <a:moveTo>
                    <a:pt x="154" y="0"/>
                  </a:moveTo>
                  <a:cubicBezTo>
                    <a:pt x="134" y="0"/>
                    <a:pt x="113" y="0"/>
                    <a:pt x="92" y="0"/>
                  </a:cubicBezTo>
                  <a:cubicBezTo>
                    <a:pt x="1" y="1"/>
                    <a:pt x="1" y="141"/>
                    <a:pt x="92" y="141"/>
                  </a:cubicBezTo>
                  <a:cubicBezTo>
                    <a:pt x="108" y="141"/>
                    <a:pt x="124" y="141"/>
                    <a:pt x="141" y="141"/>
                  </a:cubicBezTo>
                  <a:cubicBezTo>
                    <a:pt x="502" y="141"/>
                    <a:pt x="861" y="163"/>
                    <a:pt x="1219" y="213"/>
                  </a:cubicBezTo>
                  <a:cubicBezTo>
                    <a:pt x="1550" y="260"/>
                    <a:pt x="1919" y="302"/>
                    <a:pt x="2203" y="494"/>
                  </a:cubicBezTo>
                  <a:cubicBezTo>
                    <a:pt x="2215" y="502"/>
                    <a:pt x="2228" y="506"/>
                    <a:pt x="2239" y="506"/>
                  </a:cubicBezTo>
                  <a:cubicBezTo>
                    <a:pt x="2298" y="506"/>
                    <a:pt x="2336" y="415"/>
                    <a:pt x="2274" y="373"/>
                  </a:cubicBezTo>
                  <a:cubicBezTo>
                    <a:pt x="1980" y="173"/>
                    <a:pt x="1601" y="126"/>
                    <a:pt x="1256" y="78"/>
                  </a:cubicBezTo>
                  <a:cubicBezTo>
                    <a:pt x="890" y="26"/>
                    <a:pt x="523" y="0"/>
                    <a:pt x="1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1"/>
            <p:cNvSpPr/>
            <p:nvPr/>
          </p:nvSpPr>
          <p:spPr>
            <a:xfrm>
              <a:off x="4441575" y="532400"/>
              <a:ext cx="70850" cy="5425"/>
            </a:xfrm>
            <a:custGeom>
              <a:avLst/>
              <a:gdLst/>
              <a:ahLst/>
              <a:cxnLst/>
              <a:rect l="l" t="t" r="r" b="b"/>
              <a:pathLst>
                <a:path w="2834" h="217" extrusionOk="0">
                  <a:moveTo>
                    <a:pt x="1364" y="1"/>
                  </a:moveTo>
                  <a:cubicBezTo>
                    <a:pt x="938" y="1"/>
                    <a:pt x="513" y="20"/>
                    <a:pt x="90" y="75"/>
                  </a:cubicBezTo>
                  <a:cubicBezTo>
                    <a:pt x="5" y="86"/>
                    <a:pt x="1" y="217"/>
                    <a:pt x="79" y="217"/>
                  </a:cubicBezTo>
                  <a:cubicBezTo>
                    <a:pt x="82" y="217"/>
                    <a:pt x="86" y="217"/>
                    <a:pt x="90" y="216"/>
                  </a:cubicBezTo>
                  <a:cubicBezTo>
                    <a:pt x="513" y="160"/>
                    <a:pt x="938" y="141"/>
                    <a:pt x="1364" y="141"/>
                  </a:cubicBezTo>
                  <a:cubicBezTo>
                    <a:pt x="1823" y="141"/>
                    <a:pt x="2283" y="163"/>
                    <a:pt x="2742" y="187"/>
                  </a:cubicBezTo>
                  <a:cubicBezTo>
                    <a:pt x="2743" y="187"/>
                    <a:pt x="2744" y="187"/>
                    <a:pt x="2745" y="187"/>
                  </a:cubicBezTo>
                  <a:cubicBezTo>
                    <a:pt x="2833" y="187"/>
                    <a:pt x="2832" y="49"/>
                    <a:pt x="2742" y="45"/>
                  </a:cubicBezTo>
                  <a:cubicBezTo>
                    <a:pt x="2283" y="23"/>
                    <a:pt x="1823" y="1"/>
                    <a:pt x="1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1"/>
            <p:cNvSpPr/>
            <p:nvPr/>
          </p:nvSpPr>
          <p:spPr>
            <a:xfrm>
              <a:off x="4467300" y="538975"/>
              <a:ext cx="47875" cy="35175"/>
            </a:xfrm>
            <a:custGeom>
              <a:avLst/>
              <a:gdLst/>
              <a:ahLst/>
              <a:cxnLst/>
              <a:rect l="l" t="t" r="r" b="b"/>
              <a:pathLst>
                <a:path w="1915" h="1407" extrusionOk="0">
                  <a:moveTo>
                    <a:pt x="1804" y="1"/>
                  </a:moveTo>
                  <a:cubicBezTo>
                    <a:pt x="1794" y="1"/>
                    <a:pt x="1784" y="3"/>
                    <a:pt x="1773" y="8"/>
                  </a:cubicBezTo>
                  <a:cubicBezTo>
                    <a:pt x="1119" y="313"/>
                    <a:pt x="529" y="748"/>
                    <a:pt x="47" y="1285"/>
                  </a:cubicBezTo>
                  <a:cubicBezTo>
                    <a:pt x="0" y="1336"/>
                    <a:pt x="48" y="1407"/>
                    <a:pt x="100" y="1407"/>
                  </a:cubicBezTo>
                  <a:cubicBezTo>
                    <a:pt x="116" y="1407"/>
                    <a:pt x="132" y="1400"/>
                    <a:pt x="146" y="1384"/>
                  </a:cubicBezTo>
                  <a:cubicBezTo>
                    <a:pt x="622" y="856"/>
                    <a:pt x="1200" y="431"/>
                    <a:pt x="1844" y="129"/>
                  </a:cubicBezTo>
                  <a:cubicBezTo>
                    <a:pt x="1915" y="96"/>
                    <a:pt x="1870" y="1"/>
                    <a:pt x="18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1"/>
            <p:cNvSpPr/>
            <p:nvPr/>
          </p:nvSpPr>
          <p:spPr>
            <a:xfrm>
              <a:off x="4517600" y="542350"/>
              <a:ext cx="23175" cy="95200"/>
            </a:xfrm>
            <a:custGeom>
              <a:avLst/>
              <a:gdLst/>
              <a:ahLst/>
              <a:cxnLst/>
              <a:rect l="l" t="t" r="r" b="b"/>
              <a:pathLst>
                <a:path w="927" h="3808" extrusionOk="0">
                  <a:moveTo>
                    <a:pt x="110" y="0"/>
                  </a:moveTo>
                  <a:cubicBezTo>
                    <a:pt x="75" y="0"/>
                    <a:pt x="39" y="23"/>
                    <a:pt x="37" y="68"/>
                  </a:cubicBezTo>
                  <a:cubicBezTo>
                    <a:pt x="0" y="1342"/>
                    <a:pt x="254" y="2608"/>
                    <a:pt x="781" y="3771"/>
                  </a:cubicBezTo>
                  <a:cubicBezTo>
                    <a:pt x="793" y="3796"/>
                    <a:pt x="812" y="3807"/>
                    <a:pt x="833" y="3807"/>
                  </a:cubicBezTo>
                  <a:cubicBezTo>
                    <a:pt x="878" y="3807"/>
                    <a:pt x="927" y="3755"/>
                    <a:pt x="902" y="3699"/>
                  </a:cubicBezTo>
                  <a:cubicBezTo>
                    <a:pt x="388" y="2561"/>
                    <a:pt x="141" y="1317"/>
                    <a:pt x="178" y="68"/>
                  </a:cubicBezTo>
                  <a:cubicBezTo>
                    <a:pt x="180" y="23"/>
                    <a:pt x="145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1"/>
            <p:cNvSpPr/>
            <p:nvPr/>
          </p:nvSpPr>
          <p:spPr>
            <a:xfrm>
              <a:off x="4523925" y="545675"/>
              <a:ext cx="34375" cy="54775"/>
            </a:xfrm>
            <a:custGeom>
              <a:avLst/>
              <a:gdLst/>
              <a:ahLst/>
              <a:cxnLst/>
              <a:rect l="l" t="t" r="r" b="b"/>
              <a:pathLst>
                <a:path w="1375" h="2191" extrusionOk="0">
                  <a:moveTo>
                    <a:pt x="94" y="0"/>
                  </a:moveTo>
                  <a:cubicBezTo>
                    <a:pt x="49" y="0"/>
                    <a:pt x="0" y="52"/>
                    <a:pt x="25" y="108"/>
                  </a:cubicBezTo>
                  <a:cubicBezTo>
                    <a:pt x="347" y="833"/>
                    <a:pt x="745" y="1521"/>
                    <a:pt x="1216" y="2160"/>
                  </a:cubicBezTo>
                  <a:cubicBezTo>
                    <a:pt x="1231" y="2181"/>
                    <a:pt x="1253" y="2190"/>
                    <a:pt x="1274" y="2190"/>
                  </a:cubicBezTo>
                  <a:cubicBezTo>
                    <a:pt x="1325" y="2190"/>
                    <a:pt x="1374" y="2140"/>
                    <a:pt x="1337" y="2088"/>
                  </a:cubicBezTo>
                  <a:cubicBezTo>
                    <a:pt x="868" y="1450"/>
                    <a:pt x="468" y="763"/>
                    <a:pt x="146" y="37"/>
                  </a:cubicBezTo>
                  <a:cubicBezTo>
                    <a:pt x="135" y="11"/>
                    <a:pt x="115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1"/>
            <p:cNvSpPr/>
            <p:nvPr/>
          </p:nvSpPr>
          <p:spPr>
            <a:xfrm>
              <a:off x="4525625" y="540125"/>
              <a:ext cx="43175" cy="42925"/>
            </a:xfrm>
            <a:custGeom>
              <a:avLst/>
              <a:gdLst/>
              <a:ahLst/>
              <a:cxnLst/>
              <a:rect l="l" t="t" r="r" b="b"/>
              <a:pathLst>
                <a:path w="1727" h="1717" extrusionOk="0">
                  <a:moveTo>
                    <a:pt x="101" y="1"/>
                  </a:moveTo>
                  <a:cubicBezTo>
                    <a:pt x="50" y="1"/>
                    <a:pt x="1" y="51"/>
                    <a:pt x="38" y="102"/>
                  </a:cubicBezTo>
                  <a:cubicBezTo>
                    <a:pt x="472" y="703"/>
                    <a:pt x="987" y="1242"/>
                    <a:pt x="1570" y="1700"/>
                  </a:cubicBezTo>
                  <a:cubicBezTo>
                    <a:pt x="1584" y="1712"/>
                    <a:pt x="1600" y="1717"/>
                    <a:pt x="1615" y="1717"/>
                  </a:cubicBezTo>
                  <a:cubicBezTo>
                    <a:pt x="1674" y="1717"/>
                    <a:pt x="1726" y="1644"/>
                    <a:pt x="1670" y="1601"/>
                  </a:cubicBezTo>
                  <a:cubicBezTo>
                    <a:pt x="1096" y="1151"/>
                    <a:pt x="586" y="624"/>
                    <a:pt x="160" y="31"/>
                  </a:cubicBezTo>
                  <a:cubicBezTo>
                    <a:pt x="144" y="10"/>
                    <a:pt x="123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1"/>
            <p:cNvSpPr/>
            <p:nvPr/>
          </p:nvSpPr>
          <p:spPr>
            <a:xfrm>
              <a:off x="4519750" y="535675"/>
              <a:ext cx="72225" cy="9925"/>
            </a:xfrm>
            <a:custGeom>
              <a:avLst/>
              <a:gdLst/>
              <a:ahLst/>
              <a:cxnLst/>
              <a:rect l="l" t="t" r="r" b="b"/>
              <a:pathLst>
                <a:path w="2889" h="397" extrusionOk="0">
                  <a:moveTo>
                    <a:pt x="90" y="0"/>
                  </a:moveTo>
                  <a:cubicBezTo>
                    <a:pt x="1" y="0"/>
                    <a:pt x="1" y="140"/>
                    <a:pt x="91" y="141"/>
                  </a:cubicBezTo>
                  <a:cubicBezTo>
                    <a:pt x="989" y="156"/>
                    <a:pt x="1883" y="242"/>
                    <a:pt x="2767" y="395"/>
                  </a:cubicBezTo>
                  <a:cubicBezTo>
                    <a:pt x="2772" y="396"/>
                    <a:pt x="2777" y="397"/>
                    <a:pt x="2781" y="397"/>
                  </a:cubicBezTo>
                  <a:cubicBezTo>
                    <a:pt x="2859" y="397"/>
                    <a:pt x="2889" y="274"/>
                    <a:pt x="2805" y="260"/>
                  </a:cubicBezTo>
                  <a:cubicBezTo>
                    <a:pt x="1909" y="104"/>
                    <a:pt x="1001" y="16"/>
                    <a:pt x="91" y="0"/>
                  </a:cubicBezTo>
                  <a:cubicBezTo>
                    <a:pt x="91" y="0"/>
                    <a:pt x="90" y="0"/>
                    <a:pt x="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1"/>
            <p:cNvSpPr/>
            <p:nvPr/>
          </p:nvSpPr>
          <p:spPr>
            <a:xfrm>
              <a:off x="4526900" y="515900"/>
              <a:ext cx="72275" cy="21325"/>
            </a:xfrm>
            <a:custGeom>
              <a:avLst/>
              <a:gdLst/>
              <a:ahLst/>
              <a:cxnLst/>
              <a:rect l="l" t="t" r="r" b="b"/>
              <a:pathLst>
                <a:path w="2891" h="853" extrusionOk="0">
                  <a:moveTo>
                    <a:pt x="2235" y="1"/>
                  </a:moveTo>
                  <a:cubicBezTo>
                    <a:pt x="1469" y="1"/>
                    <a:pt x="735" y="348"/>
                    <a:pt x="68" y="721"/>
                  </a:cubicBezTo>
                  <a:cubicBezTo>
                    <a:pt x="1" y="759"/>
                    <a:pt x="42" y="852"/>
                    <a:pt x="105" y="852"/>
                  </a:cubicBezTo>
                  <a:cubicBezTo>
                    <a:pt x="116" y="852"/>
                    <a:pt x="127" y="849"/>
                    <a:pt x="139" y="843"/>
                  </a:cubicBezTo>
                  <a:cubicBezTo>
                    <a:pt x="780" y="484"/>
                    <a:pt x="1491" y="141"/>
                    <a:pt x="2231" y="141"/>
                  </a:cubicBezTo>
                  <a:cubicBezTo>
                    <a:pt x="2409" y="141"/>
                    <a:pt x="2590" y="161"/>
                    <a:pt x="2772" y="206"/>
                  </a:cubicBezTo>
                  <a:cubicBezTo>
                    <a:pt x="2778" y="207"/>
                    <a:pt x="2785" y="208"/>
                    <a:pt x="2791" y="208"/>
                  </a:cubicBezTo>
                  <a:cubicBezTo>
                    <a:pt x="2865" y="208"/>
                    <a:pt x="2891" y="90"/>
                    <a:pt x="2809" y="69"/>
                  </a:cubicBezTo>
                  <a:cubicBezTo>
                    <a:pt x="2616" y="22"/>
                    <a:pt x="2425" y="1"/>
                    <a:pt x="2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1"/>
            <p:cNvSpPr/>
            <p:nvPr/>
          </p:nvSpPr>
          <p:spPr>
            <a:xfrm>
              <a:off x="4480275" y="415375"/>
              <a:ext cx="50325" cy="120725"/>
            </a:xfrm>
            <a:custGeom>
              <a:avLst/>
              <a:gdLst/>
              <a:ahLst/>
              <a:cxnLst/>
              <a:rect l="l" t="t" r="r" b="b"/>
              <a:pathLst>
                <a:path w="2013" h="4829" extrusionOk="0">
                  <a:moveTo>
                    <a:pt x="4" y="0"/>
                  </a:moveTo>
                  <a:lnTo>
                    <a:pt x="4" y="0"/>
                  </a:lnTo>
                  <a:cubicBezTo>
                    <a:pt x="1" y="593"/>
                    <a:pt x="65" y="1436"/>
                    <a:pt x="362" y="2394"/>
                  </a:cubicBezTo>
                  <a:cubicBezTo>
                    <a:pt x="698" y="3475"/>
                    <a:pt x="1198" y="4274"/>
                    <a:pt x="1573" y="4780"/>
                  </a:cubicBezTo>
                  <a:cubicBezTo>
                    <a:pt x="1580" y="4785"/>
                    <a:pt x="1648" y="4829"/>
                    <a:pt x="1736" y="4829"/>
                  </a:cubicBezTo>
                  <a:cubicBezTo>
                    <a:pt x="1767" y="4829"/>
                    <a:pt x="1800" y="4823"/>
                    <a:pt x="1834" y="4808"/>
                  </a:cubicBezTo>
                  <a:cubicBezTo>
                    <a:pt x="1945" y="4761"/>
                    <a:pt x="2012" y="4635"/>
                    <a:pt x="1995" y="4503"/>
                  </a:cubicBezTo>
                  <a:cubicBezTo>
                    <a:pt x="1592" y="3995"/>
                    <a:pt x="1107" y="3279"/>
                    <a:pt x="701" y="2348"/>
                  </a:cubicBezTo>
                  <a:cubicBezTo>
                    <a:pt x="304" y="1447"/>
                    <a:pt x="107" y="628"/>
                    <a:pt x="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1"/>
            <p:cNvSpPr/>
            <p:nvPr/>
          </p:nvSpPr>
          <p:spPr>
            <a:xfrm>
              <a:off x="4467825" y="424475"/>
              <a:ext cx="10750" cy="10750"/>
            </a:xfrm>
            <a:custGeom>
              <a:avLst/>
              <a:gdLst/>
              <a:ahLst/>
              <a:cxnLst/>
              <a:rect l="l" t="t" r="r" b="b"/>
              <a:pathLst>
                <a:path w="430" h="430" extrusionOk="0">
                  <a:moveTo>
                    <a:pt x="214" y="0"/>
                  </a:moveTo>
                  <a:cubicBezTo>
                    <a:pt x="95" y="0"/>
                    <a:pt x="0" y="95"/>
                    <a:pt x="0" y="214"/>
                  </a:cubicBezTo>
                  <a:cubicBezTo>
                    <a:pt x="0" y="333"/>
                    <a:pt x="95" y="429"/>
                    <a:pt x="214" y="429"/>
                  </a:cubicBezTo>
                  <a:cubicBezTo>
                    <a:pt x="333" y="429"/>
                    <a:pt x="429" y="333"/>
                    <a:pt x="429" y="214"/>
                  </a:cubicBezTo>
                  <a:cubicBezTo>
                    <a:pt x="429" y="96"/>
                    <a:pt x="333" y="0"/>
                    <a:pt x="2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1"/>
            <p:cNvSpPr/>
            <p:nvPr/>
          </p:nvSpPr>
          <p:spPr>
            <a:xfrm>
              <a:off x="4462175" y="415425"/>
              <a:ext cx="6100" cy="6100"/>
            </a:xfrm>
            <a:custGeom>
              <a:avLst/>
              <a:gdLst/>
              <a:ahLst/>
              <a:cxnLst/>
              <a:rect l="l" t="t" r="r" b="b"/>
              <a:pathLst>
                <a:path w="244" h="244" extrusionOk="0">
                  <a:moveTo>
                    <a:pt x="123" y="0"/>
                  </a:moveTo>
                  <a:cubicBezTo>
                    <a:pt x="56" y="0"/>
                    <a:pt x="1" y="54"/>
                    <a:pt x="1" y="121"/>
                  </a:cubicBezTo>
                  <a:cubicBezTo>
                    <a:pt x="1" y="189"/>
                    <a:pt x="56" y="243"/>
                    <a:pt x="123" y="243"/>
                  </a:cubicBezTo>
                  <a:cubicBezTo>
                    <a:pt x="190" y="243"/>
                    <a:pt x="244" y="189"/>
                    <a:pt x="244" y="121"/>
                  </a:cubicBezTo>
                  <a:cubicBezTo>
                    <a:pt x="244" y="54"/>
                    <a:pt x="190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1"/>
            <p:cNvSpPr/>
            <p:nvPr/>
          </p:nvSpPr>
          <p:spPr>
            <a:xfrm>
              <a:off x="4458175" y="439350"/>
              <a:ext cx="14775" cy="14775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5" y="1"/>
                  </a:moveTo>
                  <a:cubicBezTo>
                    <a:pt x="133" y="1"/>
                    <a:pt x="1" y="132"/>
                    <a:pt x="1" y="296"/>
                  </a:cubicBezTo>
                  <a:cubicBezTo>
                    <a:pt x="1" y="458"/>
                    <a:pt x="133" y="590"/>
                    <a:pt x="295" y="590"/>
                  </a:cubicBezTo>
                  <a:cubicBezTo>
                    <a:pt x="459" y="590"/>
                    <a:pt x="590" y="458"/>
                    <a:pt x="590" y="296"/>
                  </a:cubicBezTo>
                  <a:cubicBezTo>
                    <a:pt x="590" y="132"/>
                    <a:pt x="459" y="1"/>
                    <a:pt x="2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1"/>
            <p:cNvSpPr/>
            <p:nvPr/>
          </p:nvSpPr>
          <p:spPr>
            <a:xfrm>
              <a:off x="4472000" y="410850"/>
              <a:ext cx="26350" cy="26350"/>
            </a:xfrm>
            <a:custGeom>
              <a:avLst/>
              <a:gdLst/>
              <a:ahLst/>
              <a:cxnLst/>
              <a:rect l="l" t="t" r="r" b="b"/>
              <a:pathLst>
                <a:path w="1054" h="1054" extrusionOk="0">
                  <a:moveTo>
                    <a:pt x="527" y="0"/>
                  </a:moveTo>
                  <a:cubicBezTo>
                    <a:pt x="237" y="0"/>
                    <a:pt x="1" y="236"/>
                    <a:pt x="1" y="527"/>
                  </a:cubicBezTo>
                  <a:cubicBezTo>
                    <a:pt x="1" y="817"/>
                    <a:pt x="237" y="1053"/>
                    <a:pt x="527" y="1053"/>
                  </a:cubicBezTo>
                  <a:cubicBezTo>
                    <a:pt x="818" y="1053"/>
                    <a:pt x="1054" y="817"/>
                    <a:pt x="1054" y="527"/>
                  </a:cubicBezTo>
                  <a:cubicBezTo>
                    <a:pt x="1054" y="236"/>
                    <a:pt x="818" y="0"/>
                    <a:pt x="5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1"/>
            <p:cNvSpPr/>
            <p:nvPr/>
          </p:nvSpPr>
          <p:spPr>
            <a:xfrm>
              <a:off x="4480350" y="447350"/>
              <a:ext cx="22000" cy="22000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440" y="1"/>
                  </a:moveTo>
                  <a:cubicBezTo>
                    <a:pt x="197" y="1"/>
                    <a:pt x="1" y="197"/>
                    <a:pt x="1" y="440"/>
                  </a:cubicBezTo>
                  <a:cubicBezTo>
                    <a:pt x="1" y="683"/>
                    <a:pt x="197" y="880"/>
                    <a:pt x="440" y="880"/>
                  </a:cubicBezTo>
                  <a:cubicBezTo>
                    <a:pt x="683" y="880"/>
                    <a:pt x="880" y="683"/>
                    <a:pt x="880" y="440"/>
                  </a:cubicBezTo>
                  <a:cubicBezTo>
                    <a:pt x="880" y="198"/>
                    <a:pt x="683" y="1"/>
                    <a:pt x="440" y="1"/>
                  </a:cubicBezTo>
                  <a:close/>
                </a:path>
              </a:pathLst>
            </a:custGeom>
            <a:solidFill>
              <a:srgbClr val="FFAC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1"/>
            <p:cNvSpPr/>
            <p:nvPr/>
          </p:nvSpPr>
          <p:spPr>
            <a:xfrm>
              <a:off x="4498625" y="442825"/>
              <a:ext cx="11250" cy="11275"/>
            </a:xfrm>
            <a:custGeom>
              <a:avLst/>
              <a:gdLst/>
              <a:ahLst/>
              <a:cxnLst/>
              <a:rect l="l" t="t" r="r" b="b"/>
              <a:pathLst>
                <a:path w="450" h="451" extrusionOk="0">
                  <a:moveTo>
                    <a:pt x="225" y="1"/>
                  </a:moveTo>
                  <a:cubicBezTo>
                    <a:pt x="101" y="1"/>
                    <a:pt x="0" y="101"/>
                    <a:pt x="0" y="225"/>
                  </a:cubicBezTo>
                  <a:cubicBezTo>
                    <a:pt x="0" y="349"/>
                    <a:pt x="101" y="450"/>
                    <a:pt x="225" y="450"/>
                  </a:cubicBezTo>
                  <a:cubicBezTo>
                    <a:pt x="350" y="450"/>
                    <a:pt x="450" y="349"/>
                    <a:pt x="450" y="225"/>
                  </a:cubicBezTo>
                  <a:cubicBezTo>
                    <a:pt x="450" y="101"/>
                    <a:pt x="350" y="1"/>
                    <a:pt x="2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1"/>
            <p:cNvSpPr/>
            <p:nvPr/>
          </p:nvSpPr>
          <p:spPr>
            <a:xfrm>
              <a:off x="4470800" y="457800"/>
              <a:ext cx="11525" cy="11525"/>
            </a:xfrm>
            <a:custGeom>
              <a:avLst/>
              <a:gdLst/>
              <a:ahLst/>
              <a:cxnLst/>
              <a:rect l="l" t="t" r="r" b="b"/>
              <a:pathLst>
                <a:path w="461" h="461" extrusionOk="0">
                  <a:moveTo>
                    <a:pt x="230" y="0"/>
                  </a:moveTo>
                  <a:cubicBezTo>
                    <a:pt x="103" y="0"/>
                    <a:pt x="0" y="104"/>
                    <a:pt x="0" y="231"/>
                  </a:cubicBezTo>
                  <a:cubicBezTo>
                    <a:pt x="0" y="358"/>
                    <a:pt x="103" y="461"/>
                    <a:pt x="230" y="461"/>
                  </a:cubicBezTo>
                  <a:cubicBezTo>
                    <a:pt x="357" y="461"/>
                    <a:pt x="460" y="358"/>
                    <a:pt x="460" y="231"/>
                  </a:cubicBezTo>
                  <a:cubicBezTo>
                    <a:pt x="460" y="104"/>
                    <a:pt x="357" y="0"/>
                    <a:pt x="2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1"/>
            <p:cNvSpPr/>
            <p:nvPr/>
          </p:nvSpPr>
          <p:spPr>
            <a:xfrm>
              <a:off x="4477650" y="437200"/>
              <a:ext cx="17775" cy="17800"/>
            </a:xfrm>
            <a:custGeom>
              <a:avLst/>
              <a:gdLst/>
              <a:ahLst/>
              <a:cxnLst/>
              <a:rect l="l" t="t" r="r" b="b"/>
              <a:pathLst>
                <a:path w="711" h="712" extrusionOk="0">
                  <a:moveTo>
                    <a:pt x="356" y="0"/>
                  </a:moveTo>
                  <a:cubicBezTo>
                    <a:pt x="159" y="0"/>
                    <a:pt x="0" y="159"/>
                    <a:pt x="0" y="356"/>
                  </a:cubicBezTo>
                  <a:cubicBezTo>
                    <a:pt x="0" y="552"/>
                    <a:pt x="159" y="712"/>
                    <a:pt x="356" y="712"/>
                  </a:cubicBezTo>
                  <a:cubicBezTo>
                    <a:pt x="553" y="712"/>
                    <a:pt x="711" y="552"/>
                    <a:pt x="711" y="356"/>
                  </a:cubicBezTo>
                  <a:cubicBezTo>
                    <a:pt x="711" y="159"/>
                    <a:pt x="553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7" name="Google Shape;427;p34"/>
          <p:cNvGrpSpPr/>
          <p:nvPr/>
        </p:nvGrpSpPr>
        <p:grpSpPr>
          <a:xfrm>
            <a:off x="6443980" y="1841886"/>
            <a:ext cx="1995584" cy="2853409"/>
            <a:chOff x="2499600" y="3531750"/>
            <a:chExt cx="591775" cy="873350"/>
          </a:xfrm>
        </p:grpSpPr>
        <p:sp>
          <p:nvSpPr>
            <p:cNvPr id="428" name="Google Shape;428;p34"/>
            <p:cNvSpPr/>
            <p:nvPr/>
          </p:nvSpPr>
          <p:spPr>
            <a:xfrm>
              <a:off x="2519350" y="3908725"/>
              <a:ext cx="59950" cy="20500"/>
            </a:xfrm>
            <a:custGeom>
              <a:avLst/>
              <a:gdLst/>
              <a:ahLst/>
              <a:cxnLst/>
              <a:rect l="l" t="t" r="r" b="b"/>
              <a:pathLst>
                <a:path w="2398" h="820" extrusionOk="0">
                  <a:moveTo>
                    <a:pt x="966" y="0"/>
                  </a:moveTo>
                  <a:cubicBezTo>
                    <a:pt x="508" y="0"/>
                    <a:pt x="16" y="155"/>
                    <a:pt x="9" y="325"/>
                  </a:cubicBezTo>
                  <a:cubicBezTo>
                    <a:pt x="1" y="519"/>
                    <a:pt x="637" y="703"/>
                    <a:pt x="1025" y="768"/>
                  </a:cubicBezTo>
                  <a:cubicBezTo>
                    <a:pt x="1221" y="801"/>
                    <a:pt x="1448" y="820"/>
                    <a:pt x="1658" y="820"/>
                  </a:cubicBezTo>
                  <a:cubicBezTo>
                    <a:pt x="2017" y="820"/>
                    <a:pt x="2328" y="766"/>
                    <a:pt x="2354" y="641"/>
                  </a:cubicBezTo>
                  <a:cubicBezTo>
                    <a:pt x="2398" y="440"/>
                    <a:pt x="1728" y="31"/>
                    <a:pt x="1045" y="2"/>
                  </a:cubicBezTo>
                  <a:cubicBezTo>
                    <a:pt x="1019" y="1"/>
                    <a:pt x="992" y="0"/>
                    <a:pt x="9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4"/>
            <p:cNvSpPr/>
            <p:nvPr/>
          </p:nvSpPr>
          <p:spPr>
            <a:xfrm>
              <a:off x="2636600" y="3570225"/>
              <a:ext cx="425350" cy="607575"/>
            </a:xfrm>
            <a:custGeom>
              <a:avLst/>
              <a:gdLst/>
              <a:ahLst/>
              <a:cxnLst/>
              <a:rect l="l" t="t" r="r" b="b"/>
              <a:pathLst>
                <a:path w="17014" h="24303" extrusionOk="0">
                  <a:moveTo>
                    <a:pt x="7462" y="0"/>
                  </a:moveTo>
                  <a:cubicBezTo>
                    <a:pt x="5674" y="0"/>
                    <a:pt x="4100" y="1228"/>
                    <a:pt x="4011" y="1298"/>
                  </a:cubicBezTo>
                  <a:cubicBezTo>
                    <a:pt x="2584" y="2414"/>
                    <a:pt x="2034" y="4000"/>
                    <a:pt x="1289" y="9488"/>
                  </a:cubicBezTo>
                  <a:cubicBezTo>
                    <a:pt x="0" y="19001"/>
                    <a:pt x="368" y="18909"/>
                    <a:pt x="923" y="19898"/>
                  </a:cubicBezTo>
                  <a:cubicBezTo>
                    <a:pt x="2732" y="23109"/>
                    <a:pt x="6774" y="24303"/>
                    <a:pt x="10066" y="24303"/>
                  </a:cubicBezTo>
                  <a:cubicBezTo>
                    <a:pt x="10724" y="24303"/>
                    <a:pt x="11351" y="24255"/>
                    <a:pt x="11925" y="24167"/>
                  </a:cubicBezTo>
                  <a:cubicBezTo>
                    <a:pt x="14557" y="23760"/>
                    <a:pt x="17013" y="22346"/>
                    <a:pt x="16904" y="21516"/>
                  </a:cubicBezTo>
                  <a:cubicBezTo>
                    <a:pt x="16822" y="20904"/>
                    <a:pt x="15328" y="20896"/>
                    <a:pt x="14997" y="19756"/>
                  </a:cubicBezTo>
                  <a:cubicBezTo>
                    <a:pt x="14754" y="18919"/>
                    <a:pt x="15359" y="18572"/>
                    <a:pt x="15115" y="17789"/>
                  </a:cubicBezTo>
                  <a:cubicBezTo>
                    <a:pt x="14730" y="16555"/>
                    <a:pt x="12941" y="16513"/>
                    <a:pt x="12885" y="15559"/>
                  </a:cubicBezTo>
                  <a:cubicBezTo>
                    <a:pt x="12860" y="15149"/>
                    <a:pt x="13191" y="15111"/>
                    <a:pt x="13418" y="14419"/>
                  </a:cubicBezTo>
                  <a:cubicBezTo>
                    <a:pt x="13673" y="13631"/>
                    <a:pt x="13567" y="12695"/>
                    <a:pt x="13208" y="12010"/>
                  </a:cubicBezTo>
                  <a:cubicBezTo>
                    <a:pt x="12523" y="10702"/>
                    <a:pt x="11057" y="10570"/>
                    <a:pt x="11124" y="9897"/>
                  </a:cubicBezTo>
                  <a:cubicBezTo>
                    <a:pt x="11168" y="9461"/>
                    <a:pt x="11793" y="9429"/>
                    <a:pt x="11917" y="8811"/>
                  </a:cubicBezTo>
                  <a:cubicBezTo>
                    <a:pt x="12007" y="8365"/>
                    <a:pt x="11713" y="8149"/>
                    <a:pt x="11591" y="7516"/>
                  </a:cubicBezTo>
                  <a:cubicBezTo>
                    <a:pt x="11450" y="6792"/>
                    <a:pt x="11667" y="6234"/>
                    <a:pt x="11741" y="5936"/>
                  </a:cubicBezTo>
                  <a:cubicBezTo>
                    <a:pt x="12098" y="4496"/>
                    <a:pt x="11049" y="1091"/>
                    <a:pt x="8691" y="215"/>
                  </a:cubicBezTo>
                  <a:cubicBezTo>
                    <a:pt x="8280" y="63"/>
                    <a:pt x="7865" y="0"/>
                    <a:pt x="74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4"/>
            <p:cNvSpPr/>
            <p:nvPr/>
          </p:nvSpPr>
          <p:spPr>
            <a:xfrm>
              <a:off x="2645425" y="3568025"/>
              <a:ext cx="423375" cy="608450"/>
            </a:xfrm>
            <a:custGeom>
              <a:avLst/>
              <a:gdLst/>
              <a:ahLst/>
              <a:cxnLst/>
              <a:rect l="l" t="t" r="r" b="b"/>
              <a:pathLst>
                <a:path w="16935" h="24338" extrusionOk="0">
                  <a:moveTo>
                    <a:pt x="7396" y="32"/>
                  </a:moveTo>
                  <a:cubicBezTo>
                    <a:pt x="7825" y="32"/>
                    <a:pt x="8235" y="104"/>
                    <a:pt x="8623" y="248"/>
                  </a:cubicBezTo>
                  <a:cubicBezTo>
                    <a:pt x="10978" y="1123"/>
                    <a:pt x="12019" y="4518"/>
                    <a:pt x="11664" y="5952"/>
                  </a:cubicBezTo>
                  <a:cubicBezTo>
                    <a:pt x="11654" y="5997"/>
                    <a:pt x="11640" y="6045"/>
                    <a:pt x="11624" y="6102"/>
                  </a:cubicBezTo>
                  <a:cubicBezTo>
                    <a:pt x="11533" y="6427"/>
                    <a:pt x="11393" y="6918"/>
                    <a:pt x="11514" y="7537"/>
                  </a:cubicBezTo>
                  <a:cubicBezTo>
                    <a:pt x="11566" y="7803"/>
                    <a:pt x="11648" y="7995"/>
                    <a:pt x="11719" y="8163"/>
                  </a:cubicBezTo>
                  <a:cubicBezTo>
                    <a:pt x="11815" y="8392"/>
                    <a:pt x="11892" y="8572"/>
                    <a:pt x="11840" y="8827"/>
                  </a:cubicBezTo>
                  <a:cubicBezTo>
                    <a:pt x="11774" y="9151"/>
                    <a:pt x="11567" y="9312"/>
                    <a:pt x="11385" y="9456"/>
                  </a:cubicBezTo>
                  <a:cubicBezTo>
                    <a:pt x="11223" y="9584"/>
                    <a:pt x="11069" y="9704"/>
                    <a:pt x="11048" y="9915"/>
                  </a:cubicBezTo>
                  <a:cubicBezTo>
                    <a:pt x="11016" y="10242"/>
                    <a:pt x="11339" y="10446"/>
                    <a:pt x="11747" y="10703"/>
                  </a:cubicBezTo>
                  <a:cubicBezTo>
                    <a:pt x="12205" y="10992"/>
                    <a:pt x="12775" y="11350"/>
                    <a:pt x="13133" y="12035"/>
                  </a:cubicBezTo>
                  <a:cubicBezTo>
                    <a:pt x="13503" y="12740"/>
                    <a:pt x="13584" y="13681"/>
                    <a:pt x="13341" y="14431"/>
                  </a:cubicBezTo>
                  <a:cubicBezTo>
                    <a:pt x="13232" y="14765"/>
                    <a:pt x="13101" y="14944"/>
                    <a:pt x="12994" y="15089"/>
                  </a:cubicBezTo>
                  <a:cubicBezTo>
                    <a:pt x="12880" y="15247"/>
                    <a:pt x="12796" y="15362"/>
                    <a:pt x="12808" y="15579"/>
                  </a:cubicBezTo>
                  <a:cubicBezTo>
                    <a:pt x="12836" y="16053"/>
                    <a:pt x="13289" y="16308"/>
                    <a:pt x="13770" y="16580"/>
                  </a:cubicBezTo>
                  <a:cubicBezTo>
                    <a:pt x="14274" y="16865"/>
                    <a:pt x="14843" y="17186"/>
                    <a:pt x="15040" y="17813"/>
                  </a:cubicBezTo>
                  <a:cubicBezTo>
                    <a:pt x="15160" y="18197"/>
                    <a:pt x="15075" y="18471"/>
                    <a:pt x="14984" y="18760"/>
                  </a:cubicBezTo>
                  <a:cubicBezTo>
                    <a:pt x="14892" y="19052"/>
                    <a:pt x="14799" y="19353"/>
                    <a:pt x="14922" y="19778"/>
                  </a:cubicBezTo>
                  <a:cubicBezTo>
                    <a:pt x="15111" y="20429"/>
                    <a:pt x="15682" y="20718"/>
                    <a:pt x="16142" y="20950"/>
                  </a:cubicBezTo>
                  <a:cubicBezTo>
                    <a:pt x="16493" y="21125"/>
                    <a:pt x="16795" y="21277"/>
                    <a:pt x="16829" y="21536"/>
                  </a:cubicBezTo>
                  <a:cubicBezTo>
                    <a:pt x="16935" y="22335"/>
                    <a:pt x="14545" y="23757"/>
                    <a:pt x="11862" y="24171"/>
                  </a:cubicBezTo>
                  <a:cubicBezTo>
                    <a:pt x="11307" y="24256"/>
                    <a:pt x="10681" y="24305"/>
                    <a:pt x="10011" y="24305"/>
                  </a:cubicBezTo>
                  <a:cubicBezTo>
                    <a:pt x="6850" y="24305"/>
                    <a:pt x="2745" y="23228"/>
                    <a:pt x="876" y="19908"/>
                  </a:cubicBezTo>
                  <a:cubicBezTo>
                    <a:pt x="843" y="19851"/>
                    <a:pt x="812" y="19798"/>
                    <a:pt x="781" y="19746"/>
                  </a:cubicBezTo>
                  <a:cubicBezTo>
                    <a:pt x="279" y="18895"/>
                    <a:pt x="29" y="18468"/>
                    <a:pt x="1243" y="9510"/>
                  </a:cubicBezTo>
                  <a:lnTo>
                    <a:pt x="1243" y="9510"/>
                  </a:lnTo>
                  <a:lnTo>
                    <a:pt x="1243" y="9510"/>
                  </a:lnTo>
                  <a:cubicBezTo>
                    <a:pt x="1981" y="4067"/>
                    <a:pt x="2513" y="2461"/>
                    <a:pt x="3958" y="1328"/>
                  </a:cubicBezTo>
                  <a:cubicBezTo>
                    <a:pt x="4067" y="1241"/>
                    <a:pt x="4657" y="795"/>
                    <a:pt x="5499" y="445"/>
                  </a:cubicBezTo>
                  <a:cubicBezTo>
                    <a:pt x="6166" y="170"/>
                    <a:pt x="6800" y="32"/>
                    <a:pt x="7396" y="32"/>
                  </a:cubicBezTo>
                  <a:close/>
                  <a:moveTo>
                    <a:pt x="7397" y="0"/>
                  </a:moveTo>
                  <a:cubicBezTo>
                    <a:pt x="6798" y="0"/>
                    <a:pt x="6160" y="139"/>
                    <a:pt x="5489" y="417"/>
                  </a:cubicBezTo>
                  <a:cubicBezTo>
                    <a:pt x="4643" y="768"/>
                    <a:pt x="4050" y="1217"/>
                    <a:pt x="3940" y="1304"/>
                  </a:cubicBezTo>
                  <a:cubicBezTo>
                    <a:pt x="2488" y="2443"/>
                    <a:pt x="1955" y="4052"/>
                    <a:pt x="1215" y="9504"/>
                  </a:cubicBezTo>
                  <a:cubicBezTo>
                    <a:pt x="0" y="18475"/>
                    <a:pt x="253" y="18904"/>
                    <a:pt x="758" y="19761"/>
                  </a:cubicBezTo>
                  <a:cubicBezTo>
                    <a:pt x="789" y="19813"/>
                    <a:pt x="820" y="19866"/>
                    <a:pt x="852" y="19923"/>
                  </a:cubicBezTo>
                  <a:cubicBezTo>
                    <a:pt x="2091" y="22121"/>
                    <a:pt x="4270" y="23195"/>
                    <a:pt x="5880" y="23708"/>
                  </a:cubicBezTo>
                  <a:cubicBezTo>
                    <a:pt x="7181" y="24122"/>
                    <a:pt x="8615" y="24338"/>
                    <a:pt x="9999" y="24338"/>
                  </a:cubicBezTo>
                  <a:cubicBezTo>
                    <a:pt x="10639" y="24338"/>
                    <a:pt x="11266" y="24291"/>
                    <a:pt x="11871" y="24198"/>
                  </a:cubicBezTo>
                  <a:cubicBezTo>
                    <a:pt x="13098" y="24008"/>
                    <a:pt x="14382" y="23583"/>
                    <a:pt x="15393" y="23029"/>
                  </a:cubicBezTo>
                  <a:cubicBezTo>
                    <a:pt x="16366" y="22497"/>
                    <a:pt x="16916" y="21937"/>
                    <a:pt x="16861" y="21531"/>
                  </a:cubicBezTo>
                  <a:cubicBezTo>
                    <a:pt x="16826" y="21257"/>
                    <a:pt x="16518" y="21102"/>
                    <a:pt x="16161" y="20922"/>
                  </a:cubicBezTo>
                  <a:cubicBezTo>
                    <a:pt x="15706" y="20692"/>
                    <a:pt x="15140" y="20408"/>
                    <a:pt x="14954" y="19768"/>
                  </a:cubicBezTo>
                  <a:cubicBezTo>
                    <a:pt x="14833" y="19350"/>
                    <a:pt x="14926" y="19053"/>
                    <a:pt x="15015" y="18765"/>
                  </a:cubicBezTo>
                  <a:cubicBezTo>
                    <a:pt x="15103" y="18484"/>
                    <a:pt x="15194" y="18194"/>
                    <a:pt x="15071" y="17802"/>
                  </a:cubicBezTo>
                  <a:cubicBezTo>
                    <a:pt x="14871" y="17165"/>
                    <a:pt x="14296" y="16840"/>
                    <a:pt x="13789" y="16552"/>
                  </a:cubicBezTo>
                  <a:cubicBezTo>
                    <a:pt x="13294" y="16273"/>
                    <a:pt x="12868" y="16033"/>
                    <a:pt x="12841" y="15575"/>
                  </a:cubicBezTo>
                  <a:cubicBezTo>
                    <a:pt x="12828" y="15367"/>
                    <a:pt x="12910" y="15257"/>
                    <a:pt x="13022" y="15103"/>
                  </a:cubicBezTo>
                  <a:cubicBezTo>
                    <a:pt x="13129" y="14958"/>
                    <a:pt x="13262" y="14776"/>
                    <a:pt x="13372" y="14437"/>
                  </a:cubicBezTo>
                  <a:cubicBezTo>
                    <a:pt x="13618" y="13683"/>
                    <a:pt x="13535" y="12733"/>
                    <a:pt x="13162" y="12020"/>
                  </a:cubicBezTo>
                  <a:cubicBezTo>
                    <a:pt x="12800" y="11329"/>
                    <a:pt x="12226" y="10967"/>
                    <a:pt x="11766" y="10677"/>
                  </a:cubicBezTo>
                  <a:cubicBezTo>
                    <a:pt x="11348" y="10415"/>
                    <a:pt x="11048" y="10225"/>
                    <a:pt x="11079" y="9915"/>
                  </a:cubicBezTo>
                  <a:cubicBezTo>
                    <a:pt x="11099" y="9715"/>
                    <a:pt x="11240" y="9605"/>
                    <a:pt x="11406" y="9476"/>
                  </a:cubicBezTo>
                  <a:cubicBezTo>
                    <a:pt x="11593" y="9329"/>
                    <a:pt x="11804" y="9163"/>
                    <a:pt x="11871" y="8830"/>
                  </a:cubicBezTo>
                  <a:cubicBezTo>
                    <a:pt x="11924" y="8566"/>
                    <a:pt x="11845" y="8381"/>
                    <a:pt x="11747" y="8149"/>
                  </a:cubicBezTo>
                  <a:cubicBezTo>
                    <a:pt x="11676" y="7982"/>
                    <a:pt x="11596" y="7792"/>
                    <a:pt x="11544" y="7528"/>
                  </a:cubicBezTo>
                  <a:cubicBezTo>
                    <a:pt x="11425" y="6916"/>
                    <a:pt x="11562" y="6428"/>
                    <a:pt x="11653" y="6106"/>
                  </a:cubicBezTo>
                  <a:cubicBezTo>
                    <a:pt x="11670" y="6049"/>
                    <a:pt x="11684" y="6001"/>
                    <a:pt x="11694" y="5956"/>
                  </a:cubicBezTo>
                  <a:cubicBezTo>
                    <a:pt x="12051" y="4514"/>
                    <a:pt x="11004" y="1099"/>
                    <a:pt x="8634" y="218"/>
                  </a:cubicBezTo>
                  <a:cubicBezTo>
                    <a:pt x="8244" y="73"/>
                    <a:pt x="7830" y="0"/>
                    <a:pt x="73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4"/>
            <p:cNvSpPr/>
            <p:nvPr/>
          </p:nvSpPr>
          <p:spPr>
            <a:xfrm>
              <a:off x="2823800" y="3814100"/>
              <a:ext cx="232050" cy="134400"/>
            </a:xfrm>
            <a:custGeom>
              <a:avLst/>
              <a:gdLst/>
              <a:ahLst/>
              <a:cxnLst/>
              <a:rect l="l" t="t" r="r" b="b"/>
              <a:pathLst>
                <a:path w="9282" h="5376" extrusionOk="0">
                  <a:moveTo>
                    <a:pt x="1047" y="0"/>
                  </a:moveTo>
                  <a:cubicBezTo>
                    <a:pt x="820" y="0"/>
                    <a:pt x="600" y="38"/>
                    <a:pt x="437" y="166"/>
                  </a:cubicBezTo>
                  <a:cubicBezTo>
                    <a:pt x="1" y="507"/>
                    <a:pt x="6" y="1464"/>
                    <a:pt x="530" y="2484"/>
                  </a:cubicBezTo>
                  <a:cubicBezTo>
                    <a:pt x="1193" y="2840"/>
                    <a:pt x="1909" y="3190"/>
                    <a:pt x="2681" y="3519"/>
                  </a:cubicBezTo>
                  <a:cubicBezTo>
                    <a:pt x="5096" y="4551"/>
                    <a:pt x="7363" y="5093"/>
                    <a:pt x="9281" y="5375"/>
                  </a:cubicBezTo>
                  <a:cubicBezTo>
                    <a:pt x="9274" y="4690"/>
                    <a:pt x="9266" y="4002"/>
                    <a:pt x="9259" y="3315"/>
                  </a:cubicBezTo>
                  <a:cubicBezTo>
                    <a:pt x="7105" y="2373"/>
                    <a:pt x="4952" y="1430"/>
                    <a:pt x="2800" y="488"/>
                  </a:cubicBezTo>
                  <a:cubicBezTo>
                    <a:pt x="2554" y="334"/>
                    <a:pt x="2128" y="111"/>
                    <a:pt x="1559" y="42"/>
                  </a:cubicBezTo>
                  <a:cubicBezTo>
                    <a:pt x="1399" y="22"/>
                    <a:pt x="1221" y="0"/>
                    <a:pt x="1047" y="0"/>
                  </a:cubicBezTo>
                  <a:close/>
                </a:path>
              </a:pathLst>
            </a:custGeom>
            <a:solidFill>
              <a:srgbClr val="6D3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4"/>
            <p:cNvSpPr/>
            <p:nvPr/>
          </p:nvSpPr>
          <p:spPr>
            <a:xfrm>
              <a:off x="2609175" y="3573300"/>
              <a:ext cx="91175" cy="295475"/>
            </a:xfrm>
            <a:custGeom>
              <a:avLst/>
              <a:gdLst/>
              <a:ahLst/>
              <a:cxnLst/>
              <a:rect l="l" t="t" r="r" b="b"/>
              <a:pathLst>
                <a:path w="3647" h="11819" extrusionOk="0">
                  <a:moveTo>
                    <a:pt x="2831" y="0"/>
                  </a:moveTo>
                  <a:cubicBezTo>
                    <a:pt x="2102" y="177"/>
                    <a:pt x="1373" y="353"/>
                    <a:pt x="643" y="531"/>
                  </a:cubicBezTo>
                  <a:cubicBezTo>
                    <a:pt x="315" y="1865"/>
                    <a:pt x="0" y="3740"/>
                    <a:pt x="92" y="5983"/>
                  </a:cubicBezTo>
                  <a:cubicBezTo>
                    <a:pt x="192" y="8454"/>
                    <a:pt x="746" y="10457"/>
                    <a:pt x="1238" y="11819"/>
                  </a:cubicBezTo>
                  <a:cubicBezTo>
                    <a:pt x="1967" y="10776"/>
                    <a:pt x="2437" y="10107"/>
                    <a:pt x="2437" y="10107"/>
                  </a:cubicBezTo>
                  <a:cubicBezTo>
                    <a:pt x="2437" y="10107"/>
                    <a:pt x="2910" y="9800"/>
                    <a:pt x="3647" y="9323"/>
                  </a:cubicBezTo>
                  <a:cubicBezTo>
                    <a:pt x="3374" y="6217"/>
                    <a:pt x="3103" y="3109"/>
                    <a:pt x="2831" y="0"/>
                  </a:cubicBezTo>
                  <a:close/>
                </a:path>
              </a:pathLst>
            </a:custGeom>
            <a:solidFill>
              <a:srgbClr val="6D3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4"/>
            <p:cNvSpPr/>
            <p:nvPr/>
          </p:nvSpPr>
          <p:spPr>
            <a:xfrm>
              <a:off x="2996650" y="3696100"/>
              <a:ext cx="94725" cy="253250"/>
            </a:xfrm>
            <a:custGeom>
              <a:avLst/>
              <a:gdLst/>
              <a:ahLst/>
              <a:cxnLst/>
              <a:rect l="l" t="t" r="r" b="b"/>
              <a:pathLst>
                <a:path w="3789" h="10130" extrusionOk="0">
                  <a:moveTo>
                    <a:pt x="830" y="1"/>
                  </a:moveTo>
                  <a:cubicBezTo>
                    <a:pt x="552" y="73"/>
                    <a:pt x="277" y="147"/>
                    <a:pt x="0" y="219"/>
                  </a:cubicBezTo>
                  <a:cubicBezTo>
                    <a:pt x="87" y="429"/>
                    <a:pt x="246" y="838"/>
                    <a:pt x="393" y="1366"/>
                  </a:cubicBezTo>
                  <a:cubicBezTo>
                    <a:pt x="1150" y="4069"/>
                    <a:pt x="429" y="5756"/>
                    <a:pt x="1093" y="7918"/>
                  </a:cubicBezTo>
                  <a:cubicBezTo>
                    <a:pt x="1163" y="8148"/>
                    <a:pt x="1571" y="9435"/>
                    <a:pt x="1571" y="9435"/>
                  </a:cubicBezTo>
                  <a:cubicBezTo>
                    <a:pt x="1777" y="9859"/>
                    <a:pt x="2192" y="10130"/>
                    <a:pt x="2629" y="10130"/>
                  </a:cubicBezTo>
                  <a:cubicBezTo>
                    <a:pt x="2641" y="10130"/>
                    <a:pt x="2652" y="10130"/>
                    <a:pt x="2663" y="10129"/>
                  </a:cubicBezTo>
                  <a:cubicBezTo>
                    <a:pt x="3219" y="10111"/>
                    <a:pt x="3712" y="9658"/>
                    <a:pt x="3788" y="9046"/>
                  </a:cubicBezTo>
                  <a:cubicBezTo>
                    <a:pt x="3742" y="8404"/>
                    <a:pt x="3661" y="7727"/>
                    <a:pt x="3535" y="7022"/>
                  </a:cubicBezTo>
                  <a:cubicBezTo>
                    <a:pt x="3009" y="4081"/>
                    <a:pt x="1886" y="1721"/>
                    <a:pt x="830" y="1"/>
                  </a:cubicBezTo>
                  <a:close/>
                </a:path>
              </a:pathLst>
            </a:custGeom>
            <a:solidFill>
              <a:srgbClr val="6D3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4"/>
            <p:cNvSpPr/>
            <p:nvPr/>
          </p:nvSpPr>
          <p:spPr>
            <a:xfrm>
              <a:off x="2588575" y="4320100"/>
              <a:ext cx="91450" cy="85000"/>
            </a:xfrm>
            <a:custGeom>
              <a:avLst/>
              <a:gdLst/>
              <a:ahLst/>
              <a:cxnLst/>
              <a:rect l="l" t="t" r="r" b="b"/>
              <a:pathLst>
                <a:path w="3658" h="3400" extrusionOk="0">
                  <a:moveTo>
                    <a:pt x="2366" y="0"/>
                  </a:moveTo>
                  <a:cubicBezTo>
                    <a:pt x="2062" y="82"/>
                    <a:pt x="1751" y="161"/>
                    <a:pt x="1430" y="237"/>
                  </a:cubicBezTo>
                  <a:cubicBezTo>
                    <a:pt x="1161" y="301"/>
                    <a:pt x="896" y="361"/>
                    <a:pt x="635" y="416"/>
                  </a:cubicBezTo>
                  <a:cubicBezTo>
                    <a:pt x="563" y="501"/>
                    <a:pt x="1" y="1171"/>
                    <a:pt x="185" y="2000"/>
                  </a:cubicBezTo>
                  <a:cubicBezTo>
                    <a:pt x="353" y="2752"/>
                    <a:pt x="1083" y="3399"/>
                    <a:pt x="1902" y="3399"/>
                  </a:cubicBezTo>
                  <a:cubicBezTo>
                    <a:pt x="2031" y="3399"/>
                    <a:pt x="2162" y="3383"/>
                    <a:pt x="2294" y="3349"/>
                  </a:cubicBezTo>
                  <a:cubicBezTo>
                    <a:pt x="3147" y="3126"/>
                    <a:pt x="3658" y="2233"/>
                    <a:pt x="3536" y="1408"/>
                  </a:cubicBezTo>
                  <a:cubicBezTo>
                    <a:pt x="3443" y="781"/>
                    <a:pt x="2995" y="244"/>
                    <a:pt x="2366" y="0"/>
                  </a:cubicBezTo>
                  <a:close/>
                </a:path>
              </a:pathLst>
            </a:custGeom>
            <a:solidFill>
              <a:srgbClr val="6D3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4"/>
            <p:cNvSpPr/>
            <p:nvPr/>
          </p:nvSpPr>
          <p:spPr>
            <a:xfrm>
              <a:off x="2599800" y="4159100"/>
              <a:ext cx="304350" cy="220350"/>
            </a:xfrm>
            <a:custGeom>
              <a:avLst/>
              <a:gdLst/>
              <a:ahLst/>
              <a:cxnLst/>
              <a:rect l="l" t="t" r="r" b="b"/>
              <a:pathLst>
                <a:path w="12174" h="8814" extrusionOk="0">
                  <a:moveTo>
                    <a:pt x="8587" y="1"/>
                  </a:moveTo>
                  <a:cubicBezTo>
                    <a:pt x="8209" y="198"/>
                    <a:pt x="7822" y="410"/>
                    <a:pt x="7423" y="639"/>
                  </a:cubicBezTo>
                  <a:cubicBezTo>
                    <a:pt x="6998" y="883"/>
                    <a:pt x="6565" y="1145"/>
                    <a:pt x="6124" y="1428"/>
                  </a:cubicBezTo>
                  <a:cubicBezTo>
                    <a:pt x="5029" y="2136"/>
                    <a:pt x="3885" y="2963"/>
                    <a:pt x="2735" y="3938"/>
                  </a:cubicBezTo>
                  <a:cubicBezTo>
                    <a:pt x="2704" y="3961"/>
                    <a:pt x="2677" y="3984"/>
                    <a:pt x="2646" y="4011"/>
                  </a:cubicBezTo>
                  <a:cubicBezTo>
                    <a:pt x="1768" y="4765"/>
                    <a:pt x="982" y="5516"/>
                    <a:pt x="287" y="6247"/>
                  </a:cubicBezTo>
                  <a:cubicBezTo>
                    <a:pt x="29" y="6745"/>
                    <a:pt x="1" y="7305"/>
                    <a:pt x="186" y="7774"/>
                  </a:cubicBezTo>
                  <a:cubicBezTo>
                    <a:pt x="256" y="7949"/>
                    <a:pt x="357" y="8115"/>
                    <a:pt x="484" y="8254"/>
                  </a:cubicBezTo>
                  <a:cubicBezTo>
                    <a:pt x="858" y="8668"/>
                    <a:pt x="1408" y="8753"/>
                    <a:pt x="1822" y="8784"/>
                  </a:cubicBezTo>
                  <a:cubicBezTo>
                    <a:pt x="2093" y="8804"/>
                    <a:pt x="2361" y="8814"/>
                    <a:pt x="2626" y="8814"/>
                  </a:cubicBezTo>
                  <a:cubicBezTo>
                    <a:pt x="6631" y="8814"/>
                    <a:pt x="9762" y="6621"/>
                    <a:pt x="9762" y="6621"/>
                  </a:cubicBezTo>
                  <a:cubicBezTo>
                    <a:pt x="10187" y="6325"/>
                    <a:pt x="10733" y="5906"/>
                    <a:pt x="11329" y="5345"/>
                  </a:cubicBezTo>
                  <a:cubicBezTo>
                    <a:pt x="11404" y="5276"/>
                    <a:pt x="11477" y="5206"/>
                    <a:pt x="11550" y="5132"/>
                  </a:cubicBezTo>
                  <a:cubicBezTo>
                    <a:pt x="11555" y="5125"/>
                    <a:pt x="11555" y="5121"/>
                    <a:pt x="11559" y="5112"/>
                  </a:cubicBezTo>
                  <a:cubicBezTo>
                    <a:pt x="11639" y="4843"/>
                    <a:pt x="12174" y="2923"/>
                    <a:pt x="10928" y="1369"/>
                  </a:cubicBezTo>
                  <a:cubicBezTo>
                    <a:pt x="10085" y="324"/>
                    <a:pt x="8935" y="63"/>
                    <a:pt x="8587" y="1"/>
                  </a:cubicBezTo>
                  <a:close/>
                </a:path>
              </a:pathLst>
            </a:custGeom>
            <a:solidFill>
              <a:srgbClr val="6D3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4"/>
            <p:cNvSpPr/>
            <p:nvPr/>
          </p:nvSpPr>
          <p:spPr>
            <a:xfrm>
              <a:off x="2499600" y="4144425"/>
              <a:ext cx="266400" cy="224300"/>
            </a:xfrm>
            <a:custGeom>
              <a:avLst/>
              <a:gdLst/>
              <a:ahLst/>
              <a:cxnLst/>
              <a:rect l="l" t="t" r="r" b="b"/>
              <a:pathLst>
                <a:path w="10656" h="8972" extrusionOk="0">
                  <a:moveTo>
                    <a:pt x="7108" y="1"/>
                  </a:moveTo>
                  <a:cubicBezTo>
                    <a:pt x="6404" y="1"/>
                    <a:pt x="5660" y="190"/>
                    <a:pt x="4964" y="604"/>
                  </a:cubicBezTo>
                  <a:cubicBezTo>
                    <a:pt x="4032" y="1275"/>
                    <a:pt x="2724" y="2387"/>
                    <a:pt x="1581" y="4085"/>
                  </a:cubicBezTo>
                  <a:cubicBezTo>
                    <a:pt x="794" y="5252"/>
                    <a:pt x="308" y="6361"/>
                    <a:pt x="0" y="7243"/>
                  </a:cubicBezTo>
                  <a:cubicBezTo>
                    <a:pt x="52" y="7529"/>
                    <a:pt x="200" y="8090"/>
                    <a:pt x="678" y="8500"/>
                  </a:cubicBezTo>
                  <a:cubicBezTo>
                    <a:pt x="678" y="8500"/>
                    <a:pt x="1032" y="8805"/>
                    <a:pt x="1552" y="8924"/>
                  </a:cubicBezTo>
                  <a:cubicBezTo>
                    <a:pt x="1692" y="8956"/>
                    <a:pt x="1842" y="8971"/>
                    <a:pt x="2000" y="8971"/>
                  </a:cubicBezTo>
                  <a:cubicBezTo>
                    <a:pt x="4138" y="8971"/>
                    <a:pt x="7709" y="6204"/>
                    <a:pt x="8266" y="5766"/>
                  </a:cubicBezTo>
                  <a:cubicBezTo>
                    <a:pt x="9048" y="5151"/>
                    <a:pt x="9663" y="4617"/>
                    <a:pt x="10058" y="4262"/>
                  </a:cubicBezTo>
                  <a:cubicBezTo>
                    <a:pt x="10118" y="4093"/>
                    <a:pt x="10655" y="2468"/>
                    <a:pt x="9736" y="1216"/>
                  </a:cubicBezTo>
                  <a:cubicBezTo>
                    <a:pt x="9170" y="447"/>
                    <a:pt x="8187" y="1"/>
                    <a:pt x="7108" y="1"/>
                  </a:cubicBezTo>
                  <a:close/>
                </a:path>
              </a:pathLst>
            </a:custGeom>
            <a:solidFill>
              <a:srgbClr val="6D3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4"/>
            <p:cNvSpPr/>
            <p:nvPr/>
          </p:nvSpPr>
          <p:spPr>
            <a:xfrm>
              <a:off x="2627975" y="4297425"/>
              <a:ext cx="321850" cy="107650"/>
            </a:xfrm>
            <a:custGeom>
              <a:avLst/>
              <a:gdLst/>
              <a:ahLst/>
              <a:cxnLst/>
              <a:rect l="l" t="t" r="r" b="b"/>
              <a:pathLst>
                <a:path w="12874" h="4306" extrusionOk="0">
                  <a:moveTo>
                    <a:pt x="4656" y="1"/>
                  </a:moveTo>
                  <a:cubicBezTo>
                    <a:pt x="4419" y="1"/>
                    <a:pt x="4178" y="16"/>
                    <a:pt x="3928" y="48"/>
                  </a:cubicBezTo>
                  <a:cubicBezTo>
                    <a:pt x="2985" y="169"/>
                    <a:pt x="1602" y="500"/>
                    <a:pt x="0" y="1498"/>
                  </a:cubicBezTo>
                  <a:cubicBezTo>
                    <a:pt x="16" y="2434"/>
                    <a:pt x="30" y="3370"/>
                    <a:pt x="46" y="4306"/>
                  </a:cubicBezTo>
                  <a:cubicBezTo>
                    <a:pt x="724" y="4304"/>
                    <a:pt x="1699" y="4283"/>
                    <a:pt x="2868" y="4192"/>
                  </a:cubicBezTo>
                  <a:cubicBezTo>
                    <a:pt x="5149" y="4015"/>
                    <a:pt x="6865" y="3675"/>
                    <a:pt x="8536" y="3338"/>
                  </a:cubicBezTo>
                  <a:cubicBezTo>
                    <a:pt x="9664" y="3110"/>
                    <a:pt x="11146" y="2779"/>
                    <a:pt x="12873" y="2309"/>
                  </a:cubicBezTo>
                  <a:cubicBezTo>
                    <a:pt x="12863" y="1934"/>
                    <a:pt x="12854" y="1558"/>
                    <a:pt x="12843" y="1182"/>
                  </a:cubicBezTo>
                  <a:cubicBezTo>
                    <a:pt x="12658" y="1181"/>
                    <a:pt x="12362" y="1179"/>
                    <a:pt x="12002" y="1165"/>
                  </a:cubicBezTo>
                  <a:cubicBezTo>
                    <a:pt x="8279" y="1019"/>
                    <a:pt x="6632" y="1"/>
                    <a:pt x="4656" y="1"/>
                  </a:cubicBezTo>
                  <a:close/>
                </a:path>
              </a:pathLst>
            </a:custGeom>
            <a:solidFill>
              <a:srgbClr val="6D3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4"/>
            <p:cNvSpPr/>
            <p:nvPr/>
          </p:nvSpPr>
          <p:spPr>
            <a:xfrm>
              <a:off x="2634150" y="4071575"/>
              <a:ext cx="278200" cy="215850"/>
            </a:xfrm>
            <a:custGeom>
              <a:avLst/>
              <a:gdLst/>
              <a:ahLst/>
              <a:cxnLst/>
              <a:rect l="l" t="t" r="r" b="b"/>
              <a:pathLst>
                <a:path w="11128" h="8634" extrusionOk="0">
                  <a:moveTo>
                    <a:pt x="6554" y="1"/>
                  </a:moveTo>
                  <a:cubicBezTo>
                    <a:pt x="4555" y="43"/>
                    <a:pt x="2555" y="90"/>
                    <a:pt x="555" y="136"/>
                  </a:cubicBezTo>
                  <a:cubicBezTo>
                    <a:pt x="612" y="488"/>
                    <a:pt x="632" y="837"/>
                    <a:pt x="590" y="1196"/>
                  </a:cubicBezTo>
                  <a:cubicBezTo>
                    <a:pt x="574" y="1328"/>
                    <a:pt x="550" y="1459"/>
                    <a:pt x="519" y="1590"/>
                  </a:cubicBezTo>
                  <a:cubicBezTo>
                    <a:pt x="497" y="1703"/>
                    <a:pt x="477" y="1754"/>
                    <a:pt x="423" y="1984"/>
                  </a:cubicBezTo>
                  <a:cubicBezTo>
                    <a:pt x="353" y="2267"/>
                    <a:pt x="268" y="2674"/>
                    <a:pt x="190" y="3181"/>
                  </a:cubicBezTo>
                  <a:cubicBezTo>
                    <a:pt x="186" y="3192"/>
                    <a:pt x="186" y="3204"/>
                    <a:pt x="186" y="3219"/>
                  </a:cubicBezTo>
                  <a:cubicBezTo>
                    <a:pt x="109" y="3719"/>
                    <a:pt x="47" y="4310"/>
                    <a:pt x="27" y="4971"/>
                  </a:cubicBezTo>
                  <a:cubicBezTo>
                    <a:pt x="0" y="6033"/>
                    <a:pt x="86" y="6907"/>
                    <a:pt x="170" y="7484"/>
                  </a:cubicBezTo>
                  <a:cubicBezTo>
                    <a:pt x="548" y="7460"/>
                    <a:pt x="946" y="7442"/>
                    <a:pt x="1361" y="7438"/>
                  </a:cubicBezTo>
                  <a:cubicBezTo>
                    <a:pt x="1552" y="7433"/>
                    <a:pt x="1747" y="7431"/>
                    <a:pt x="1946" y="7431"/>
                  </a:cubicBezTo>
                  <a:cubicBezTo>
                    <a:pt x="2674" y="7431"/>
                    <a:pt x="3453" y="7461"/>
                    <a:pt x="4274" y="7531"/>
                  </a:cubicBezTo>
                  <a:cubicBezTo>
                    <a:pt x="4730" y="7566"/>
                    <a:pt x="5206" y="7616"/>
                    <a:pt x="5689" y="7678"/>
                  </a:cubicBezTo>
                  <a:cubicBezTo>
                    <a:pt x="7209" y="7879"/>
                    <a:pt x="8567" y="8177"/>
                    <a:pt x="9743" y="8509"/>
                  </a:cubicBezTo>
                  <a:cubicBezTo>
                    <a:pt x="9891" y="8548"/>
                    <a:pt x="10033" y="8591"/>
                    <a:pt x="10176" y="8633"/>
                  </a:cubicBezTo>
                  <a:cubicBezTo>
                    <a:pt x="10181" y="8626"/>
                    <a:pt x="10181" y="8622"/>
                    <a:pt x="10185" y="8613"/>
                  </a:cubicBezTo>
                  <a:cubicBezTo>
                    <a:pt x="10528" y="7833"/>
                    <a:pt x="11128" y="6119"/>
                    <a:pt x="10493" y="4356"/>
                  </a:cubicBezTo>
                  <a:cubicBezTo>
                    <a:pt x="10207" y="3548"/>
                    <a:pt x="9747" y="2979"/>
                    <a:pt x="9293" y="2418"/>
                  </a:cubicBezTo>
                  <a:cubicBezTo>
                    <a:pt x="8385" y="1292"/>
                    <a:pt x="7414" y="554"/>
                    <a:pt x="6697" y="90"/>
                  </a:cubicBezTo>
                  <a:cubicBezTo>
                    <a:pt x="6648" y="59"/>
                    <a:pt x="6601" y="28"/>
                    <a:pt x="6554" y="1"/>
                  </a:cubicBezTo>
                  <a:close/>
                </a:path>
              </a:pathLst>
            </a:custGeom>
            <a:solidFill>
              <a:srgbClr val="6D3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4"/>
            <p:cNvSpPr/>
            <p:nvPr/>
          </p:nvSpPr>
          <p:spPr>
            <a:xfrm>
              <a:off x="2629350" y="3795800"/>
              <a:ext cx="263750" cy="301775"/>
            </a:xfrm>
            <a:custGeom>
              <a:avLst/>
              <a:gdLst/>
              <a:ahLst/>
              <a:cxnLst/>
              <a:rect l="l" t="t" r="r" b="b"/>
              <a:pathLst>
                <a:path w="10550" h="12071" extrusionOk="0">
                  <a:moveTo>
                    <a:pt x="3425" y="1"/>
                  </a:moveTo>
                  <a:cubicBezTo>
                    <a:pt x="3257" y="1"/>
                    <a:pt x="3079" y="6"/>
                    <a:pt x="2893" y="20"/>
                  </a:cubicBezTo>
                  <a:cubicBezTo>
                    <a:pt x="2878" y="30"/>
                    <a:pt x="2866" y="42"/>
                    <a:pt x="2854" y="50"/>
                  </a:cubicBezTo>
                  <a:cubicBezTo>
                    <a:pt x="2120" y="580"/>
                    <a:pt x="1189" y="325"/>
                    <a:pt x="447" y="777"/>
                  </a:cubicBezTo>
                  <a:cubicBezTo>
                    <a:pt x="67" y="1261"/>
                    <a:pt x="1" y="1917"/>
                    <a:pt x="41" y="2506"/>
                  </a:cubicBezTo>
                  <a:cubicBezTo>
                    <a:pt x="49" y="2673"/>
                    <a:pt x="69" y="2832"/>
                    <a:pt x="94" y="2984"/>
                  </a:cubicBezTo>
                  <a:cubicBezTo>
                    <a:pt x="133" y="3180"/>
                    <a:pt x="166" y="3386"/>
                    <a:pt x="195" y="3611"/>
                  </a:cubicBezTo>
                  <a:cubicBezTo>
                    <a:pt x="291" y="4343"/>
                    <a:pt x="336" y="5227"/>
                    <a:pt x="374" y="6162"/>
                  </a:cubicBezTo>
                  <a:cubicBezTo>
                    <a:pt x="418" y="7189"/>
                    <a:pt x="452" y="8268"/>
                    <a:pt x="535" y="9250"/>
                  </a:cubicBezTo>
                  <a:cubicBezTo>
                    <a:pt x="621" y="10240"/>
                    <a:pt x="757" y="11067"/>
                    <a:pt x="725" y="11825"/>
                  </a:cubicBezTo>
                  <a:lnTo>
                    <a:pt x="6575" y="12070"/>
                  </a:lnTo>
                  <a:cubicBezTo>
                    <a:pt x="7456" y="10272"/>
                    <a:pt x="8322" y="8348"/>
                    <a:pt x="9151" y="6304"/>
                  </a:cubicBezTo>
                  <a:cubicBezTo>
                    <a:pt x="9656" y="5067"/>
                    <a:pt x="10120" y="3856"/>
                    <a:pt x="10549" y="2669"/>
                  </a:cubicBezTo>
                  <a:cubicBezTo>
                    <a:pt x="10545" y="2657"/>
                    <a:pt x="10547" y="2646"/>
                    <a:pt x="10543" y="2635"/>
                  </a:cubicBezTo>
                  <a:cubicBezTo>
                    <a:pt x="10352" y="1472"/>
                    <a:pt x="9823" y="1157"/>
                    <a:pt x="9658" y="1048"/>
                  </a:cubicBezTo>
                  <a:cubicBezTo>
                    <a:pt x="9346" y="850"/>
                    <a:pt x="9047" y="792"/>
                    <a:pt x="8679" y="792"/>
                  </a:cubicBezTo>
                  <a:cubicBezTo>
                    <a:pt x="8446" y="792"/>
                    <a:pt x="8184" y="815"/>
                    <a:pt x="7874" y="841"/>
                  </a:cubicBezTo>
                  <a:cubicBezTo>
                    <a:pt x="7765" y="850"/>
                    <a:pt x="7665" y="854"/>
                    <a:pt x="7573" y="854"/>
                  </a:cubicBezTo>
                  <a:cubicBezTo>
                    <a:pt x="6495" y="854"/>
                    <a:pt x="6385" y="290"/>
                    <a:pt x="4576" y="79"/>
                  </a:cubicBezTo>
                  <a:cubicBezTo>
                    <a:pt x="4287" y="44"/>
                    <a:pt x="3892" y="1"/>
                    <a:pt x="3425" y="1"/>
                  </a:cubicBezTo>
                  <a:close/>
                </a:path>
              </a:pathLst>
            </a:custGeom>
            <a:solidFill>
              <a:srgbClr val="6D3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4"/>
            <p:cNvSpPr/>
            <p:nvPr/>
          </p:nvSpPr>
          <p:spPr>
            <a:xfrm>
              <a:off x="2613700" y="3873550"/>
              <a:ext cx="78625" cy="76900"/>
            </a:xfrm>
            <a:custGeom>
              <a:avLst/>
              <a:gdLst/>
              <a:ahLst/>
              <a:cxnLst/>
              <a:rect l="l" t="t" r="r" b="b"/>
              <a:pathLst>
                <a:path w="3145" h="3076" extrusionOk="0">
                  <a:moveTo>
                    <a:pt x="1570" y="1"/>
                  </a:moveTo>
                  <a:cubicBezTo>
                    <a:pt x="751" y="1"/>
                    <a:pt x="72" y="648"/>
                    <a:pt x="36" y="1474"/>
                  </a:cubicBezTo>
                  <a:cubicBezTo>
                    <a:pt x="0" y="2322"/>
                    <a:pt x="659" y="3039"/>
                    <a:pt x="1507" y="3074"/>
                  </a:cubicBezTo>
                  <a:cubicBezTo>
                    <a:pt x="1529" y="3075"/>
                    <a:pt x="1551" y="3075"/>
                    <a:pt x="1573" y="3075"/>
                  </a:cubicBezTo>
                  <a:cubicBezTo>
                    <a:pt x="2392" y="3075"/>
                    <a:pt x="3074" y="2428"/>
                    <a:pt x="3108" y="1603"/>
                  </a:cubicBezTo>
                  <a:cubicBezTo>
                    <a:pt x="3144" y="755"/>
                    <a:pt x="2484" y="37"/>
                    <a:pt x="1636" y="2"/>
                  </a:cubicBezTo>
                  <a:cubicBezTo>
                    <a:pt x="1614" y="1"/>
                    <a:pt x="1592" y="1"/>
                    <a:pt x="1570" y="1"/>
                  </a:cubicBezTo>
                  <a:close/>
                </a:path>
              </a:pathLst>
            </a:custGeom>
            <a:solidFill>
              <a:srgbClr val="A0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4"/>
            <p:cNvSpPr/>
            <p:nvPr/>
          </p:nvSpPr>
          <p:spPr>
            <a:xfrm>
              <a:off x="2715350" y="3909625"/>
              <a:ext cx="78625" cy="76875"/>
            </a:xfrm>
            <a:custGeom>
              <a:avLst/>
              <a:gdLst/>
              <a:ahLst/>
              <a:cxnLst/>
              <a:rect l="l" t="t" r="r" b="b"/>
              <a:pathLst>
                <a:path w="3145" h="3075" extrusionOk="0">
                  <a:moveTo>
                    <a:pt x="1571" y="1"/>
                  </a:moveTo>
                  <a:cubicBezTo>
                    <a:pt x="752" y="1"/>
                    <a:pt x="72" y="648"/>
                    <a:pt x="37" y="1474"/>
                  </a:cubicBezTo>
                  <a:cubicBezTo>
                    <a:pt x="1" y="2322"/>
                    <a:pt x="660" y="3038"/>
                    <a:pt x="1508" y="3073"/>
                  </a:cubicBezTo>
                  <a:cubicBezTo>
                    <a:pt x="1531" y="3074"/>
                    <a:pt x="1553" y="3075"/>
                    <a:pt x="1575" y="3075"/>
                  </a:cubicBezTo>
                  <a:cubicBezTo>
                    <a:pt x="2394" y="3075"/>
                    <a:pt x="3075" y="2429"/>
                    <a:pt x="3108" y="1603"/>
                  </a:cubicBezTo>
                  <a:cubicBezTo>
                    <a:pt x="3144" y="755"/>
                    <a:pt x="2486" y="37"/>
                    <a:pt x="1638" y="2"/>
                  </a:cubicBezTo>
                  <a:cubicBezTo>
                    <a:pt x="1615" y="1"/>
                    <a:pt x="1593" y="1"/>
                    <a:pt x="1571" y="1"/>
                  </a:cubicBezTo>
                  <a:close/>
                </a:path>
              </a:pathLst>
            </a:custGeom>
            <a:solidFill>
              <a:srgbClr val="A0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4"/>
            <p:cNvSpPr/>
            <p:nvPr/>
          </p:nvSpPr>
          <p:spPr>
            <a:xfrm>
              <a:off x="2820425" y="4268600"/>
              <a:ext cx="179850" cy="105650"/>
            </a:xfrm>
            <a:custGeom>
              <a:avLst/>
              <a:gdLst/>
              <a:ahLst/>
              <a:cxnLst/>
              <a:rect l="l" t="t" r="r" b="b"/>
              <a:pathLst>
                <a:path w="7194" h="4226" extrusionOk="0">
                  <a:moveTo>
                    <a:pt x="2247" y="1"/>
                  </a:moveTo>
                  <a:cubicBezTo>
                    <a:pt x="2214" y="1"/>
                    <a:pt x="2183" y="4"/>
                    <a:pt x="2152" y="11"/>
                  </a:cubicBezTo>
                  <a:cubicBezTo>
                    <a:pt x="1785" y="91"/>
                    <a:pt x="1708" y="684"/>
                    <a:pt x="1466" y="1413"/>
                  </a:cubicBezTo>
                  <a:cubicBezTo>
                    <a:pt x="865" y="3225"/>
                    <a:pt x="0" y="3602"/>
                    <a:pt x="234" y="4037"/>
                  </a:cubicBezTo>
                  <a:cubicBezTo>
                    <a:pt x="309" y="4175"/>
                    <a:pt x="443" y="4225"/>
                    <a:pt x="673" y="4225"/>
                  </a:cubicBezTo>
                  <a:cubicBezTo>
                    <a:pt x="1223" y="4225"/>
                    <a:pt x="2319" y="3937"/>
                    <a:pt x="4446" y="3866"/>
                  </a:cubicBezTo>
                  <a:cubicBezTo>
                    <a:pt x="4446" y="3866"/>
                    <a:pt x="5286" y="3819"/>
                    <a:pt x="6429" y="3353"/>
                  </a:cubicBezTo>
                  <a:cubicBezTo>
                    <a:pt x="7156" y="3056"/>
                    <a:pt x="7194" y="2880"/>
                    <a:pt x="7191" y="2806"/>
                  </a:cubicBezTo>
                  <a:cubicBezTo>
                    <a:pt x="7184" y="2687"/>
                    <a:pt x="7042" y="2566"/>
                    <a:pt x="6167" y="2283"/>
                  </a:cubicBezTo>
                  <a:cubicBezTo>
                    <a:pt x="4970" y="1896"/>
                    <a:pt x="4059" y="1743"/>
                    <a:pt x="3983" y="1341"/>
                  </a:cubicBezTo>
                  <a:cubicBezTo>
                    <a:pt x="3969" y="1268"/>
                    <a:pt x="3972" y="1129"/>
                    <a:pt x="3872" y="983"/>
                  </a:cubicBezTo>
                  <a:cubicBezTo>
                    <a:pt x="3833" y="927"/>
                    <a:pt x="3784" y="895"/>
                    <a:pt x="3590" y="730"/>
                  </a:cubicBezTo>
                  <a:cubicBezTo>
                    <a:pt x="3517" y="667"/>
                    <a:pt x="3421" y="593"/>
                    <a:pt x="3280" y="498"/>
                  </a:cubicBezTo>
                  <a:cubicBezTo>
                    <a:pt x="2948" y="273"/>
                    <a:pt x="2549" y="1"/>
                    <a:pt x="2247" y="1"/>
                  </a:cubicBezTo>
                  <a:close/>
                </a:path>
              </a:pathLst>
            </a:custGeom>
            <a:solidFill>
              <a:srgbClr val="6D3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4"/>
            <p:cNvSpPr/>
            <p:nvPr/>
          </p:nvSpPr>
          <p:spPr>
            <a:xfrm>
              <a:off x="2630525" y="3676975"/>
              <a:ext cx="273200" cy="195300"/>
            </a:xfrm>
            <a:custGeom>
              <a:avLst/>
              <a:gdLst/>
              <a:ahLst/>
              <a:cxnLst/>
              <a:rect l="l" t="t" r="r" b="b"/>
              <a:pathLst>
                <a:path w="10928" h="7812" extrusionOk="0">
                  <a:moveTo>
                    <a:pt x="7500" y="0"/>
                  </a:moveTo>
                  <a:lnTo>
                    <a:pt x="7500" y="0"/>
                  </a:lnTo>
                  <a:cubicBezTo>
                    <a:pt x="7118" y="363"/>
                    <a:pt x="6526" y="832"/>
                    <a:pt x="5703" y="1165"/>
                  </a:cubicBezTo>
                  <a:cubicBezTo>
                    <a:pt x="5517" y="1018"/>
                    <a:pt x="5413" y="870"/>
                    <a:pt x="5351" y="762"/>
                  </a:cubicBezTo>
                  <a:cubicBezTo>
                    <a:pt x="5253" y="590"/>
                    <a:pt x="5235" y="471"/>
                    <a:pt x="5109" y="326"/>
                  </a:cubicBezTo>
                  <a:cubicBezTo>
                    <a:pt x="5010" y="213"/>
                    <a:pt x="4898" y="148"/>
                    <a:pt x="4820" y="109"/>
                  </a:cubicBezTo>
                  <a:lnTo>
                    <a:pt x="4820" y="109"/>
                  </a:lnTo>
                  <a:cubicBezTo>
                    <a:pt x="4903" y="621"/>
                    <a:pt x="5006" y="1684"/>
                    <a:pt x="4542" y="2879"/>
                  </a:cubicBezTo>
                  <a:cubicBezTo>
                    <a:pt x="4258" y="3613"/>
                    <a:pt x="3859" y="4142"/>
                    <a:pt x="3560" y="4476"/>
                  </a:cubicBezTo>
                  <a:cubicBezTo>
                    <a:pt x="3549" y="4488"/>
                    <a:pt x="3533" y="4495"/>
                    <a:pt x="3522" y="4503"/>
                  </a:cubicBezTo>
                  <a:cubicBezTo>
                    <a:pt x="2737" y="4959"/>
                    <a:pt x="1835" y="4619"/>
                    <a:pt x="1054" y="4994"/>
                  </a:cubicBezTo>
                  <a:cubicBezTo>
                    <a:pt x="933" y="5052"/>
                    <a:pt x="813" y="5130"/>
                    <a:pt x="703" y="5227"/>
                  </a:cubicBezTo>
                  <a:cubicBezTo>
                    <a:pt x="222" y="5641"/>
                    <a:pt x="62" y="6241"/>
                    <a:pt x="0" y="6627"/>
                  </a:cubicBezTo>
                  <a:cubicBezTo>
                    <a:pt x="164" y="6646"/>
                    <a:pt x="321" y="6662"/>
                    <a:pt x="483" y="6681"/>
                  </a:cubicBezTo>
                  <a:cubicBezTo>
                    <a:pt x="3965" y="7057"/>
                    <a:pt x="7446" y="7435"/>
                    <a:pt x="10927" y="7812"/>
                  </a:cubicBezTo>
                  <a:cubicBezTo>
                    <a:pt x="10912" y="7354"/>
                    <a:pt x="10807" y="6720"/>
                    <a:pt x="10374" y="6205"/>
                  </a:cubicBezTo>
                  <a:cubicBezTo>
                    <a:pt x="9640" y="5336"/>
                    <a:pt x="8607" y="5598"/>
                    <a:pt x="7871" y="4922"/>
                  </a:cubicBezTo>
                  <a:cubicBezTo>
                    <a:pt x="7670" y="4740"/>
                    <a:pt x="7485" y="4477"/>
                    <a:pt x="7357" y="4095"/>
                  </a:cubicBezTo>
                  <a:cubicBezTo>
                    <a:pt x="7334" y="4021"/>
                    <a:pt x="7311" y="3944"/>
                    <a:pt x="7291" y="3858"/>
                  </a:cubicBezTo>
                  <a:cubicBezTo>
                    <a:pt x="7183" y="3402"/>
                    <a:pt x="7152" y="2794"/>
                    <a:pt x="7260" y="1982"/>
                  </a:cubicBezTo>
                  <a:cubicBezTo>
                    <a:pt x="7264" y="1932"/>
                    <a:pt x="7272" y="1877"/>
                    <a:pt x="7280" y="1824"/>
                  </a:cubicBezTo>
                  <a:lnTo>
                    <a:pt x="7303" y="1629"/>
                  </a:lnTo>
                  <a:lnTo>
                    <a:pt x="7500" y="0"/>
                  </a:lnTo>
                  <a:close/>
                </a:path>
              </a:pathLst>
            </a:custGeom>
            <a:solidFill>
              <a:srgbClr val="6D3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4"/>
            <p:cNvSpPr/>
            <p:nvPr/>
          </p:nvSpPr>
          <p:spPr>
            <a:xfrm>
              <a:off x="2747975" y="3802650"/>
              <a:ext cx="16100" cy="9450"/>
            </a:xfrm>
            <a:custGeom>
              <a:avLst/>
              <a:gdLst/>
              <a:ahLst/>
              <a:cxnLst/>
              <a:rect l="l" t="t" r="r" b="b"/>
              <a:pathLst>
                <a:path w="644" h="378" extrusionOk="0">
                  <a:moveTo>
                    <a:pt x="1" y="1"/>
                  </a:moveTo>
                  <a:cubicBezTo>
                    <a:pt x="3" y="19"/>
                    <a:pt x="45" y="273"/>
                    <a:pt x="238" y="354"/>
                  </a:cubicBezTo>
                  <a:cubicBezTo>
                    <a:pt x="275" y="370"/>
                    <a:pt x="314" y="378"/>
                    <a:pt x="352" y="378"/>
                  </a:cubicBezTo>
                  <a:cubicBezTo>
                    <a:pt x="456" y="378"/>
                    <a:pt x="562" y="323"/>
                    <a:pt x="644" y="22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4"/>
            <p:cNvSpPr/>
            <p:nvPr/>
          </p:nvSpPr>
          <p:spPr>
            <a:xfrm>
              <a:off x="2688825" y="3808150"/>
              <a:ext cx="53575" cy="11975"/>
            </a:xfrm>
            <a:custGeom>
              <a:avLst/>
              <a:gdLst/>
              <a:ahLst/>
              <a:cxnLst/>
              <a:rect l="l" t="t" r="r" b="b"/>
              <a:pathLst>
                <a:path w="2143" h="479" extrusionOk="0">
                  <a:moveTo>
                    <a:pt x="0" y="1"/>
                  </a:moveTo>
                  <a:cubicBezTo>
                    <a:pt x="175" y="68"/>
                    <a:pt x="693" y="266"/>
                    <a:pt x="1263" y="421"/>
                  </a:cubicBezTo>
                  <a:cubicBezTo>
                    <a:pt x="1359" y="447"/>
                    <a:pt x="1480" y="479"/>
                    <a:pt x="1628" y="479"/>
                  </a:cubicBezTo>
                  <a:cubicBezTo>
                    <a:pt x="1721" y="479"/>
                    <a:pt x="1825" y="466"/>
                    <a:pt x="1938" y="430"/>
                  </a:cubicBezTo>
                  <a:cubicBezTo>
                    <a:pt x="2024" y="403"/>
                    <a:pt x="2096" y="369"/>
                    <a:pt x="2142" y="344"/>
                  </a:cubicBezTo>
                  <a:lnTo>
                    <a:pt x="1240" y="239"/>
                  </a:lnTo>
                  <a:cubicBezTo>
                    <a:pt x="827" y="159"/>
                    <a:pt x="414" y="79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4"/>
            <p:cNvSpPr/>
            <p:nvPr/>
          </p:nvSpPr>
          <p:spPr>
            <a:xfrm>
              <a:off x="2762475" y="3819525"/>
              <a:ext cx="81825" cy="10275"/>
            </a:xfrm>
            <a:custGeom>
              <a:avLst/>
              <a:gdLst/>
              <a:ahLst/>
              <a:cxnLst/>
              <a:rect l="l" t="t" r="r" b="b"/>
              <a:pathLst>
                <a:path w="3273" h="411" extrusionOk="0">
                  <a:moveTo>
                    <a:pt x="1" y="1"/>
                  </a:moveTo>
                  <a:lnTo>
                    <a:pt x="1" y="1"/>
                  </a:lnTo>
                  <a:cubicBezTo>
                    <a:pt x="60" y="39"/>
                    <a:pt x="153" y="95"/>
                    <a:pt x="272" y="152"/>
                  </a:cubicBezTo>
                  <a:cubicBezTo>
                    <a:pt x="670" y="338"/>
                    <a:pt x="1024" y="362"/>
                    <a:pt x="1269" y="374"/>
                  </a:cubicBezTo>
                  <a:cubicBezTo>
                    <a:pt x="1822" y="404"/>
                    <a:pt x="2352" y="411"/>
                    <a:pt x="2741" y="411"/>
                  </a:cubicBezTo>
                  <a:cubicBezTo>
                    <a:pt x="2980" y="411"/>
                    <a:pt x="3166" y="408"/>
                    <a:pt x="3273" y="406"/>
                  </a:cubicBezTo>
                  <a:cubicBezTo>
                    <a:pt x="2638" y="341"/>
                    <a:pt x="2002" y="275"/>
                    <a:pt x="1367" y="20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4"/>
            <p:cNvSpPr/>
            <p:nvPr/>
          </p:nvSpPr>
          <p:spPr>
            <a:xfrm>
              <a:off x="2771325" y="3707025"/>
              <a:ext cx="41775" cy="66700"/>
            </a:xfrm>
            <a:custGeom>
              <a:avLst/>
              <a:gdLst/>
              <a:ahLst/>
              <a:cxnLst/>
              <a:rect l="l" t="t" r="r" b="b"/>
              <a:pathLst>
                <a:path w="1671" h="2668" extrusionOk="0">
                  <a:moveTo>
                    <a:pt x="837" y="0"/>
                  </a:moveTo>
                  <a:cubicBezTo>
                    <a:pt x="758" y="0"/>
                    <a:pt x="681" y="14"/>
                    <a:pt x="608" y="45"/>
                  </a:cubicBezTo>
                  <a:cubicBezTo>
                    <a:pt x="133" y="242"/>
                    <a:pt x="0" y="1038"/>
                    <a:pt x="190" y="1589"/>
                  </a:cubicBezTo>
                  <a:cubicBezTo>
                    <a:pt x="393" y="2193"/>
                    <a:pt x="1040" y="2667"/>
                    <a:pt x="1534" y="2667"/>
                  </a:cubicBezTo>
                  <a:cubicBezTo>
                    <a:pt x="1577" y="2667"/>
                    <a:pt x="1619" y="2663"/>
                    <a:pt x="1659" y="2656"/>
                  </a:cubicBezTo>
                  <a:cubicBezTo>
                    <a:pt x="1551" y="2200"/>
                    <a:pt x="1520" y="1592"/>
                    <a:pt x="1628" y="780"/>
                  </a:cubicBezTo>
                  <a:cubicBezTo>
                    <a:pt x="1632" y="730"/>
                    <a:pt x="1640" y="675"/>
                    <a:pt x="1648" y="622"/>
                  </a:cubicBezTo>
                  <a:lnTo>
                    <a:pt x="1671" y="427"/>
                  </a:lnTo>
                  <a:cubicBezTo>
                    <a:pt x="1427" y="180"/>
                    <a:pt x="1120" y="0"/>
                    <a:pt x="8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4"/>
            <p:cNvSpPr/>
            <p:nvPr/>
          </p:nvSpPr>
          <p:spPr>
            <a:xfrm>
              <a:off x="2725800" y="3558550"/>
              <a:ext cx="162625" cy="206750"/>
            </a:xfrm>
            <a:custGeom>
              <a:avLst/>
              <a:gdLst/>
              <a:ahLst/>
              <a:cxnLst/>
              <a:rect l="l" t="t" r="r" b="b"/>
              <a:pathLst>
                <a:path w="6505" h="8270" extrusionOk="0">
                  <a:moveTo>
                    <a:pt x="2937" y="0"/>
                  </a:moveTo>
                  <a:cubicBezTo>
                    <a:pt x="2322" y="0"/>
                    <a:pt x="1716" y="172"/>
                    <a:pt x="1229" y="581"/>
                  </a:cubicBezTo>
                  <a:cubicBezTo>
                    <a:pt x="0" y="1614"/>
                    <a:pt x="109" y="3673"/>
                    <a:pt x="612" y="4462"/>
                  </a:cubicBezTo>
                  <a:cubicBezTo>
                    <a:pt x="689" y="4583"/>
                    <a:pt x="946" y="4939"/>
                    <a:pt x="1098" y="5490"/>
                  </a:cubicBezTo>
                  <a:cubicBezTo>
                    <a:pt x="1200" y="5864"/>
                    <a:pt x="1218" y="6191"/>
                    <a:pt x="1216" y="6409"/>
                  </a:cubicBezTo>
                  <a:cubicBezTo>
                    <a:pt x="1742" y="6914"/>
                    <a:pt x="2222" y="7303"/>
                    <a:pt x="2606" y="7592"/>
                  </a:cubicBezTo>
                  <a:cubicBezTo>
                    <a:pt x="2697" y="7660"/>
                    <a:pt x="3221" y="8045"/>
                    <a:pt x="3905" y="8224"/>
                  </a:cubicBezTo>
                  <a:cubicBezTo>
                    <a:pt x="4001" y="8249"/>
                    <a:pt x="4100" y="8270"/>
                    <a:pt x="4197" y="8270"/>
                  </a:cubicBezTo>
                  <a:cubicBezTo>
                    <a:pt x="4288" y="8270"/>
                    <a:pt x="4378" y="8251"/>
                    <a:pt x="4463" y="8200"/>
                  </a:cubicBezTo>
                  <a:cubicBezTo>
                    <a:pt x="4714" y="8046"/>
                    <a:pt x="4736" y="7767"/>
                    <a:pt x="4737" y="7742"/>
                  </a:cubicBezTo>
                  <a:cubicBezTo>
                    <a:pt x="4774" y="7689"/>
                    <a:pt x="4809" y="7674"/>
                    <a:pt x="4833" y="7672"/>
                  </a:cubicBezTo>
                  <a:cubicBezTo>
                    <a:pt x="4838" y="7672"/>
                    <a:pt x="4843" y="7671"/>
                    <a:pt x="4848" y="7671"/>
                  </a:cubicBezTo>
                  <a:cubicBezTo>
                    <a:pt x="4910" y="7671"/>
                    <a:pt x="4961" y="7729"/>
                    <a:pt x="5038" y="7729"/>
                  </a:cubicBezTo>
                  <a:cubicBezTo>
                    <a:pt x="5050" y="7729"/>
                    <a:pt x="5062" y="7727"/>
                    <a:pt x="5076" y="7724"/>
                  </a:cubicBezTo>
                  <a:cubicBezTo>
                    <a:pt x="5082" y="7722"/>
                    <a:pt x="5086" y="7721"/>
                    <a:pt x="5089" y="7720"/>
                  </a:cubicBezTo>
                  <a:cubicBezTo>
                    <a:pt x="5169" y="7693"/>
                    <a:pt x="5272" y="7616"/>
                    <a:pt x="5274" y="7510"/>
                  </a:cubicBezTo>
                  <a:cubicBezTo>
                    <a:pt x="5275" y="7447"/>
                    <a:pt x="5236" y="7398"/>
                    <a:pt x="5218" y="7378"/>
                  </a:cubicBezTo>
                  <a:lnTo>
                    <a:pt x="5218" y="7378"/>
                  </a:lnTo>
                  <a:cubicBezTo>
                    <a:pt x="5220" y="7378"/>
                    <a:pt x="5223" y="7378"/>
                    <a:pt x="5228" y="7378"/>
                  </a:cubicBezTo>
                  <a:cubicBezTo>
                    <a:pt x="5275" y="7378"/>
                    <a:pt x="5445" y="7368"/>
                    <a:pt x="5542" y="7236"/>
                  </a:cubicBezTo>
                  <a:cubicBezTo>
                    <a:pt x="5547" y="7231"/>
                    <a:pt x="5550" y="7226"/>
                    <a:pt x="5554" y="7219"/>
                  </a:cubicBezTo>
                  <a:cubicBezTo>
                    <a:pt x="5586" y="7169"/>
                    <a:pt x="5594" y="7106"/>
                    <a:pt x="5579" y="7048"/>
                  </a:cubicBezTo>
                  <a:cubicBezTo>
                    <a:pt x="5558" y="6970"/>
                    <a:pt x="5535" y="6877"/>
                    <a:pt x="5522" y="6771"/>
                  </a:cubicBezTo>
                  <a:cubicBezTo>
                    <a:pt x="5426" y="6090"/>
                    <a:pt x="5663" y="5451"/>
                    <a:pt x="5854" y="5229"/>
                  </a:cubicBezTo>
                  <a:cubicBezTo>
                    <a:pt x="5875" y="5203"/>
                    <a:pt x="5965" y="5100"/>
                    <a:pt x="6069" y="4945"/>
                  </a:cubicBezTo>
                  <a:cubicBezTo>
                    <a:pt x="6101" y="4897"/>
                    <a:pt x="6134" y="4842"/>
                    <a:pt x="6168" y="4779"/>
                  </a:cubicBezTo>
                  <a:cubicBezTo>
                    <a:pt x="6398" y="4351"/>
                    <a:pt x="6436" y="3958"/>
                    <a:pt x="6455" y="3730"/>
                  </a:cubicBezTo>
                  <a:cubicBezTo>
                    <a:pt x="6504" y="3155"/>
                    <a:pt x="6387" y="2677"/>
                    <a:pt x="6282" y="2367"/>
                  </a:cubicBezTo>
                  <a:cubicBezTo>
                    <a:pt x="6164" y="1993"/>
                    <a:pt x="5915" y="1402"/>
                    <a:pt x="5369" y="910"/>
                  </a:cubicBezTo>
                  <a:cubicBezTo>
                    <a:pt x="4779" y="376"/>
                    <a:pt x="3848" y="0"/>
                    <a:pt x="2937" y="0"/>
                  </a:cubicBezTo>
                  <a:close/>
                </a:path>
              </a:pathLst>
            </a:custGeom>
            <a:solidFill>
              <a:srgbClr val="6D3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4"/>
            <p:cNvSpPr/>
            <p:nvPr/>
          </p:nvSpPr>
          <p:spPr>
            <a:xfrm>
              <a:off x="2860450" y="3690075"/>
              <a:ext cx="18500" cy="33950"/>
            </a:xfrm>
            <a:custGeom>
              <a:avLst/>
              <a:gdLst/>
              <a:ahLst/>
              <a:cxnLst/>
              <a:rect l="l" t="t" r="r" b="b"/>
              <a:pathLst>
                <a:path w="740" h="1358" extrusionOk="0">
                  <a:moveTo>
                    <a:pt x="389" y="1"/>
                  </a:moveTo>
                  <a:cubicBezTo>
                    <a:pt x="270" y="210"/>
                    <a:pt x="151" y="419"/>
                    <a:pt x="31" y="626"/>
                  </a:cubicBezTo>
                  <a:cubicBezTo>
                    <a:pt x="19" y="872"/>
                    <a:pt x="11" y="1115"/>
                    <a:pt x="0" y="1358"/>
                  </a:cubicBezTo>
                  <a:cubicBezTo>
                    <a:pt x="52" y="1335"/>
                    <a:pt x="130" y="1309"/>
                    <a:pt x="225" y="1309"/>
                  </a:cubicBezTo>
                  <a:cubicBezTo>
                    <a:pt x="309" y="1309"/>
                    <a:pt x="345" y="1335"/>
                    <a:pt x="410" y="1335"/>
                  </a:cubicBezTo>
                  <a:cubicBezTo>
                    <a:pt x="421" y="1335"/>
                    <a:pt x="433" y="1335"/>
                    <a:pt x="446" y="1333"/>
                  </a:cubicBezTo>
                  <a:cubicBezTo>
                    <a:pt x="479" y="1328"/>
                    <a:pt x="559" y="1311"/>
                    <a:pt x="627" y="1245"/>
                  </a:cubicBezTo>
                  <a:cubicBezTo>
                    <a:pt x="638" y="1235"/>
                    <a:pt x="716" y="1158"/>
                    <a:pt x="726" y="1049"/>
                  </a:cubicBezTo>
                  <a:cubicBezTo>
                    <a:pt x="740" y="915"/>
                    <a:pt x="643" y="805"/>
                    <a:pt x="608" y="760"/>
                  </a:cubicBezTo>
                  <a:cubicBezTo>
                    <a:pt x="529" y="659"/>
                    <a:pt x="434" y="454"/>
                    <a:pt x="389" y="1"/>
                  </a:cubicBezTo>
                  <a:close/>
                </a:path>
              </a:pathLst>
            </a:custGeom>
            <a:solidFill>
              <a:srgbClr val="6D3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4"/>
            <p:cNvSpPr/>
            <p:nvPr/>
          </p:nvSpPr>
          <p:spPr>
            <a:xfrm>
              <a:off x="2842550" y="3679675"/>
              <a:ext cx="24425" cy="11900"/>
            </a:xfrm>
            <a:custGeom>
              <a:avLst/>
              <a:gdLst/>
              <a:ahLst/>
              <a:cxnLst/>
              <a:rect l="l" t="t" r="r" b="b"/>
              <a:pathLst>
                <a:path w="977" h="476" extrusionOk="0">
                  <a:moveTo>
                    <a:pt x="16" y="0"/>
                  </a:moveTo>
                  <a:cubicBezTo>
                    <a:pt x="12" y="0"/>
                    <a:pt x="8" y="2"/>
                    <a:pt x="6" y="4"/>
                  </a:cubicBezTo>
                  <a:cubicBezTo>
                    <a:pt x="1" y="9"/>
                    <a:pt x="1" y="18"/>
                    <a:pt x="6" y="23"/>
                  </a:cubicBezTo>
                  <a:cubicBezTo>
                    <a:pt x="187" y="206"/>
                    <a:pt x="399" y="336"/>
                    <a:pt x="636" y="411"/>
                  </a:cubicBezTo>
                  <a:cubicBezTo>
                    <a:pt x="741" y="444"/>
                    <a:pt x="851" y="465"/>
                    <a:pt x="962" y="476"/>
                  </a:cubicBezTo>
                  <a:cubicBezTo>
                    <a:pt x="971" y="476"/>
                    <a:pt x="976" y="470"/>
                    <a:pt x="977" y="464"/>
                  </a:cubicBezTo>
                  <a:cubicBezTo>
                    <a:pt x="977" y="456"/>
                    <a:pt x="972" y="449"/>
                    <a:pt x="963" y="449"/>
                  </a:cubicBezTo>
                  <a:cubicBezTo>
                    <a:pt x="855" y="440"/>
                    <a:pt x="748" y="418"/>
                    <a:pt x="645" y="385"/>
                  </a:cubicBezTo>
                  <a:cubicBezTo>
                    <a:pt x="412" y="311"/>
                    <a:pt x="204" y="183"/>
                    <a:pt x="25" y="4"/>
                  </a:cubicBezTo>
                  <a:cubicBezTo>
                    <a:pt x="23" y="2"/>
                    <a:pt x="19" y="0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4"/>
            <p:cNvSpPr/>
            <p:nvPr/>
          </p:nvSpPr>
          <p:spPr>
            <a:xfrm>
              <a:off x="2843975" y="3732475"/>
              <a:ext cx="22125" cy="10475"/>
            </a:xfrm>
            <a:custGeom>
              <a:avLst/>
              <a:gdLst/>
              <a:ahLst/>
              <a:cxnLst/>
              <a:rect l="l" t="t" r="r" b="b"/>
              <a:pathLst>
                <a:path w="885" h="419" extrusionOk="0">
                  <a:moveTo>
                    <a:pt x="765" y="0"/>
                  </a:moveTo>
                  <a:cubicBezTo>
                    <a:pt x="694" y="0"/>
                    <a:pt x="585" y="44"/>
                    <a:pt x="418" y="88"/>
                  </a:cubicBezTo>
                  <a:cubicBezTo>
                    <a:pt x="244" y="134"/>
                    <a:pt x="98" y="156"/>
                    <a:pt x="0" y="169"/>
                  </a:cubicBezTo>
                  <a:cubicBezTo>
                    <a:pt x="28" y="202"/>
                    <a:pt x="204" y="418"/>
                    <a:pt x="466" y="418"/>
                  </a:cubicBezTo>
                  <a:cubicBezTo>
                    <a:pt x="474" y="418"/>
                    <a:pt x="482" y="418"/>
                    <a:pt x="491" y="418"/>
                  </a:cubicBezTo>
                  <a:cubicBezTo>
                    <a:pt x="539" y="414"/>
                    <a:pt x="770" y="396"/>
                    <a:pt x="841" y="230"/>
                  </a:cubicBezTo>
                  <a:cubicBezTo>
                    <a:pt x="865" y="174"/>
                    <a:pt x="885" y="72"/>
                    <a:pt x="834" y="25"/>
                  </a:cubicBezTo>
                  <a:cubicBezTo>
                    <a:pt x="817" y="8"/>
                    <a:pt x="794" y="0"/>
                    <a:pt x="765" y="0"/>
                  </a:cubicBezTo>
                  <a:close/>
                </a:path>
              </a:pathLst>
            </a:custGeom>
            <a:solidFill>
              <a:srgbClr val="D87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4"/>
            <p:cNvSpPr/>
            <p:nvPr/>
          </p:nvSpPr>
          <p:spPr>
            <a:xfrm>
              <a:off x="2874575" y="3666000"/>
              <a:ext cx="4425" cy="10700"/>
            </a:xfrm>
            <a:custGeom>
              <a:avLst/>
              <a:gdLst/>
              <a:ahLst/>
              <a:cxnLst/>
              <a:rect l="l" t="t" r="r" b="b"/>
              <a:pathLst>
                <a:path w="177" h="428" extrusionOk="0">
                  <a:moveTo>
                    <a:pt x="1" y="1"/>
                  </a:moveTo>
                  <a:lnTo>
                    <a:pt x="114" y="427"/>
                  </a:lnTo>
                  <a:cubicBezTo>
                    <a:pt x="125" y="407"/>
                    <a:pt x="177" y="321"/>
                    <a:pt x="155" y="208"/>
                  </a:cubicBezTo>
                  <a:cubicBezTo>
                    <a:pt x="129" y="72"/>
                    <a:pt x="16" y="9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4"/>
            <p:cNvSpPr/>
            <p:nvPr/>
          </p:nvSpPr>
          <p:spPr>
            <a:xfrm>
              <a:off x="2839650" y="3660475"/>
              <a:ext cx="36500" cy="15100"/>
            </a:xfrm>
            <a:custGeom>
              <a:avLst/>
              <a:gdLst/>
              <a:ahLst/>
              <a:cxnLst/>
              <a:rect l="l" t="t" r="r" b="b"/>
              <a:pathLst>
                <a:path w="1460" h="604" extrusionOk="0">
                  <a:moveTo>
                    <a:pt x="595" y="0"/>
                  </a:moveTo>
                  <a:cubicBezTo>
                    <a:pt x="437" y="0"/>
                    <a:pt x="276" y="34"/>
                    <a:pt x="135" y="128"/>
                  </a:cubicBezTo>
                  <a:cubicBezTo>
                    <a:pt x="90" y="158"/>
                    <a:pt x="44" y="196"/>
                    <a:pt x="1" y="245"/>
                  </a:cubicBezTo>
                  <a:cubicBezTo>
                    <a:pt x="56" y="239"/>
                    <a:pt x="120" y="235"/>
                    <a:pt x="190" y="235"/>
                  </a:cubicBezTo>
                  <a:cubicBezTo>
                    <a:pt x="336" y="235"/>
                    <a:pt x="509" y="252"/>
                    <a:pt x="696" y="307"/>
                  </a:cubicBezTo>
                  <a:cubicBezTo>
                    <a:pt x="1038" y="406"/>
                    <a:pt x="1323" y="604"/>
                    <a:pt x="1419" y="604"/>
                  </a:cubicBezTo>
                  <a:cubicBezTo>
                    <a:pt x="1431" y="604"/>
                    <a:pt x="1440" y="600"/>
                    <a:pt x="1446" y="593"/>
                  </a:cubicBezTo>
                  <a:cubicBezTo>
                    <a:pt x="1460" y="577"/>
                    <a:pt x="1440" y="552"/>
                    <a:pt x="1407" y="416"/>
                  </a:cubicBezTo>
                  <a:cubicBezTo>
                    <a:pt x="1387" y="333"/>
                    <a:pt x="1373" y="260"/>
                    <a:pt x="1366" y="209"/>
                  </a:cubicBezTo>
                  <a:cubicBezTo>
                    <a:pt x="1294" y="171"/>
                    <a:pt x="951" y="0"/>
                    <a:pt x="5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4"/>
            <p:cNvSpPr/>
            <p:nvPr/>
          </p:nvSpPr>
          <p:spPr>
            <a:xfrm>
              <a:off x="2840925" y="3746450"/>
              <a:ext cx="5900" cy="3525"/>
            </a:xfrm>
            <a:custGeom>
              <a:avLst/>
              <a:gdLst/>
              <a:ahLst/>
              <a:cxnLst/>
              <a:rect l="l" t="t" r="r" b="b"/>
              <a:pathLst>
                <a:path w="236" h="141" extrusionOk="0">
                  <a:moveTo>
                    <a:pt x="17" y="0"/>
                  </a:moveTo>
                  <a:cubicBezTo>
                    <a:pt x="12" y="0"/>
                    <a:pt x="6" y="3"/>
                    <a:pt x="4" y="8"/>
                  </a:cubicBezTo>
                  <a:cubicBezTo>
                    <a:pt x="0" y="15"/>
                    <a:pt x="3" y="23"/>
                    <a:pt x="9" y="27"/>
                  </a:cubicBezTo>
                  <a:cubicBezTo>
                    <a:pt x="9" y="27"/>
                    <a:pt x="212" y="139"/>
                    <a:pt x="219" y="141"/>
                  </a:cubicBezTo>
                  <a:cubicBezTo>
                    <a:pt x="224" y="141"/>
                    <a:pt x="228" y="138"/>
                    <a:pt x="231" y="134"/>
                  </a:cubicBezTo>
                  <a:cubicBezTo>
                    <a:pt x="235" y="127"/>
                    <a:pt x="233" y="118"/>
                    <a:pt x="226" y="115"/>
                  </a:cubicBezTo>
                  <a:lnTo>
                    <a:pt x="23" y="2"/>
                  </a:lnTo>
                  <a:cubicBezTo>
                    <a:pt x="21" y="1"/>
                    <a:pt x="19" y="0"/>
                    <a:pt x="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4"/>
            <p:cNvSpPr/>
            <p:nvPr/>
          </p:nvSpPr>
          <p:spPr>
            <a:xfrm>
              <a:off x="2783800" y="3653850"/>
              <a:ext cx="40300" cy="44925"/>
            </a:xfrm>
            <a:custGeom>
              <a:avLst/>
              <a:gdLst/>
              <a:ahLst/>
              <a:cxnLst/>
              <a:rect l="l" t="t" r="r" b="b"/>
              <a:pathLst>
                <a:path w="1612" h="1797" extrusionOk="0">
                  <a:moveTo>
                    <a:pt x="937" y="0"/>
                  </a:moveTo>
                  <a:cubicBezTo>
                    <a:pt x="625" y="0"/>
                    <a:pt x="302" y="273"/>
                    <a:pt x="163" y="681"/>
                  </a:cubicBezTo>
                  <a:cubicBezTo>
                    <a:pt x="1" y="1162"/>
                    <a:pt x="157" y="1649"/>
                    <a:pt x="512" y="1769"/>
                  </a:cubicBezTo>
                  <a:cubicBezTo>
                    <a:pt x="566" y="1788"/>
                    <a:pt x="621" y="1797"/>
                    <a:pt x="677" y="1797"/>
                  </a:cubicBezTo>
                  <a:cubicBezTo>
                    <a:pt x="988" y="1797"/>
                    <a:pt x="1310" y="1523"/>
                    <a:pt x="1449" y="1116"/>
                  </a:cubicBezTo>
                  <a:cubicBezTo>
                    <a:pt x="1611" y="635"/>
                    <a:pt x="1455" y="148"/>
                    <a:pt x="1101" y="27"/>
                  </a:cubicBezTo>
                  <a:cubicBezTo>
                    <a:pt x="1048" y="9"/>
                    <a:pt x="993" y="0"/>
                    <a:pt x="937" y="0"/>
                  </a:cubicBezTo>
                  <a:close/>
                </a:path>
              </a:pathLst>
            </a:custGeom>
            <a:solidFill>
              <a:srgbClr val="D87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4"/>
            <p:cNvSpPr/>
            <p:nvPr/>
          </p:nvSpPr>
          <p:spPr>
            <a:xfrm>
              <a:off x="2786150" y="3683600"/>
              <a:ext cx="18775" cy="15500"/>
            </a:xfrm>
            <a:custGeom>
              <a:avLst/>
              <a:gdLst/>
              <a:ahLst/>
              <a:cxnLst/>
              <a:rect l="l" t="t" r="r" b="b"/>
              <a:pathLst>
                <a:path w="751" h="620" extrusionOk="0">
                  <a:moveTo>
                    <a:pt x="12" y="0"/>
                  </a:moveTo>
                  <a:cubicBezTo>
                    <a:pt x="5" y="2"/>
                    <a:pt x="0" y="8"/>
                    <a:pt x="1" y="16"/>
                  </a:cubicBezTo>
                  <a:cubicBezTo>
                    <a:pt x="40" y="302"/>
                    <a:pt x="196" y="517"/>
                    <a:pt x="414" y="592"/>
                  </a:cubicBezTo>
                  <a:cubicBezTo>
                    <a:pt x="470" y="610"/>
                    <a:pt x="524" y="620"/>
                    <a:pt x="583" y="620"/>
                  </a:cubicBezTo>
                  <a:cubicBezTo>
                    <a:pt x="633" y="620"/>
                    <a:pt x="687" y="613"/>
                    <a:pt x="737" y="596"/>
                  </a:cubicBezTo>
                  <a:cubicBezTo>
                    <a:pt x="746" y="595"/>
                    <a:pt x="751" y="588"/>
                    <a:pt x="748" y="579"/>
                  </a:cubicBezTo>
                  <a:cubicBezTo>
                    <a:pt x="747" y="573"/>
                    <a:pt x="741" y="569"/>
                    <a:pt x="734" y="569"/>
                  </a:cubicBezTo>
                  <a:cubicBezTo>
                    <a:pt x="733" y="569"/>
                    <a:pt x="732" y="569"/>
                    <a:pt x="731" y="569"/>
                  </a:cubicBezTo>
                  <a:cubicBezTo>
                    <a:pt x="681" y="583"/>
                    <a:pt x="631" y="591"/>
                    <a:pt x="581" y="591"/>
                  </a:cubicBezTo>
                  <a:cubicBezTo>
                    <a:pt x="527" y="591"/>
                    <a:pt x="474" y="582"/>
                    <a:pt x="422" y="564"/>
                  </a:cubicBezTo>
                  <a:cubicBezTo>
                    <a:pt x="213" y="495"/>
                    <a:pt x="65" y="288"/>
                    <a:pt x="28" y="13"/>
                  </a:cubicBezTo>
                  <a:cubicBezTo>
                    <a:pt x="27" y="4"/>
                    <a:pt x="21" y="0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4"/>
            <p:cNvSpPr/>
            <p:nvPr/>
          </p:nvSpPr>
          <p:spPr>
            <a:xfrm>
              <a:off x="2785875" y="3672300"/>
              <a:ext cx="1850" cy="8950"/>
            </a:xfrm>
            <a:custGeom>
              <a:avLst/>
              <a:gdLst/>
              <a:ahLst/>
              <a:cxnLst/>
              <a:rect l="l" t="t" r="r" b="b"/>
              <a:pathLst>
                <a:path w="74" h="358" extrusionOk="0">
                  <a:moveTo>
                    <a:pt x="59" y="0"/>
                  </a:moveTo>
                  <a:cubicBezTo>
                    <a:pt x="52" y="0"/>
                    <a:pt x="47" y="3"/>
                    <a:pt x="44" y="11"/>
                  </a:cubicBezTo>
                  <a:cubicBezTo>
                    <a:pt x="15" y="121"/>
                    <a:pt x="1" y="233"/>
                    <a:pt x="2" y="343"/>
                  </a:cubicBezTo>
                  <a:cubicBezTo>
                    <a:pt x="2" y="351"/>
                    <a:pt x="8" y="357"/>
                    <a:pt x="16" y="357"/>
                  </a:cubicBezTo>
                  <a:cubicBezTo>
                    <a:pt x="23" y="357"/>
                    <a:pt x="30" y="351"/>
                    <a:pt x="29" y="342"/>
                  </a:cubicBezTo>
                  <a:cubicBezTo>
                    <a:pt x="28" y="234"/>
                    <a:pt x="42" y="125"/>
                    <a:pt x="72" y="17"/>
                  </a:cubicBezTo>
                  <a:cubicBezTo>
                    <a:pt x="73" y="11"/>
                    <a:pt x="69" y="2"/>
                    <a:pt x="62" y="0"/>
                  </a:cubicBezTo>
                  <a:cubicBezTo>
                    <a:pt x="61" y="0"/>
                    <a:pt x="60" y="0"/>
                    <a:pt x="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4"/>
            <p:cNvSpPr/>
            <p:nvPr/>
          </p:nvSpPr>
          <p:spPr>
            <a:xfrm>
              <a:off x="2788350" y="3653500"/>
              <a:ext cx="28325" cy="15425"/>
            </a:xfrm>
            <a:custGeom>
              <a:avLst/>
              <a:gdLst/>
              <a:ahLst/>
              <a:cxnLst/>
              <a:rect l="l" t="t" r="r" b="b"/>
              <a:pathLst>
                <a:path w="1133" h="617" extrusionOk="0">
                  <a:moveTo>
                    <a:pt x="753" y="1"/>
                  </a:moveTo>
                  <a:cubicBezTo>
                    <a:pt x="461" y="1"/>
                    <a:pt x="160" y="231"/>
                    <a:pt x="4" y="597"/>
                  </a:cubicBezTo>
                  <a:cubicBezTo>
                    <a:pt x="1" y="603"/>
                    <a:pt x="4" y="613"/>
                    <a:pt x="17" y="617"/>
                  </a:cubicBezTo>
                  <a:cubicBezTo>
                    <a:pt x="23" y="617"/>
                    <a:pt x="28" y="614"/>
                    <a:pt x="30" y="607"/>
                  </a:cubicBezTo>
                  <a:cubicBezTo>
                    <a:pt x="182" y="253"/>
                    <a:pt x="473" y="28"/>
                    <a:pt x="753" y="28"/>
                  </a:cubicBezTo>
                  <a:cubicBezTo>
                    <a:pt x="808" y="28"/>
                    <a:pt x="862" y="37"/>
                    <a:pt x="914" y="54"/>
                  </a:cubicBezTo>
                  <a:cubicBezTo>
                    <a:pt x="987" y="79"/>
                    <a:pt x="1051" y="118"/>
                    <a:pt x="1108" y="174"/>
                  </a:cubicBezTo>
                  <a:cubicBezTo>
                    <a:pt x="1110" y="177"/>
                    <a:pt x="1114" y="178"/>
                    <a:pt x="1117" y="178"/>
                  </a:cubicBezTo>
                  <a:cubicBezTo>
                    <a:pt x="1121" y="178"/>
                    <a:pt x="1125" y="177"/>
                    <a:pt x="1127" y="174"/>
                  </a:cubicBezTo>
                  <a:cubicBezTo>
                    <a:pt x="1132" y="169"/>
                    <a:pt x="1132" y="160"/>
                    <a:pt x="1127" y="155"/>
                  </a:cubicBezTo>
                  <a:cubicBezTo>
                    <a:pt x="1067" y="97"/>
                    <a:pt x="999" y="54"/>
                    <a:pt x="922" y="28"/>
                  </a:cubicBezTo>
                  <a:cubicBezTo>
                    <a:pt x="867" y="10"/>
                    <a:pt x="810" y="1"/>
                    <a:pt x="7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4"/>
            <p:cNvSpPr/>
            <p:nvPr/>
          </p:nvSpPr>
          <p:spPr>
            <a:xfrm>
              <a:off x="2802100" y="3664850"/>
              <a:ext cx="2050" cy="23375"/>
            </a:xfrm>
            <a:custGeom>
              <a:avLst/>
              <a:gdLst/>
              <a:ahLst/>
              <a:cxnLst/>
              <a:rect l="l" t="t" r="r" b="b"/>
              <a:pathLst>
                <a:path w="82" h="935" extrusionOk="0">
                  <a:moveTo>
                    <a:pt x="14" y="0"/>
                  </a:moveTo>
                  <a:cubicBezTo>
                    <a:pt x="5" y="0"/>
                    <a:pt x="0" y="8"/>
                    <a:pt x="0" y="15"/>
                  </a:cubicBezTo>
                  <a:lnTo>
                    <a:pt x="52" y="921"/>
                  </a:lnTo>
                  <a:cubicBezTo>
                    <a:pt x="52" y="929"/>
                    <a:pt x="58" y="934"/>
                    <a:pt x="66" y="934"/>
                  </a:cubicBezTo>
                  <a:cubicBezTo>
                    <a:pt x="76" y="934"/>
                    <a:pt x="82" y="928"/>
                    <a:pt x="79" y="920"/>
                  </a:cubicBezTo>
                  <a:lnTo>
                    <a:pt x="27" y="14"/>
                  </a:lnTo>
                  <a:cubicBezTo>
                    <a:pt x="27" y="6"/>
                    <a:pt x="21" y="0"/>
                    <a:pt x="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4"/>
            <p:cNvSpPr/>
            <p:nvPr/>
          </p:nvSpPr>
          <p:spPr>
            <a:xfrm>
              <a:off x="2803300" y="3669475"/>
              <a:ext cx="6775" cy="5700"/>
            </a:xfrm>
            <a:custGeom>
              <a:avLst/>
              <a:gdLst/>
              <a:ahLst/>
              <a:cxnLst/>
              <a:rect l="l" t="t" r="r" b="b"/>
              <a:pathLst>
                <a:path w="271" h="228" extrusionOk="0">
                  <a:moveTo>
                    <a:pt x="255" y="0"/>
                  </a:moveTo>
                  <a:cubicBezTo>
                    <a:pt x="252" y="0"/>
                    <a:pt x="249" y="1"/>
                    <a:pt x="246" y="4"/>
                  </a:cubicBezTo>
                  <a:lnTo>
                    <a:pt x="7" y="202"/>
                  </a:lnTo>
                  <a:cubicBezTo>
                    <a:pt x="2" y="207"/>
                    <a:pt x="1" y="216"/>
                    <a:pt x="5" y="222"/>
                  </a:cubicBezTo>
                  <a:cubicBezTo>
                    <a:pt x="8" y="226"/>
                    <a:pt x="12" y="227"/>
                    <a:pt x="16" y="227"/>
                  </a:cubicBezTo>
                  <a:cubicBezTo>
                    <a:pt x="19" y="227"/>
                    <a:pt x="22" y="226"/>
                    <a:pt x="25" y="223"/>
                  </a:cubicBezTo>
                  <a:lnTo>
                    <a:pt x="263" y="24"/>
                  </a:lnTo>
                  <a:cubicBezTo>
                    <a:pt x="270" y="19"/>
                    <a:pt x="271" y="11"/>
                    <a:pt x="265" y="5"/>
                  </a:cubicBezTo>
                  <a:cubicBezTo>
                    <a:pt x="263" y="2"/>
                    <a:pt x="259" y="0"/>
                    <a:pt x="2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4"/>
            <p:cNvSpPr/>
            <p:nvPr/>
          </p:nvSpPr>
          <p:spPr>
            <a:xfrm>
              <a:off x="2638950" y="4073800"/>
              <a:ext cx="273375" cy="218950"/>
            </a:xfrm>
            <a:custGeom>
              <a:avLst/>
              <a:gdLst/>
              <a:ahLst/>
              <a:cxnLst/>
              <a:rect l="l" t="t" r="r" b="b"/>
              <a:pathLst>
                <a:path w="10935" h="8758" extrusionOk="0">
                  <a:moveTo>
                    <a:pt x="6504" y="1"/>
                  </a:moveTo>
                  <a:cubicBezTo>
                    <a:pt x="6382" y="151"/>
                    <a:pt x="4891" y="1938"/>
                    <a:pt x="2787" y="1938"/>
                  </a:cubicBezTo>
                  <a:cubicBezTo>
                    <a:pt x="2614" y="1938"/>
                    <a:pt x="2438" y="1926"/>
                    <a:pt x="2258" y="1901"/>
                  </a:cubicBezTo>
                  <a:cubicBezTo>
                    <a:pt x="1421" y="1781"/>
                    <a:pt x="790" y="1403"/>
                    <a:pt x="397" y="1107"/>
                  </a:cubicBezTo>
                  <a:cubicBezTo>
                    <a:pt x="381" y="1239"/>
                    <a:pt x="357" y="1370"/>
                    <a:pt x="326" y="1501"/>
                  </a:cubicBezTo>
                  <a:cubicBezTo>
                    <a:pt x="304" y="1614"/>
                    <a:pt x="284" y="1665"/>
                    <a:pt x="230" y="1895"/>
                  </a:cubicBezTo>
                  <a:cubicBezTo>
                    <a:pt x="164" y="2178"/>
                    <a:pt x="78" y="2583"/>
                    <a:pt x="1" y="3090"/>
                  </a:cubicBezTo>
                  <a:cubicBezTo>
                    <a:pt x="16" y="3109"/>
                    <a:pt x="34" y="3126"/>
                    <a:pt x="49" y="3145"/>
                  </a:cubicBezTo>
                  <a:cubicBezTo>
                    <a:pt x="238" y="3107"/>
                    <a:pt x="491" y="3071"/>
                    <a:pt x="790" y="3071"/>
                  </a:cubicBezTo>
                  <a:cubicBezTo>
                    <a:pt x="995" y="3071"/>
                    <a:pt x="1221" y="3088"/>
                    <a:pt x="1463" y="3133"/>
                  </a:cubicBezTo>
                  <a:cubicBezTo>
                    <a:pt x="2332" y="3292"/>
                    <a:pt x="2923" y="3721"/>
                    <a:pt x="3203" y="3953"/>
                  </a:cubicBezTo>
                  <a:cubicBezTo>
                    <a:pt x="3411" y="3930"/>
                    <a:pt x="3699" y="3902"/>
                    <a:pt x="4042" y="3896"/>
                  </a:cubicBezTo>
                  <a:cubicBezTo>
                    <a:pt x="4124" y="3894"/>
                    <a:pt x="4217" y="3892"/>
                    <a:pt x="4318" y="3892"/>
                  </a:cubicBezTo>
                  <a:cubicBezTo>
                    <a:pt x="4725" y="3892"/>
                    <a:pt x="5273" y="3917"/>
                    <a:pt x="5855" y="4051"/>
                  </a:cubicBezTo>
                  <a:cubicBezTo>
                    <a:pt x="6552" y="4210"/>
                    <a:pt x="7201" y="4499"/>
                    <a:pt x="7746" y="4971"/>
                  </a:cubicBezTo>
                  <a:cubicBezTo>
                    <a:pt x="8999" y="6055"/>
                    <a:pt x="9251" y="7686"/>
                    <a:pt x="9549" y="8421"/>
                  </a:cubicBezTo>
                  <a:cubicBezTo>
                    <a:pt x="9615" y="8580"/>
                    <a:pt x="9680" y="8699"/>
                    <a:pt x="9762" y="8757"/>
                  </a:cubicBezTo>
                  <a:cubicBezTo>
                    <a:pt x="9835" y="8688"/>
                    <a:pt x="9909" y="8618"/>
                    <a:pt x="9983" y="8544"/>
                  </a:cubicBezTo>
                  <a:cubicBezTo>
                    <a:pt x="9987" y="8537"/>
                    <a:pt x="9987" y="8533"/>
                    <a:pt x="9991" y="8524"/>
                  </a:cubicBezTo>
                  <a:cubicBezTo>
                    <a:pt x="10335" y="7744"/>
                    <a:pt x="10935" y="6030"/>
                    <a:pt x="10300" y="4267"/>
                  </a:cubicBezTo>
                  <a:cubicBezTo>
                    <a:pt x="10014" y="3459"/>
                    <a:pt x="9554" y="2890"/>
                    <a:pt x="9100" y="2329"/>
                  </a:cubicBezTo>
                  <a:cubicBezTo>
                    <a:pt x="8191" y="1203"/>
                    <a:pt x="7221" y="465"/>
                    <a:pt x="65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4"/>
            <p:cNvSpPr/>
            <p:nvPr/>
          </p:nvSpPr>
          <p:spPr>
            <a:xfrm>
              <a:off x="2588175" y="4171575"/>
              <a:ext cx="138525" cy="180350"/>
            </a:xfrm>
            <a:custGeom>
              <a:avLst/>
              <a:gdLst/>
              <a:ahLst/>
              <a:cxnLst/>
              <a:rect l="l" t="t" r="r" b="b"/>
              <a:pathLst>
                <a:path w="5541" h="7214" extrusionOk="0">
                  <a:moveTo>
                    <a:pt x="5523" y="1"/>
                  </a:moveTo>
                  <a:cubicBezTo>
                    <a:pt x="5523" y="1"/>
                    <a:pt x="5522" y="1"/>
                    <a:pt x="5521" y="1"/>
                  </a:cubicBezTo>
                  <a:cubicBezTo>
                    <a:pt x="4602" y="244"/>
                    <a:pt x="2323" y="1065"/>
                    <a:pt x="968" y="3421"/>
                  </a:cubicBezTo>
                  <a:cubicBezTo>
                    <a:pt x="147" y="4848"/>
                    <a:pt x="0" y="6263"/>
                    <a:pt x="23" y="7199"/>
                  </a:cubicBezTo>
                  <a:cubicBezTo>
                    <a:pt x="23" y="7207"/>
                    <a:pt x="29" y="7213"/>
                    <a:pt x="38" y="7213"/>
                  </a:cubicBezTo>
                  <a:cubicBezTo>
                    <a:pt x="46" y="7213"/>
                    <a:pt x="51" y="7207"/>
                    <a:pt x="51" y="7199"/>
                  </a:cubicBezTo>
                  <a:cubicBezTo>
                    <a:pt x="29" y="6266"/>
                    <a:pt x="175" y="4855"/>
                    <a:pt x="992" y="3435"/>
                  </a:cubicBezTo>
                  <a:cubicBezTo>
                    <a:pt x="2342" y="1089"/>
                    <a:pt x="4614" y="272"/>
                    <a:pt x="5527" y="29"/>
                  </a:cubicBezTo>
                  <a:cubicBezTo>
                    <a:pt x="5535" y="27"/>
                    <a:pt x="5540" y="20"/>
                    <a:pt x="5537" y="11"/>
                  </a:cubicBezTo>
                  <a:cubicBezTo>
                    <a:pt x="5536" y="5"/>
                    <a:pt x="5531" y="1"/>
                    <a:pt x="5523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4"/>
            <p:cNvSpPr/>
            <p:nvPr/>
          </p:nvSpPr>
          <p:spPr>
            <a:xfrm>
              <a:off x="2621975" y="4291150"/>
              <a:ext cx="255350" cy="76500"/>
            </a:xfrm>
            <a:custGeom>
              <a:avLst/>
              <a:gdLst/>
              <a:ahLst/>
              <a:cxnLst/>
              <a:rect l="l" t="t" r="r" b="b"/>
              <a:pathLst>
                <a:path w="10214" h="3060" extrusionOk="0">
                  <a:moveTo>
                    <a:pt x="10199" y="0"/>
                  </a:moveTo>
                  <a:cubicBezTo>
                    <a:pt x="10195" y="0"/>
                    <a:pt x="10191" y="2"/>
                    <a:pt x="10189" y="4"/>
                  </a:cubicBezTo>
                  <a:cubicBezTo>
                    <a:pt x="9716" y="465"/>
                    <a:pt x="9191" y="867"/>
                    <a:pt x="8628" y="1195"/>
                  </a:cubicBezTo>
                  <a:cubicBezTo>
                    <a:pt x="7534" y="1836"/>
                    <a:pt x="6572" y="2056"/>
                    <a:pt x="3832" y="2482"/>
                  </a:cubicBezTo>
                  <a:cubicBezTo>
                    <a:pt x="2567" y="2679"/>
                    <a:pt x="1282" y="2864"/>
                    <a:pt x="13" y="3030"/>
                  </a:cubicBezTo>
                  <a:cubicBezTo>
                    <a:pt x="5" y="3031"/>
                    <a:pt x="0" y="3038"/>
                    <a:pt x="1" y="3046"/>
                  </a:cubicBezTo>
                  <a:cubicBezTo>
                    <a:pt x="2" y="3054"/>
                    <a:pt x="9" y="3059"/>
                    <a:pt x="16" y="3059"/>
                  </a:cubicBezTo>
                  <a:cubicBezTo>
                    <a:pt x="16" y="3059"/>
                    <a:pt x="17" y="3059"/>
                    <a:pt x="16" y="3057"/>
                  </a:cubicBezTo>
                  <a:cubicBezTo>
                    <a:pt x="1286" y="2891"/>
                    <a:pt x="2571" y="2705"/>
                    <a:pt x="3835" y="2509"/>
                  </a:cubicBezTo>
                  <a:cubicBezTo>
                    <a:pt x="6579" y="2083"/>
                    <a:pt x="7542" y="1861"/>
                    <a:pt x="8643" y="1217"/>
                  </a:cubicBezTo>
                  <a:cubicBezTo>
                    <a:pt x="9206" y="888"/>
                    <a:pt x="9734" y="486"/>
                    <a:pt x="10208" y="23"/>
                  </a:cubicBezTo>
                  <a:cubicBezTo>
                    <a:pt x="10214" y="18"/>
                    <a:pt x="10214" y="9"/>
                    <a:pt x="10208" y="4"/>
                  </a:cubicBezTo>
                  <a:cubicBezTo>
                    <a:pt x="10206" y="2"/>
                    <a:pt x="10202" y="0"/>
                    <a:pt x="10199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4"/>
            <p:cNvSpPr/>
            <p:nvPr/>
          </p:nvSpPr>
          <p:spPr>
            <a:xfrm>
              <a:off x="2797425" y="3964775"/>
              <a:ext cx="93975" cy="116550"/>
            </a:xfrm>
            <a:custGeom>
              <a:avLst/>
              <a:gdLst/>
              <a:ahLst/>
              <a:cxnLst/>
              <a:rect l="l" t="t" r="r" b="b"/>
              <a:pathLst>
                <a:path w="3759" h="4662" extrusionOk="0">
                  <a:moveTo>
                    <a:pt x="3433" y="1"/>
                  </a:moveTo>
                  <a:cubicBezTo>
                    <a:pt x="3363" y="1"/>
                    <a:pt x="3291" y="30"/>
                    <a:pt x="3240" y="100"/>
                  </a:cubicBezTo>
                  <a:cubicBezTo>
                    <a:pt x="2202" y="1510"/>
                    <a:pt x="1162" y="2921"/>
                    <a:pt x="124" y="4332"/>
                  </a:cubicBezTo>
                  <a:cubicBezTo>
                    <a:pt x="0" y="4499"/>
                    <a:pt x="161" y="4662"/>
                    <a:pt x="327" y="4662"/>
                  </a:cubicBezTo>
                  <a:cubicBezTo>
                    <a:pt x="397" y="4662"/>
                    <a:pt x="469" y="4633"/>
                    <a:pt x="520" y="4564"/>
                  </a:cubicBezTo>
                  <a:cubicBezTo>
                    <a:pt x="1557" y="3153"/>
                    <a:pt x="2597" y="1741"/>
                    <a:pt x="3635" y="331"/>
                  </a:cubicBezTo>
                  <a:cubicBezTo>
                    <a:pt x="3759" y="164"/>
                    <a:pt x="3599" y="1"/>
                    <a:pt x="3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4"/>
            <p:cNvSpPr/>
            <p:nvPr/>
          </p:nvSpPr>
          <p:spPr>
            <a:xfrm>
              <a:off x="2772500" y="3938500"/>
              <a:ext cx="77200" cy="160675"/>
            </a:xfrm>
            <a:custGeom>
              <a:avLst/>
              <a:gdLst/>
              <a:ahLst/>
              <a:cxnLst/>
              <a:rect l="l" t="t" r="r" b="b"/>
              <a:pathLst>
                <a:path w="3088" h="6427" extrusionOk="0">
                  <a:moveTo>
                    <a:pt x="2768" y="1"/>
                  </a:moveTo>
                  <a:cubicBezTo>
                    <a:pt x="2698" y="1"/>
                    <a:pt x="2627" y="32"/>
                    <a:pt x="2578" y="108"/>
                  </a:cubicBezTo>
                  <a:cubicBezTo>
                    <a:pt x="1352" y="2002"/>
                    <a:pt x="202" y="3907"/>
                    <a:pt x="12" y="6206"/>
                  </a:cubicBezTo>
                  <a:cubicBezTo>
                    <a:pt x="0" y="6353"/>
                    <a:pt x="108" y="6426"/>
                    <a:pt x="223" y="6426"/>
                  </a:cubicBezTo>
                  <a:cubicBezTo>
                    <a:pt x="338" y="6426"/>
                    <a:pt x="459" y="6353"/>
                    <a:pt x="471" y="6206"/>
                  </a:cubicBezTo>
                  <a:cubicBezTo>
                    <a:pt x="654" y="3997"/>
                    <a:pt x="1799" y="2154"/>
                    <a:pt x="2975" y="339"/>
                  </a:cubicBezTo>
                  <a:cubicBezTo>
                    <a:pt x="3088" y="165"/>
                    <a:pt x="2929" y="1"/>
                    <a:pt x="2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4"/>
            <p:cNvSpPr/>
            <p:nvPr/>
          </p:nvSpPr>
          <p:spPr>
            <a:xfrm>
              <a:off x="2749400" y="3927075"/>
              <a:ext cx="47250" cy="185800"/>
            </a:xfrm>
            <a:custGeom>
              <a:avLst/>
              <a:gdLst/>
              <a:ahLst/>
              <a:cxnLst/>
              <a:rect l="l" t="t" r="r" b="b"/>
              <a:pathLst>
                <a:path w="1890" h="7432" extrusionOk="0">
                  <a:moveTo>
                    <a:pt x="1582" y="1"/>
                  </a:moveTo>
                  <a:cubicBezTo>
                    <a:pt x="1514" y="1"/>
                    <a:pt x="1449" y="36"/>
                    <a:pt x="1411" y="120"/>
                  </a:cubicBezTo>
                  <a:cubicBezTo>
                    <a:pt x="397" y="2376"/>
                    <a:pt x="1" y="4749"/>
                    <a:pt x="252" y="7212"/>
                  </a:cubicBezTo>
                  <a:cubicBezTo>
                    <a:pt x="267" y="7358"/>
                    <a:pt x="390" y="7432"/>
                    <a:pt x="504" y="7432"/>
                  </a:cubicBezTo>
                  <a:cubicBezTo>
                    <a:pt x="619" y="7432"/>
                    <a:pt x="726" y="7359"/>
                    <a:pt x="711" y="7212"/>
                  </a:cubicBezTo>
                  <a:cubicBezTo>
                    <a:pt x="468" y="4837"/>
                    <a:pt x="828" y="2532"/>
                    <a:pt x="1807" y="352"/>
                  </a:cubicBezTo>
                  <a:cubicBezTo>
                    <a:pt x="1890" y="168"/>
                    <a:pt x="1729" y="1"/>
                    <a:pt x="15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4"/>
            <p:cNvSpPr/>
            <p:nvPr/>
          </p:nvSpPr>
          <p:spPr>
            <a:xfrm>
              <a:off x="2700025" y="3891400"/>
              <a:ext cx="46325" cy="233925"/>
            </a:xfrm>
            <a:custGeom>
              <a:avLst/>
              <a:gdLst/>
              <a:ahLst/>
              <a:cxnLst/>
              <a:rect l="l" t="t" r="r" b="b"/>
              <a:pathLst>
                <a:path w="1853" h="9357" extrusionOk="0">
                  <a:moveTo>
                    <a:pt x="1626" y="0"/>
                  </a:moveTo>
                  <a:cubicBezTo>
                    <a:pt x="1511" y="0"/>
                    <a:pt x="1394" y="75"/>
                    <a:pt x="1389" y="222"/>
                  </a:cubicBezTo>
                  <a:cubicBezTo>
                    <a:pt x="1298" y="3247"/>
                    <a:pt x="0" y="6257"/>
                    <a:pt x="1227" y="9204"/>
                  </a:cubicBezTo>
                  <a:cubicBezTo>
                    <a:pt x="1270" y="9310"/>
                    <a:pt x="1366" y="9356"/>
                    <a:pt x="1458" y="9356"/>
                  </a:cubicBezTo>
                  <a:cubicBezTo>
                    <a:pt x="1601" y="9356"/>
                    <a:pt x="1737" y="9247"/>
                    <a:pt x="1668" y="9082"/>
                  </a:cubicBezTo>
                  <a:cubicBezTo>
                    <a:pt x="463" y="6181"/>
                    <a:pt x="1756" y="3202"/>
                    <a:pt x="1848" y="222"/>
                  </a:cubicBezTo>
                  <a:cubicBezTo>
                    <a:pt x="1853" y="74"/>
                    <a:pt x="1741" y="0"/>
                    <a:pt x="16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4"/>
            <p:cNvSpPr/>
            <p:nvPr/>
          </p:nvSpPr>
          <p:spPr>
            <a:xfrm>
              <a:off x="2674575" y="3839100"/>
              <a:ext cx="41850" cy="283250"/>
            </a:xfrm>
            <a:custGeom>
              <a:avLst/>
              <a:gdLst/>
              <a:ahLst/>
              <a:cxnLst/>
              <a:rect l="l" t="t" r="r" b="b"/>
              <a:pathLst>
                <a:path w="1674" h="11330" extrusionOk="0">
                  <a:moveTo>
                    <a:pt x="220" y="0"/>
                  </a:moveTo>
                  <a:cubicBezTo>
                    <a:pt x="106" y="0"/>
                    <a:pt x="1" y="73"/>
                    <a:pt x="18" y="218"/>
                  </a:cubicBezTo>
                  <a:cubicBezTo>
                    <a:pt x="261" y="2273"/>
                    <a:pt x="414" y="4260"/>
                    <a:pt x="197" y="6313"/>
                  </a:cubicBezTo>
                  <a:cubicBezTo>
                    <a:pt x="5" y="8122"/>
                    <a:pt x="869" y="9416"/>
                    <a:pt x="1199" y="11164"/>
                  </a:cubicBezTo>
                  <a:cubicBezTo>
                    <a:pt x="1221" y="11279"/>
                    <a:pt x="1304" y="11329"/>
                    <a:pt x="1393" y="11329"/>
                  </a:cubicBezTo>
                  <a:cubicBezTo>
                    <a:pt x="1527" y="11329"/>
                    <a:pt x="1674" y="11215"/>
                    <a:pt x="1641" y="11043"/>
                  </a:cubicBezTo>
                  <a:cubicBezTo>
                    <a:pt x="1469" y="10128"/>
                    <a:pt x="1094" y="9342"/>
                    <a:pt x="833" y="8464"/>
                  </a:cubicBezTo>
                  <a:cubicBezTo>
                    <a:pt x="551" y="7513"/>
                    <a:pt x="638" y="6764"/>
                    <a:pt x="731" y="5825"/>
                  </a:cubicBezTo>
                  <a:cubicBezTo>
                    <a:pt x="915" y="3960"/>
                    <a:pt x="696" y="2072"/>
                    <a:pt x="477" y="220"/>
                  </a:cubicBezTo>
                  <a:cubicBezTo>
                    <a:pt x="460" y="74"/>
                    <a:pt x="335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4"/>
            <p:cNvSpPr/>
            <p:nvPr/>
          </p:nvSpPr>
          <p:spPr>
            <a:xfrm>
              <a:off x="2625725" y="3878625"/>
              <a:ext cx="61025" cy="243500"/>
            </a:xfrm>
            <a:custGeom>
              <a:avLst/>
              <a:gdLst/>
              <a:ahLst/>
              <a:cxnLst/>
              <a:rect l="l" t="t" r="r" b="b"/>
              <a:pathLst>
                <a:path w="2441" h="9740" extrusionOk="0">
                  <a:moveTo>
                    <a:pt x="679" y="0"/>
                  </a:moveTo>
                  <a:cubicBezTo>
                    <a:pt x="564" y="0"/>
                    <a:pt x="440" y="73"/>
                    <a:pt x="423" y="217"/>
                  </a:cubicBezTo>
                  <a:cubicBezTo>
                    <a:pt x="0" y="3490"/>
                    <a:pt x="524" y="6652"/>
                    <a:pt x="1957" y="9622"/>
                  </a:cubicBezTo>
                  <a:cubicBezTo>
                    <a:pt x="1997" y="9705"/>
                    <a:pt x="2063" y="9739"/>
                    <a:pt x="2131" y="9739"/>
                  </a:cubicBezTo>
                  <a:cubicBezTo>
                    <a:pt x="2281" y="9739"/>
                    <a:pt x="2440" y="9572"/>
                    <a:pt x="2353" y="9390"/>
                  </a:cubicBezTo>
                  <a:cubicBezTo>
                    <a:pt x="954" y="6491"/>
                    <a:pt x="468" y="3407"/>
                    <a:pt x="880" y="218"/>
                  </a:cubicBezTo>
                  <a:cubicBezTo>
                    <a:pt x="899" y="72"/>
                    <a:pt x="793" y="0"/>
                    <a:pt x="6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4"/>
            <p:cNvSpPr/>
            <p:nvPr/>
          </p:nvSpPr>
          <p:spPr>
            <a:xfrm>
              <a:off x="2565375" y="3914500"/>
              <a:ext cx="106875" cy="203200"/>
            </a:xfrm>
            <a:custGeom>
              <a:avLst/>
              <a:gdLst/>
              <a:ahLst/>
              <a:cxnLst/>
              <a:rect l="l" t="t" r="r" b="b"/>
              <a:pathLst>
                <a:path w="4275" h="8128" extrusionOk="0">
                  <a:moveTo>
                    <a:pt x="316" y="0"/>
                  </a:moveTo>
                  <a:cubicBezTo>
                    <a:pt x="159" y="0"/>
                    <a:pt x="1" y="166"/>
                    <a:pt x="104" y="344"/>
                  </a:cubicBezTo>
                  <a:cubicBezTo>
                    <a:pt x="1525" y="2795"/>
                    <a:pt x="2745" y="5330"/>
                    <a:pt x="3768" y="7973"/>
                  </a:cubicBezTo>
                  <a:cubicBezTo>
                    <a:pt x="3809" y="8081"/>
                    <a:pt x="3904" y="8128"/>
                    <a:pt x="3996" y="8128"/>
                  </a:cubicBezTo>
                  <a:cubicBezTo>
                    <a:pt x="4138" y="8128"/>
                    <a:pt x="4274" y="8018"/>
                    <a:pt x="4209" y="7852"/>
                  </a:cubicBezTo>
                  <a:cubicBezTo>
                    <a:pt x="3173" y="5174"/>
                    <a:pt x="1939" y="2595"/>
                    <a:pt x="500" y="112"/>
                  </a:cubicBezTo>
                  <a:cubicBezTo>
                    <a:pt x="454" y="33"/>
                    <a:pt x="385" y="0"/>
                    <a:pt x="3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4"/>
            <p:cNvSpPr/>
            <p:nvPr/>
          </p:nvSpPr>
          <p:spPr>
            <a:xfrm>
              <a:off x="2545175" y="3968250"/>
              <a:ext cx="113250" cy="146575"/>
            </a:xfrm>
            <a:custGeom>
              <a:avLst/>
              <a:gdLst/>
              <a:ahLst/>
              <a:cxnLst/>
              <a:rect l="l" t="t" r="r" b="b"/>
              <a:pathLst>
                <a:path w="4530" h="5863" extrusionOk="0">
                  <a:moveTo>
                    <a:pt x="306" y="0"/>
                  </a:moveTo>
                  <a:cubicBezTo>
                    <a:pt x="123" y="0"/>
                    <a:pt x="0" y="297"/>
                    <a:pt x="196" y="439"/>
                  </a:cubicBezTo>
                  <a:cubicBezTo>
                    <a:pt x="2014" y="1758"/>
                    <a:pt x="3330" y="3570"/>
                    <a:pt x="4031" y="5704"/>
                  </a:cubicBezTo>
                  <a:cubicBezTo>
                    <a:pt x="4067" y="5815"/>
                    <a:pt x="4159" y="5863"/>
                    <a:pt x="4251" y="5863"/>
                  </a:cubicBezTo>
                  <a:cubicBezTo>
                    <a:pt x="4390" y="5863"/>
                    <a:pt x="4530" y="5752"/>
                    <a:pt x="4473" y="5583"/>
                  </a:cubicBezTo>
                  <a:cubicBezTo>
                    <a:pt x="3731" y="3325"/>
                    <a:pt x="2349" y="1440"/>
                    <a:pt x="427" y="44"/>
                  </a:cubicBezTo>
                  <a:cubicBezTo>
                    <a:pt x="385" y="13"/>
                    <a:pt x="344" y="0"/>
                    <a:pt x="306" y="0"/>
                  </a:cubicBezTo>
                  <a:close/>
                </a:path>
              </a:pathLst>
            </a:custGeom>
            <a:solidFill>
              <a:srgbClr val="1B49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4"/>
            <p:cNvSpPr/>
            <p:nvPr/>
          </p:nvSpPr>
          <p:spPr>
            <a:xfrm>
              <a:off x="2580650" y="3880350"/>
              <a:ext cx="101325" cy="244550"/>
            </a:xfrm>
            <a:custGeom>
              <a:avLst/>
              <a:gdLst/>
              <a:ahLst/>
              <a:cxnLst/>
              <a:rect l="l" t="t" r="r" b="b"/>
              <a:pathLst>
                <a:path w="4053" h="9782" extrusionOk="0">
                  <a:moveTo>
                    <a:pt x="281" y="0"/>
                  </a:moveTo>
                  <a:cubicBezTo>
                    <a:pt x="145" y="0"/>
                    <a:pt x="1" y="114"/>
                    <a:pt x="40" y="287"/>
                  </a:cubicBezTo>
                  <a:cubicBezTo>
                    <a:pt x="785" y="3578"/>
                    <a:pt x="1958" y="6699"/>
                    <a:pt x="3559" y="9669"/>
                  </a:cubicBezTo>
                  <a:cubicBezTo>
                    <a:pt x="3603" y="9749"/>
                    <a:pt x="3671" y="9782"/>
                    <a:pt x="3740" y="9782"/>
                  </a:cubicBezTo>
                  <a:cubicBezTo>
                    <a:pt x="3894" y="9782"/>
                    <a:pt x="4052" y="9616"/>
                    <a:pt x="3955" y="9437"/>
                  </a:cubicBezTo>
                  <a:cubicBezTo>
                    <a:pt x="2370" y="6498"/>
                    <a:pt x="1220" y="3420"/>
                    <a:pt x="481" y="165"/>
                  </a:cubicBezTo>
                  <a:cubicBezTo>
                    <a:pt x="456" y="50"/>
                    <a:pt x="370" y="0"/>
                    <a:pt x="2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4"/>
            <p:cNvSpPr/>
            <p:nvPr/>
          </p:nvSpPr>
          <p:spPr>
            <a:xfrm>
              <a:off x="2601250" y="3874500"/>
              <a:ext cx="76300" cy="252075"/>
            </a:xfrm>
            <a:custGeom>
              <a:avLst/>
              <a:gdLst/>
              <a:ahLst/>
              <a:cxnLst/>
              <a:rect l="l" t="t" r="r" b="b"/>
              <a:pathLst>
                <a:path w="3052" h="10083" extrusionOk="0">
                  <a:moveTo>
                    <a:pt x="278" y="1"/>
                  </a:moveTo>
                  <a:cubicBezTo>
                    <a:pt x="140" y="1"/>
                    <a:pt x="0" y="113"/>
                    <a:pt x="52" y="283"/>
                  </a:cubicBezTo>
                  <a:cubicBezTo>
                    <a:pt x="570" y="1955"/>
                    <a:pt x="211" y="3709"/>
                    <a:pt x="793" y="5378"/>
                  </a:cubicBezTo>
                  <a:cubicBezTo>
                    <a:pt x="1335" y="6933"/>
                    <a:pt x="2267" y="8274"/>
                    <a:pt x="2577" y="9917"/>
                  </a:cubicBezTo>
                  <a:cubicBezTo>
                    <a:pt x="2598" y="10033"/>
                    <a:pt x="2681" y="10083"/>
                    <a:pt x="2770" y="10083"/>
                  </a:cubicBezTo>
                  <a:cubicBezTo>
                    <a:pt x="2904" y="10083"/>
                    <a:pt x="3051" y="9969"/>
                    <a:pt x="3018" y="9795"/>
                  </a:cubicBezTo>
                  <a:cubicBezTo>
                    <a:pt x="2705" y="8138"/>
                    <a:pt x="1782" y="6829"/>
                    <a:pt x="1234" y="5257"/>
                  </a:cubicBezTo>
                  <a:cubicBezTo>
                    <a:pt x="654" y="3588"/>
                    <a:pt x="1011" y="1836"/>
                    <a:pt x="494" y="161"/>
                  </a:cubicBezTo>
                  <a:cubicBezTo>
                    <a:pt x="460" y="49"/>
                    <a:pt x="369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4"/>
            <p:cNvSpPr/>
            <p:nvPr/>
          </p:nvSpPr>
          <p:spPr>
            <a:xfrm>
              <a:off x="2649275" y="3886850"/>
              <a:ext cx="54775" cy="241275"/>
            </a:xfrm>
            <a:custGeom>
              <a:avLst/>
              <a:gdLst/>
              <a:ahLst/>
              <a:cxnLst/>
              <a:rect l="l" t="t" r="r" b="b"/>
              <a:pathLst>
                <a:path w="2191" h="9651" extrusionOk="0">
                  <a:moveTo>
                    <a:pt x="533" y="0"/>
                  </a:moveTo>
                  <a:cubicBezTo>
                    <a:pt x="418" y="0"/>
                    <a:pt x="297" y="74"/>
                    <a:pt x="284" y="220"/>
                  </a:cubicBezTo>
                  <a:cubicBezTo>
                    <a:pt x="0" y="3437"/>
                    <a:pt x="463" y="6507"/>
                    <a:pt x="1681" y="9498"/>
                  </a:cubicBezTo>
                  <a:cubicBezTo>
                    <a:pt x="1724" y="9604"/>
                    <a:pt x="1819" y="9651"/>
                    <a:pt x="1912" y="9651"/>
                  </a:cubicBezTo>
                  <a:cubicBezTo>
                    <a:pt x="2054" y="9651"/>
                    <a:pt x="2190" y="9542"/>
                    <a:pt x="2123" y="9377"/>
                  </a:cubicBezTo>
                  <a:cubicBezTo>
                    <a:pt x="926" y="6436"/>
                    <a:pt x="465" y="3384"/>
                    <a:pt x="743" y="220"/>
                  </a:cubicBezTo>
                  <a:cubicBezTo>
                    <a:pt x="756" y="73"/>
                    <a:pt x="648" y="0"/>
                    <a:pt x="5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4"/>
            <p:cNvSpPr/>
            <p:nvPr/>
          </p:nvSpPr>
          <p:spPr>
            <a:xfrm>
              <a:off x="2690925" y="3893150"/>
              <a:ext cx="39000" cy="235575"/>
            </a:xfrm>
            <a:custGeom>
              <a:avLst/>
              <a:gdLst/>
              <a:ahLst/>
              <a:cxnLst/>
              <a:rect l="l" t="t" r="r" b="b"/>
              <a:pathLst>
                <a:path w="1560" h="9423" extrusionOk="0">
                  <a:moveTo>
                    <a:pt x="1100" y="0"/>
                  </a:moveTo>
                  <a:cubicBezTo>
                    <a:pt x="1009" y="0"/>
                    <a:pt x="920" y="49"/>
                    <a:pt x="888" y="160"/>
                  </a:cubicBezTo>
                  <a:cubicBezTo>
                    <a:pt x="0" y="3241"/>
                    <a:pt x="195" y="6204"/>
                    <a:pt x="1069" y="9260"/>
                  </a:cubicBezTo>
                  <a:cubicBezTo>
                    <a:pt x="1101" y="9373"/>
                    <a:pt x="1191" y="9422"/>
                    <a:pt x="1281" y="9422"/>
                  </a:cubicBezTo>
                  <a:cubicBezTo>
                    <a:pt x="1419" y="9422"/>
                    <a:pt x="1559" y="9310"/>
                    <a:pt x="1510" y="9139"/>
                  </a:cubicBezTo>
                  <a:cubicBezTo>
                    <a:pt x="656" y="6153"/>
                    <a:pt x="460" y="3298"/>
                    <a:pt x="1329" y="283"/>
                  </a:cubicBezTo>
                  <a:cubicBezTo>
                    <a:pt x="1378" y="112"/>
                    <a:pt x="1237" y="0"/>
                    <a:pt x="11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4"/>
            <p:cNvSpPr/>
            <p:nvPr/>
          </p:nvSpPr>
          <p:spPr>
            <a:xfrm>
              <a:off x="2735375" y="3892625"/>
              <a:ext cx="36025" cy="224175"/>
            </a:xfrm>
            <a:custGeom>
              <a:avLst/>
              <a:gdLst/>
              <a:ahLst/>
              <a:cxnLst/>
              <a:rect l="l" t="t" r="r" b="b"/>
              <a:pathLst>
                <a:path w="1441" h="8967" extrusionOk="0">
                  <a:moveTo>
                    <a:pt x="1213" y="0"/>
                  </a:moveTo>
                  <a:cubicBezTo>
                    <a:pt x="1099" y="0"/>
                    <a:pt x="983" y="74"/>
                    <a:pt x="980" y="222"/>
                  </a:cubicBezTo>
                  <a:cubicBezTo>
                    <a:pt x="947" y="1824"/>
                    <a:pt x="314" y="3294"/>
                    <a:pt x="143" y="4875"/>
                  </a:cubicBezTo>
                  <a:cubicBezTo>
                    <a:pt x="1" y="6166"/>
                    <a:pt x="134" y="7462"/>
                    <a:pt x="258" y="8747"/>
                  </a:cubicBezTo>
                  <a:cubicBezTo>
                    <a:pt x="273" y="8893"/>
                    <a:pt x="395" y="8967"/>
                    <a:pt x="510" y="8967"/>
                  </a:cubicBezTo>
                  <a:cubicBezTo>
                    <a:pt x="624" y="8967"/>
                    <a:pt x="732" y="8894"/>
                    <a:pt x="718" y="8747"/>
                  </a:cubicBezTo>
                  <a:cubicBezTo>
                    <a:pt x="554" y="7073"/>
                    <a:pt x="451" y="5444"/>
                    <a:pt x="789" y="3784"/>
                  </a:cubicBezTo>
                  <a:cubicBezTo>
                    <a:pt x="1034" y="2569"/>
                    <a:pt x="1413" y="1474"/>
                    <a:pt x="1437" y="222"/>
                  </a:cubicBezTo>
                  <a:cubicBezTo>
                    <a:pt x="1441" y="74"/>
                    <a:pt x="1328" y="0"/>
                    <a:pt x="1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4"/>
            <p:cNvSpPr/>
            <p:nvPr/>
          </p:nvSpPr>
          <p:spPr>
            <a:xfrm>
              <a:off x="2763525" y="3913175"/>
              <a:ext cx="68125" cy="197850"/>
            </a:xfrm>
            <a:custGeom>
              <a:avLst/>
              <a:gdLst/>
              <a:ahLst/>
              <a:cxnLst/>
              <a:rect l="l" t="t" r="r" b="b"/>
              <a:pathLst>
                <a:path w="2725" h="7914" extrusionOk="0">
                  <a:moveTo>
                    <a:pt x="2412" y="0"/>
                  </a:moveTo>
                  <a:cubicBezTo>
                    <a:pt x="2344" y="0"/>
                    <a:pt x="2277" y="34"/>
                    <a:pt x="2235" y="115"/>
                  </a:cubicBezTo>
                  <a:cubicBezTo>
                    <a:pt x="1015" y="2500"/>
                    <a:pt x="275" y="5028"/>
                    <a:pt x="15" y="7694"/>
                  </a:cubicBezTo>
                  <a:cubicBezTo>
                    <a:pt x="0" y="7841"/>
                    <a:pt x="107" y="7913"/>
                    <a:pt x="221" y="7913"/>
                  </a:cubicBezTo>
                  <a:cubicBezTo>
                    <a:pt x="336" y="7913"/>
                    <a:pt x="459" y="7840"/>
                    <a:pt x="473" y="7694"/>
                  </a:cubicBezTo>
                  <a:cubicBezTo>
                    <a:pt x="726" y="5103"/>
                    <a:pt x="1445" y="2664"/>
                    <a:pt x="2632" y="347"/>
                  </a:cubicBezTo>
                  <a:cubicBezTo>
                    <a:pt x="2725" y="167"/>
                    <a:pt x="2565" y="0"/>
                    <a:pt x="2412" y="0"/>
                  </a:cubicBezTo>
                  <a:close/>
                </a:path>
              </a:pathLst>
            </a:custGeom>
            <a:solidFill>
              <a:srgbClr val="1B49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4"/>
            <p:cNvSpPr/>
            <p:nvPr/>
          </p:nvSpPr>
          <p:spPr>
            <a:xfrm>
              <a:off x="2786375" y="3936250"/>
              <a:ext cx="99875" cy="160475"/>
            </a:xfrm>
            <a:custGeom>
              <a:avLst/>
              <a:gdLst/>
              <a:ahLst/>
              <a:cxnLst/>
              <a:rect l="l" t="t" r="r" b="b"/>
              <a:pathLst>
                <a:path w="3995" h="6419" extrusionOk="0">
                  <a:moveTo>
                    <a:pt x="3666" y="1"/>
                  </a:moveTo>
                  <a:cubicBezTo>
                    <a:pt x="3614" y="1"/>
                    <a:pt x="3561" y="21"/>
                    <a:pt x="3513" y="70"/>
                  </a:cubicBezTo>
                  <a:cubicBezTo>
                    <a:pt x="1859" y="1791"/>
                    <a:pt x="690" y="3835"/>
                    <a:pt x="49" y="6135"/>
                  </a:cubicBezTo>
                  <a:cubicBezTo>
                    <a:pt x="1" y="6306"/>
                    <a:pt x="143" y="6419"/>
                    <a:pt x="280" y="6419"/>
                  </a:cubicBezTo>
                  <a:cubicBezTo>
                    <a:pt x="371" y="6419"/>
                    <a:pt x="460" y="6370"/>
                    <a:pt x="492" y="6257"/>
                  </a:cubicBezTo>
                  <a:cubicBezTo>
                    <a:pt x="1113" y="4026"/>
                    <a:pt x="2233" y="2063"/>
                    <a:pt x="3838" y="394"/>
                  </a:cubicBezTo>
                  <a:cubicBezTo>
                    <a:pt x="3995" y="231"/>
                    <a:pt x="3840" y="1"/>
                    <a:pt x="36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4"/>
            <p:cNvSpPr/>
            <p:nvPr/>
          </p:nvSpPr>
          <p:spPr>
            <a:xfrm>
              <a:off x="2778550" y="3973100"/>
              <a:ext cx="127725" cy="126225"/>
            </a:xfrm>
            <a:custGeom>
              <a:avLst/>
              <a:gdLst/>
              <a:ahLst/>
              <a:cxnLst/>
              <a:rect l="l" t="t" r="r" b="b"/>
              <a:pathLst>
                <a:path w="5109" h="5049" extrusionOk="0">
                  <a:moveTo>
                    <a:pt x="4782" y="1"/>
                  </a:moveTo>
                  <a:cubicBezTo>
                    <a:pt x="4713" y="1"/>
                    <a:pt x="4642" y="30"/>
                    <a:pt x="4592" y="100"/>
                  </a:cubicBezTo>
                  <a:cubicBezTo>
                    <a:pt x="4006" y="924"/>
                    <a:pt x="3429" y="1755"/>
                    <a:pt x="2835" y="2573"/>
                  </a:cubicBezTo>
                  <a:cubicBezTo>
                    <a:pt x="2281" y="3334"/>
                    <a:pt x="1320" y="4486"/>
                    <a:pt x="294" y="4588"/>
                  </a:cubicBezTo>
                  <a:cubicBezTo>
                    <a:pt x="10" y="4616"/>
                    <a:pt x="0" y="5049"/>
                    <a:pt x="268" y="5049"/>
                  </a:cubicBezTo>
                  <a:cubicBezTo>
                    <a:pt x="277" y="5049"/>
                    <a:pt x="285" y="5048"/>
                    <a:pt x="294" y="5048"/>
                  </a:cubicBezTo>
                  <a:cubicBezTo>
                    <a:pt x="1173" y="4961"/>
                    <a:pt x="2098" y="4195"/>
                    <a:pt x="2665" y="3550"/>
                  </a:cubicBezTo>
                  <a:cubicBezTo>
                    <a:pt x="3531" y="2568"/>
                    <a:pt x="4230" y="1399"/>
                    <a:pt x="4988" y="333"/>
                  </a:cubicBezTo>
                  <a:cubicBezTo>
                    <a:pt x="5108" y="164"/>
                    <a:pt x="4948" y="1"/>
                    <a:pt x="4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4"/>
            <p:cNvSpPr/>
            <p:nvPr/>
          </p:nvSpPr>
          <p:spPr>
            <a:xfrm>
              <a:off x="2751925" y="3967800"/>
              <a:ext cx="40200" cy="135100"/>
            </a:xfrm>
            <a:custGeom>
              <a:avLst/>
              <a:gdLst/>
              <a:ahLst/>
              <a:cxnLst/>
              <a:rect l="l" t="t" r="r" b="b"/>
              <a:pathLst>
                <a:path w="1608" h="5404" extrusionOk="0">
                  <a:moveTo>
                    <a:pt x="802" y="1"/>
                  </a:moveTo>
                  <a:cubicBezTo>
                    <a:pt x="469" y="1"/>
                    <a:pt x="163" y="1253"/>
                    <a:pt x="99" y="2224"/>
                  </a:cubicBezTo>
                  <a:cubicBezTo>
                    <a:pt x="1" y="3720"/>
                    <a:pt x="424" y="5403"/>
                    <a:pt x="811" y="5403"/>
                  </a:cubicBezTo>
                  <a:cubicBezTo>
                    <a:pt x="811" y="5403"/>
                    <a:pt x="812" y="5403"/>
                    <a:pt x="812" y="5403"/>
                  </a:cubicBezTo>
                  <a:cubicBezTo>
                    <a:pt x="1200" y="5401"/>
                    <a:pt x="1608" y="3714"/>
                    <a:pt x="1508" y="2224"/>
                  </a:cubicBezTo>
                  <a:cubicBezTo>
                    <a:pt x="1442" y="1258"/>
                    <a:pt x="1138" y="1"/>
                    <a:pt x="802" y="1"/>
                  </a:cubicBezTo>
                  <a:cubicBezTo>
                    <a:pt x="802" y="1"/>
                    <a:pt x="802" y="1"/>
                    <a:pt x="8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4"/>
            <p:cNvSpPr/>
            <p:nvPr/>
          </p:nvSpPr>
          <p:spPr>
            <a:xfrm>
              <a:off x="2803775" y="3987150"/>
              <a:ext cx="153250" cy="52025"/>
            </a:xfrm>
            <a:custGeom>
              <a:avLst/>
              <a:gdLst/>
              <a:ahLst/>
              <a:cxnLst/>
              <a:rect l="l" t="t" r="r" b="b"/>
              <a:pathLst>
                <a:path w="6130" h="2081" extrusionOk="0">
                  <a:moveTo>
                    <a:pt x="4207" y="0"/>
                  </a:moveTo>
                  <a:cubicBezTo>
                    <a:pt x="3796" y="0"/>
                    <a:pt x="3355" y="42"/>
                    <a:pt x="2921" y="144"/>
                  </a:cubicBezTo>
                  <a:cubicBezTo>
                    <a:pt x="1318" y="520"/>
                    <a:pt x="0" y="1668"/>
                    <a:pt x="140" y="1982"/>
                  </a:cubicBezTo>
                  <a:cubicBezTo>
                    <a:pt x="170" y="2050"/>
                    <a:pt x="270" y="2080"/>
                    <a:pt x="435" y="2080"/>
                  </a:cubicBezTo>
                  <a:cubicBezTo>
                    <a:pt x="877" y="2080"/>
                    <a:pt x="1788" y="1860"/>
                    <a:pt x="3089" y="1545"/>
                  </a:cubicBezTo>
                  <a:cubicBezTo>
                    <a:pt x="4917" y="1105"/>
                    <a:pt x="6130" y="811"/>
                    <a:pt x="6111" y="515"/>
                  </a:cubicBezTo>
                  <a:cubicBezTo>
                    <a:pt x="6096" y="271"/>
                    <a:pt x="5251" y="0"/>
                    <a:pt x="42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4"/>
            <p:cNvSpPr/>
            <p:nvPr/>
          </p:nvSpPr>
          <p:spPr>
            <a:xfrm>
              <a:off x="2684175" y="3905250"/>
              <a:ext cx="88825" cy="165625"/>
            </a:xfrm>
            <a:custGeom>
              <a:avLst/>
              <a:gdLst/>
              <a:ahLst/>
              <a:cxnLst/>
              <a:rect l="l" t="t" r="r" b="b"/>
              <a:pathLst>
                <a:path w="3553" h="6625" extrusionOk="0">
                  <a:moveTo>
                    <a:pt x="457" y="0"/>
                  </a:moveTo>
                  <a:cubicBezTo>
                    <a:pt x="415" y="0"/>
                    <a:pt x="377" y="9"/>
                    <a:pt x="346" y="27"/>
                  </a:cubicBezTo>
                  <a:cubicBezTo>
                    <a:pt x="0" y="223"/>
                    <a:pt x="393" y="1510"/>
                    <a:pt x="665" y="2396"/>
                  </a:cubicBezTo>
                  <a:cubicBezTo>
                    <a:pt x="1147" y="3976"/>
                    <a:pt x="2233" y="6624"/>
                    <a:pt x="2832" y="6624"/>
                  </a:cubicBezTo>
                  <a:cubicBezTo>
                    <a:pt x="2848" y="6624"/>
                    <a:pt x="2863" y="6623"/>
                    <a:pt x="2878" y="6619"/>
                  </a:cubicBezTo>
                  <a:cubicBezTo>
                    <a:pt x="3391" y="6491"/>
                    <a:pt x="3553" y="4138"/>
                    <a:pt x="2621" y="2267"/>
                  </a:cubicBezTo>
                  <a:cubicBezTo>
                    <a:pt x="2014" y="1052"/>
                    <a:pt x="926" y="0"/>
                    <a:pt x="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4"/>
            <p:cNvSpPr/>
            <p:nvPr/>
          </p:nvSpPr>
          <p:spPr>
            <a:xfrm>
              <a:off x="2532225" y="4063775"/>
              <a:ext cx="128975" cy="42575"/>
            </a:xfrm>
            <a:custGeom>
              <a:avLst/>
              <a:gdLst/>
              <a:ahLst/>
              <a:cxnLst/>
              <a:rect l="l" t="t" r="r" b="b"/>
              <a:pathLst>
                <a:path w="5159" h="1703" extrusionOk="0">
                  <a:moveTo>
                    <a:pt x="2241" y="0"/>
                  </a:moveTo>
                  <a:cubicBezTo>
                    <a:pt x="2226" y="0"/>
                    <a:pt x="2211" y="0"/>
                    <a:pt x="2196" y="1"/>
                  </a:cubicBezTo>
                  <a:cubicBezTo>
                    <a:pt x="1166" y="14"/>
                    <a:pt x="1" y="430"/>
                    <a:pt x="4" y="817"/>
                  </a:cubicBezTo>
                  <a:cubicBezTo>
                    <a:pt x="11" y="1239"/>
                    <a:pt x="1399" y="1560"/>
                    <a:pt x="2245" y="1654"/>
                  </a:cubicBezTo>
                  <a:cubicBezTo>
                    <a:pt x="2529" y="1686"/>
                    <a:pt x="2843" y="1703"/>
                    <a:pt x="3155" y="1703"/>
                  </a:cubicBezTo>
                  <a:cubicBezTo>
                    <a:pt x="4104" y="1703"/>
                    <a:pt x="5038" y="1551"/>
                    <a:pt x="5090" y="1223"/>
                  </a:cubicBezTo>
                  <a:cubicBezTo>
                    <a:pt x="5158" y="790"/>
                    <a:pt x="3699" y="0"/>
                    <a:pt x="22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4"/>
            <p:cNvSpPr/>
            <p:nvPr/>
          </p:nvSpPr>
          <p:spPr>
            <a:xfrm>
              <a:off x="2515075" y="4008400"/>
              <a:ext cx="98475" cy="32475"/>
            </a:xfrm>
            <a:custGeom>
              <a:avLst/>
              <a:gdLst/>
              <a:ahLst/>
              <a:cxnLst/>
              <a:rect l="l" t="t" r="r" b="b"/>
              <a:pathLst>
                <a:path w="3939" h="1299" extrusionOk="0">
                  <a:moveTo>
                    <a:pt x="1716" y="0"/>
                  </a:moveTo>
                  <a:cubicBezTo>
                    <a:pt x="1703" y="0"/>
                    <a:pt x="1690" y="0"/>
                    <a:pt x="1677" y="0"/>
                  </a:cubicBezTo>
                  <a:cubicBezTo>
                    <a:pt x="890" y="10"/>
                    <a:pt x="1" y="327"/>
                    <a:pt x="5" y="622"/>
                  </a:cubicBezTo>
                  <a:cubicBezTo>
                    <a:pt x="7" y="944"/>
                    <a:pt x="1067" y="1190"/>
                    <a:pt x="1713" y="1262"/>
                  </a:cubicBezTo>
                  <a:cubicBezTo>
                    <a:pt x="1930" y="1286"/>
                    <a:pt x="2168" y="1299"/>
                    <a:pt x="2405" y="1299"/>
                  </a:cubicBezTo>
                  <a:cubicBezTo>
                    <a:pt x="3131" y="1299"/>
                    <a:pt x="3845" y="1182"/>
                    <a:pt x="3885" y="932"/>
                  </a:cubicBezTo>
                  <a:cubicBezTo>
                    <a:pt x="3938" y="603"/>
                    <a:pt x="2828" y="0"/>
                    <a:pt x="1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4"/>
            <p:cNvSpPr/>
            <p:nvPr/>
          </p:nvSpPr>
          <p:spPr>
            <a:xfrm>
              <a:off x="2511475" y="3940900"/>
              <a:ext cx="89400" cy="29475"/>
            </a:xfrm>
            <a:custGeom>
              <a:avLst/>
              <a:gdLst/>
              <a:ahLst/>
              <a:cxnLst/>
              <a:rect l="l" t="t" r="r" b="b"/>
              <a:pathLst>
                <a:path w="3576" h="1179" extrusionOk="0">
                  <a:moveTo>
                    <a:pt x="1557" y="0"/>
                  </a:moveTo>
                  <a:cubicBezTo>
                    <a:pt x="1546" y="0"/>
                    <a:pt x="1535" y="0"/>
                    <a:pt x="1523" y="0"/>
                  </a:cubicBezTo>
                  <a:cubicBezTo>
                    <a:pt x="808" y="8"/>
                    <a:pt x="0" y="297"/>
                    <a:pt x="4" y="565"/>
                  </a:cubicBezTo>
                  <a:cubicBezTo>
                    <a:pt x="6" y="855"/>
                    <a:pt x="968" y="1079"/>
                    <a:pt x="1555" y="1145"/>
                  </a:cubicBezTo>
                  <a:cubicBezTo>
                    <a:pt x="1753" y="1167"/>
                    <a:pt x="1970" y="1178"/>
                    <a:pt x="2186" y="1178"/>
                  </a:cubicBezTo>
                  <a:cubicBezTo>
                    <a:pt x="2844" y="1178"/>
                    <a:pt x="3492" y="1074"/>
                    <a:pt x="3528" y="846"/>
                  </a:cubicBezTo>
                  <a:cubicBezTo>
                    <a:pt x="3576" y="548"/>
                    <a:pt x="2566" y="0"/>
                    <a:pt x="15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4"/>
            <p:cNvSpPr/>
            <p:nvPr/>
          </p:nvSpPr>
          <p:spPr>
            <a:xfrm>
              <a:off x="2604750" y="3873800"/>
              <a:ext cx="48425" cy="81825"/>
            </a:xfrm>
            <a:custGeom>
              <a:avLst/>
              <a:gdLst/>
              <a:ahLst/>
              <a:cxnLst/>
              <a:rect l="l" t="t" r="r" b="b"/>
              <a:pathLst>
                <a:path w="1937" h="3273" extrusionOk="0">
                  <a:moveTo>
                    <a:pt x="1623" y="0"/>
                  </a:moveTo>
                  <a:cubicBezTo>
                    <a:pt x="1338" y="0"/>
                    <a:pt x="858" y="784"/>
                    <a:pt x="619" y="1291"/>
                  </a:cubicBezTo>
                  <a:cubicBezTo>
                    <a:pt x="280" y="2018"/>
                    <a:pt x="0" y="3113"/>
                    <a:pt x="271" y="3256"/>
                  </a:cubicBezTo>
                  <a:cubicBezTo>
                    <a:pt x="293" y="3267"/>
                    <a:pt x="317" y="3273"/>
                    <a:pt x="345" y="3273"/>
                  </a:cubicBezTo>
                  <a:cubicBezTo>
                    <a:pt x="674" y="3273"/>
                    <a:pt x="1424" y="2522"/>
                    <a:pt x="1715" y="1627"/>
                  </a:cubicBezTo>
                  <a:cubicBezTo>
                    <a:pt x="1936" y="948"/>
                    <a:pt x="1921" y="91"/>
                    <a:pt x="1666" y="7"/>
                  </a:cubicBezTo>
                  <a:cubicBezTo>
                    <a:pt x="1653" y="2"/>
                    <a:pt x="1638" y="0"/>
                    <a:pt x="16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4"/>
            <p:cNvSpPr/>
            <p:nvPr/>
          </p:nvSpPr>
          <p:spPr>
            <a:xfrm>
              <a:off x="2646650" y="3883500"/>
              <a:ext cx="32425" cy="54775"/>
            </a:xfrm>
            <a:custGeom>
              <a:avLst/>
              <a:gdLst/>
              <a:ahLst/>
              <a:cxnLst/>
              <a:rect l="l" t="t" r="r" b="b"/>
              <a:pathLst>
                <a:path w="1297" h="2191" extrusionOk="0">
                  <a:moveTo>
                    <a:pt x="1088" y="1"/>
                  </a:moveTo>
                  <a:cubicBezTo>
                    <a:pt x="897" y="1"/>
                    <a:pt x="574" y="525"/>
                    <a:pt x="415" y="865"/>
                  </a:cubicBezTo>
                  <a:cubicBezTo>
                    <a:pt x="188" y="1352"/>
                    <a:pt x="1" y="2085"/>
                    <a:pt x="183" y="2179"/>
                  </a:cubicBezTo>
                  <a:cubicBezTo>
                    <a:pt x="197" y="2187"/>
                    <a:pt x="214" y="2191"/>
                    <a:pt x="233" y="2191"/>
                  </a:cubicBezTo>
                  <a:cubicBezTo>
                    <a:pt x="453" y="2191"/>
                    <a:pt x="955" y="1688"/>
                    <a:pt x="1150" y="1089"/>
                  </a:cubicBezTo>
                  <a:cubicBezTo>
                    <a:pt x="1297" y="634"/>
                    <a:pt x="1288" y="60"/>
                    <a:pt x="1118" y="6"/>
                  </a:cubicBezTo>
                  <a:cubicBezTo>
                    <a:pt x="1108" y="2"/>
                    <a:pt x="1098" y="1"/>
                    <a:pt x="10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4"/>
            <p:cNvSpPr/>
            <p:nvPr/>
          </p:nvSpPr>
          <p:spPr>
            <a:xfrm>
              <a:off x="2731575" y="3866850"/>
              <a:ext cx="32425" cy="54775"/>
            </a:xfrm>
            <a:custGeom>
              <a:avLst/>
              <a:gdLst/>
              <a:ahLst/>
              <a:cxnLst/>
              <a:rect l="l" t="t" r="r" b="b"/>
              <a:pathLst>
                <a:path w="1297" h="2191" extrusionOk="0">
                  <a:moveTo>
                    <a:pt x="1088" y="1"/>
                  </a:moveTo>
                  <a:cubicBezTo>
                    <a:pt x="897" y="1"/>
                    <a:pt x="576" y="525"/>
                    <a:pt x="416" y="865"/>
                  </a:cubicBezTo>
                  <a:cubicBezTo>
                    <a:pt x="188" y="1352"/>
                    <a:pt x="1" y="2085"/>
                    <a:pt x="183" y="2179"/>
                  </a:cubicBezTo>
                  <a:cubicBezTo>
                    <a:pt x="197" y="2187"/>
                    <a:pt x="214" y="2191"/>
                    <a:pt x="233" y="2191"/>
                  </a:cubicBezTo>
                  <a:cubicBezTo>
                    <a:pt x="453" y="2191"/>
                    <a:pt x="956" y="1688"/>
                    <a:pt x="1150" y="1090"/>
                  </a:cubicBezTo>
                  <a:cubicBezTo>
                    <a:pt x="1297" y="635"/>
                    <a:pt x="1289" y="61"/>
                    <a:pt x="1118" y="6"/>
                  </a:cubicBezTo>
                  <a:cubicBezTo>
                    <a:pt x="1108" y="2"/>
                    <a:pt x="1099" y="1"/>
                    <a:pt x="10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4"/>
            <p:cNvSpPr/>
            <p:nvPr/>
          </p:nvSpPr>
          <p:spPr>
            <a:xfrm>
              <a:off x="2812000" y="3954225"/>
              <a:ext cx="26125" cy="58025"/>
            </a:xfrm>
            <a:custGeom>
              <a:avLst/>
              <a:gdLst/>
              <a:ahLst/>
              <a:cxnLst/>
              <a:rect l="l" t="t" r="r" b="b"/>
              <a:pathLst>
                <a:path w="1045" h="2321" extrusionOk="0">
                  <a:moveTo>
                    <a:pt x="214" y="1"/>
                  </a:moveTo>
                  <a:cubicBezTo>
                    <a:pt x="204" y="1"/>
                    <a:pt x="195" y="2"/>
                    <a:pt x="185" y="5"/>
                  </a:cubicBezTo>
                  <a:cubicBezTo>
                    <a:pt x="0" y="64"/>
                    <a:pt x="42" y="724"/>
                    <a:pt x="113" y="1113"/>
                  </a:cubicBezTo>
                  <a:cubicBezTo>
                    <a:pt x="207" y="1631"/>
                    <a:pt x="471" y="2320"/>
                    <a:pt x="672" y="2320"/>
                  </a:cubicBezTo>
                  <a:cubicBezTo>
                    <a:pt x="676" y="2320"/>
                    <a:pt x="680" y="2320"/>
                    <a:pt x="684" y="2319"/>
                  </a:cubicBezTo>
                  <a:cubicBezTo>
                    <a:pt x="889" y="2293"/>
                    <a:pt x="1045" y="1523"/>
                    <a:pt x="840" y="871"/>
                  </a:cubicBezTo>
                  <a:cubicBezTo>
                    <a:pt x="705" y="439"/>
                    <a:pt x="393" y="1"/>
                    <a:pt x="2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4"/>
            <p:cNvSpPr/>
            <p:nvPr/>
          </p:nvSpPr>
          <p:spPr>
            <a:xfrm>
              <a:off x="2862975" y="4026375"/>
              <a:ext cx="59975" cy="19400"/>
            </a:xfrm>
            <a:custGeom>
              <a:avLst/>
              <a:gdLst/>
              <a:ahLst/>
              <a:cxnLst/>
              <a:rect l="l" t="t" r="r" b="b"/>
              <a:pathLst>
                <a:path w="2399" h="776" extrusionOk="0">
                  <a:moveTo>
                    <a:pt x="1105" y="1"/>
                  </a:moveTo>
                  <a:cubicBezTo>
                    <a:pt x="606" y="1"/>
                    <a:pt x="42" y="94"/>
                    <a:pt x="22" y="270"/>
                  </a:cubicBezTo>
                  <a:cubicBezTo>
                    <a:pt x="1" y="463"/>
                    <a:pt x="632" y="776"/>
                    <a:pt x="1277" y="776"/>
                  </a:cubicBezTo>
                  <a:cubicBezTo>
                    <a:pt x="1315" y="776"/>
                    <a:pt x="1353" y="775"/>
                    <a:pt x="1391" y="773"/>
                  </a:cubicBezTo>
                  <a:cubicBezTo>
                    <a:pt x="1867" y="745"/>
                    <a:pt x="2399" y="526"/>
                    <a:pt x="2388" y="348"/>
                  </a:cubicBezTo>
                  <a:cubicBezTo>
                    <a:pt x="2377" y="152"/>
                    <a:pt x="1727" y="33"/>
                    <a:pt x="1333" y="7"/>
                  </a:cubicBezTo>
                  <a:cubicBezTo>
                    <a:pt x="1260" y="3"/>
                    <a:pt x="1183" y="1"/>
                    <a:pt x="11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4"/>
            <p:cNvSpPr/>
            <p:nvPr/>
          </p:nvSpPr>
          <p:spPr>
            <a:xfrm>
              <a:off x="2579200" y="3894450"/>
              <a:ext cx="48425" cy="81825"/>
            </a:xfrm>
            <a:custGeom>
              <a:avLst/>
              <a:gdLst/>
              <a:ahLst/>
              <a:cxnLst/>
              <a:rect l="l" t="t" r="r" b="b"/>
              <a:pathLst>
                <a:path w="1937" h="3273" extrusionOk="0">
                  <a:moveTo>
                    <a:pt x="314" y="0"/>
                  </a:moveTo>
                  <a:cubicBezTo>
                    <a:pt x="299" y="0"/>
                    <a:pt x="284" y="3"/>
                    <a:pt x="271" y="7"/>
                  </a:cubicBezTo>
                  <a:cubicBezTo>
                    <a:pt x="16" y="91"/>
                    <a:pt x="1" y="948"/>
                    <a:pt x="222" y="1628"/>
                  </a:cubicBezTo>
                  <a:cubicBezTo>
                    <a:pt x="513" y="2523"/>
                    <a:pt x="1263" y="3273"/>
                    <a:pt x="1592" y="3273"/>
                  </a:cubicBezTo>
                  <a:cubicBezTo>
                    <a:pt x="1620" y="3273"/>
                    <a:pt x="1644" y="3268"/>
                    <a:pt x="1666" y="3256"/>
                  </a:cubicBezTo>
                  <a:cubicBezTo>
                    <a:pt x="1937" y="3113"/>
                    <a:pt x="1658" y="2019"/>
                    <a:pt x="1318" y="1292"/>
                  </a:cubicBezTo>
                  <a:cubicBezTo>
                    <a:pt x="1079" y="785"/>
                    <a:pt x="599" y="0"/>
                    <a:pt x="3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4"/>
            <p:cNvSpPr/>
            <p:nvPr/>
          </p:nvSpPr>
          <p:spPr>
            <a:xfrm>
              <a:off x="2539650" y="3976275"/>
              <a:ext cx="89375" cy="33425"/>
            </a:xfrm>
            <a:custGeom>
              <a:avLst/>
              <a:gdLst/>
              <a:ahLst/>
              <a:cxnLst/>
              <a:rect l="l" t="t" r="r" b="b"/>
              <a:pathLst>
                <a:path w="3575" h="1337" extrusionOk="0">
                  <a:moveTo>
                    <a:pt x="753" y="0"/>
                  </a:moveTo>
                  <a:cubicBezTo>
                    <a:pt x="411" y="0"/>
                    <a:pt x="128" y="51"/>
                    <a:pt x="82" y="194"/>
                  </a:cubicBezTo>
                  <a:cubicBezTo>
                    <a:pt x="0" y="449"/>
                    <a:pt x="686" y="964"/>
                    <a:pt x="1365" y="1184"/>
                  </a:cubicBezTo>
                  <a:cubicBezTo>
                    <a:pt x="1697" y="1292"/>
                    <a:pt x="2050" y="1336"/>
                    <a:pt x="2373" y="1336"/>
                  </a:cubicBezTo>
                  <a:cubicBezTo>
                    <a:pt x="2993" y="1336"/>
                    <a:pt x="3502" y="1171"/>
                    <a:pt x="3531" y="971"/>
                  </a:cubicBezTo>
                  <a:cubicBezTo>
                    <a:pt x="3574" y="669"/>
                    <a:pt x="2525" y="251"/>
                    <a:pt x="1737" y="100"/>
                  </a:cubicBezTo>
                  <a:cubicBezTo>
                    <a:pt x="1455" y="45"/>
                    <a:pt x="1078" y="0"/>
                    <a:pt x="7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4"/>
            <p:cNvSpPr/>
            <p:nvPr/>
          </p:nvSpPr>
          <p:spPr>
            <a:xfrm>
              <a:off x="2636075" y="3935350"/>
              <a:ext cx="56150" cy="77825"/>
            </a:xfrm>
            <a:custGeom>
              <a:avLst/>
              <a:gdLst/>
              <a:ahLst/>
              <a:cxnLst/>
              <a:rect l="l" t="t" r="r" b="b"/>
              <a:pathLst>
                <a:path w="2246" h="3113" extrusionOk="0">
                  <a:moveTo>
                    <a:pt x="1942" y="1"/>
                  </a:moveTo>
                  <a:cubicBezTo>
                    <a:pt x="1654" y="1"/>
                    <a:pt x="1106" y="705"/>
                    <a:pt x="819" y="1174"/>
                  </a:cubicBezTo>
                  <a:cubicBezTo>
                    <a:pt x="400" y="1858"/>
                    <a:pt x="1" y="2914"/>
                    <a:pt x="254" y="3087"/>
                  </a:cubicBezTo>
                  <a:cubicBezTo>
                    <a:pt x="280" y="3104"/>
                    <a:pt x="313" y="3113"/>
                    <a:pt x="352" y="3113"/>
                  </a:cubicBezTo>
                  <a:cubicBezTo>
                    <a:pt x="695" y="3113"/>
                    <a:pt x="1493" y="2464"/>
                    <a:pt x="1871" y="1630"/>
                  </a:cubicBezTo>
                  <a:cubicBezTo>
                    <a:pt x="2165" y="979"/>
                    <a:pt x="2246" y="125"/>
                    <a:pt x="2002" y="13"/>
                  </a:cubicBezTo>
                  <a:cubicBezTo>
                    <a:pt x="1983" y="5"/>
                    <a:pt x="1963" y="1"/>
                    <a:pt x="19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4"/>
            <p:cNvSpPr/>
            <p:nvPr/>
          </p:nvSpPr>
          <p:spPr>
            <a:xfrm>
              <a:off x="2635450" y="4027975"/>
              <a:ext cx="70700" cy="95950"/>
            </a:xfrm>
            <a:custGeom>
              <a:avLst/>
              <a:gdLst/>
              <a:ahLst/>
              <a:cxnLst/>
              <a:rect l="l" t="t" r="r" b="b"/>
              <a:pathLst>
                <a:path w="2828" h="3838" extrusionOk="0">
                  <a:moveTo>
                    <a:pt x="421" y="0"/>
                  </a:moveTo>
                  <a:cubicBezTo>
                    <a:pt x="371" y="0"/>
                    <a:pt x="328" y="12"/>
                    <a:pt x="295" y="35"/>
                  </a:cubicBezTo>
                  <a:cubicBezTo>
                    <a:pt x="1" y="243"/>
                    <a:pt x="450" y="1380"/>
                    <a:pt x="795" y="2024"/>
                  </a:cubicBezTo>
                  <a:cubicBezTo>
                    <a:pt x="1233" y="2839"/>
                    <a:pt x="2027" y="3838"/>
                    <a:pt x="2408" y="3838"/>
                  </a:cubicBezTo>
                  <a:cubicBezTo>
                    <a:pt x="2436" y="3838"/>
                    <a:pt x="2462" y="3833"/>
                    <a:pt x="2485" y="3822"/>
                  </a:cubicBezTo>
                  <a:cubicBezTo>
                    <a:pt x="2827" y="3658"/>
                    <a:pt x="2667" y="2217"/>
                    <a:pt x="1938" y="1186"/>
                  </a:cubicBezTo>
                  <a:cubicBezTo>
                    <a:pt x="1491" y="555"/>
                    <a:pt x="774" y="0"/>
                    <a:pt x="421" y="0"/>
                  </a:cubicBezTo>
                  <a:close/>
                </a:path>
              </a:pathLst>
            </a:custGeom>
            <a:solidFill>
              <a:srgbClr val="1B49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4"/>
            <p:cNvSpPr/>
            <p:nvPr/>
          </p:nvSpPr>
          <p:spPr>
            <a:xfrm>
              <a:off x="2777150" y="3888525"/>
              <a:ext cx="86750" cy="124575"/>
            </a:xfrm>
            <a:custGeom>
              <a:avLst/>
              <a:gdLst/>
              <a:ahLst/>
              <a:cxnLst/>
              <a:rect l="l" t="t" r="r" b="b"/>
              <a:pathLst>
                <a:path w="3470" h="4983" extrusionOk="0">
                  <a:moveTo>
                    <a:pt x="2824" y="1"/>
                  </a:moveTo>
                  <a:cubicBezTo>
                    <a:pt x="2444" y="1"/>
                    <a:pt x="1840" y="309"/>
                    <a:pt x="1205" y="633"/>
                  </a:cubicBezTo>
                  <a:cubicBezTo>
                    <a:pt x="805" y="837"/>
                    <a:pt x="604" y="939"/>
                    <a:pt x="466" y="1088"/>
                  </a:cubicBezTo>
                  <a:cubicBezTo>
                    <a:pt x="200" y="1374"/>
                    <a:pt x="70" y="1747"/>
                    <a:pt x="33" y="3376"/>
                  </a:cubicBezTo>
                  <a:cubicBezTo>
                    <a:pt x="9" y="4381"/>
                    <a:pt x="0" y="4883"/>
                    <a:pt x="126" y="4952"/>
                  </a:cubicBezTo>
                  <a:cubicBezTo>
                    <a:pt x="165" y="4973"/>
                    <a:pt x="209" y="4983"/>
                    <a:pt x="259" y="4983"/>
                  </a:cubicBezTo>
                  <a:cubicBezTo>
                    <a:pt x="856" y="4983"/>
                    <a:pt x="2223" y="3530"/>
                    <a:pt x="2874" y="1885"/>
                  </a:cubicBezTo>
                  <a:cubicBezTo>
                    <a:pt x="3003" y="1560"/>
                    <a:pt x="3470" y="383"/>
                    <a:pt x="3082" y="77"/>
                  </a:cubicBezTo>
                  <a:cubicBezTo>
                    <a:pt x="3016" y="24"/>
                    <a:pt x="2928" y="1"/>
                    <a:pt x="28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4"/>
            <p:cNvSpPr/>
            <p:nvPr/>
          </p:nvSpPr>
          <p:spPr>
            <a:xfrm>
              <a:off x="2751500" y="3895625"/>
              <a:ext cx="53325" cy="92900"/>
            </a:xfrm>
            <a:custGeom>
              <a:avLst/>
              <a:gdLst/>
              <a:ahLst/>
              <a:cxnLst/>
              <a:rect l="l" t="t" r="r" b="b"/>
              <a:pathLst>
                <a:path w="2133" h="3716" extrusionOk="0">
                  <a:moveTo>
                    <a:pt x="372" y="0"/>
                  </a:moveTo>
                  <a:cubicBezTo>
                    <a:pt x="342" y="0"/>
                    <a:pt x="315" y="6"/>
                    <a:pt x="292" y="18"/>
                  </a:cubicBezTo>
                  <a:cubicBezTo>
                    <a:pt x="0" y="165"/>
                    <a:pt x="253" y="1245"/>
                    <a:pt x="477" y="1869"/>
                  </a:cubicBezTo>
                  <a:cubicBezTo>
                    <a:pt x="769" y="2681"/>
                    <a:pt x="1372" y="3715"/>
                    <a:pt x="1711" y="3715"/>
                  </a:cubicBezTo>
                  <a:cubicBezTo>
                    <a:pt x="1726" y="3715"/>
                    <a:pt x="1741" y="3713"/>
                    <a:pt x="1755" y="3709"/>
                  </a:cubicBezTo>
                  <a:cubicBezTo>
                    <a:pt x="2085" y="3607"/>
                    <a:pt x="2133" y="2290"/>
                    <a:pt x="1615" y="1269"/>
                  </a:cubicBezTo>
                  <a:cubicBezTo>
                    <a:pt x="1283" y="616"/>
                    <a:pt x="679" y="0"/>
                    <a:pt x="3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4"/>
            <p:cNvSpPr/>
            <p:nvPr/>
          </p:nvSpPr>
          <p:spPr>
            <a:xfrm>
              <a:off x="2821200" y="3906625"/>
              <a:ext cx="50150" cy="141525"/>
            </a:xfrm>
            <a:custGeom>
              <a:avLst/>
              <a:gdLst/>
              <a:ahLst/>
              <a:cxnLst/>
              <a:rect l="l" t="t" r="r" b="b"/>
              <a:pathLst>
                <a:path w="2006" h="5661" extrusionOk="0">
                  <a:moveTo>
                    <a:pt x="957" y="1"/>
                  </a:moveTo>
                  <a:cubicBezTo>
                    <a:pt x="954" y="1"/>
                    <a:pt x="951" y="1"/>
                    <a:pt x="948" y="1"/>
                  </a:cubicBezTo>
                  <a:cubicBezTo>
                    <a:pt x="481" y="22"/>
                    <a:pt x="175" y="1574"/>
                    <a:pt x="102" y="2517"/>
                  </a:cubicBezTo>
                  <a:cubicBezTo>
                    <a:pt x="0" y="3798"/>
                    <a:pt x="200" y="5598"/>
                    <a:pt x="684" y="5659"/>
                  </a:cubicBezTo>
                  <a:cubicBezTo>
                    <a:pt x="693" y="5660"/>
                    <a:pt x="701" y="5660"/>
                    <a:pt x="710" y="5660"/>
                  </a:cubicBezTo>
                  <a:cubicBezTo>
                    <a:pt x="1201" y="5660"/>
                    <a:pt x="2005" y="4007"/>
                    <a:pt x="1933" y="2403"/>
                  </a:cubicBezTo>
                  <a:cubicBezTo>
                    <a:pt x="1882" y="1269"/>
                    <a:pt x="1383" y="1"/>
                    <a:pt x="9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4"/>
            <p:cNvSpPr/>
            <p:nvPr/>
          </p:nvSpPr>
          <p:spPr>
            <a:xfrm>
              <a:off x="2757875" y="4047850"/>
              <a:ext cx="153775" cy="62225"/>
            </a:xfrm>
            <a:custGeom>
              <a:avLst/>
              <a:gdLst/>
              <a:ahLst/>
              <a:cxnLst/>
              <a:rect l="l" t="t" r="r" b="b"/>
              <a:pathLst>
                <a:path w="6151" h="2489" extrusionOk="0">
                  <a:moveTo>
                    <a:pt x="3403" y="0"/>
                  </a:moveTo>
                  <a:cubicBezTo>
                    <a:pt x="3171" y="0"/>
                    <a:pt x="2934" y="24"/>
                    <a:pt x="2697" y="77"/>
                  </a:cubicBezTo>
                  <a:cubicBezTo>
                    <a:pt x="1105" y="435"/>
                    <a:pt x="1" y="2027"/>
                    <a:pt x="219" y="2382"/>
                  </a:cubicBezTo>
                  <a:cubicBezTo>
                    <a:pt x="267" y="2460"/>
                    <a:pt x="384" y="2489"/>
                    <a:pt x="529" y="2489"/>
                  </a:cubicBezTo>
                  <a:cubicBezTo>
                    <a:pt x="774" y="2489"/>
                    <a:pt x="1097" y="2406"/>
                    <a:pt x="1299" y="2334"/>
                  </a:cubicBezTo>
                  <a:cubicBezTo>
                    <a:pt x="2050" y="2067"/>
                    <a:pt x="2020" y="1627"/>
                    <a:pt x="2637" y="1382"/>
                  </a:cubicBezTo>
                  <a:cubicBezTo>
                    <a:pt x="2796" y="1320"/>
                    <a:pt x="2929" y="1297"/>
                    <a:pt x="3063" y="1297"/>
                  </a:cubicBezTo>
                  <a:cubicBezTo>
                    <a:pt x="3411" y="1297"/>
                    <a:pt x="3765" y="1450"/>
                    <a:pt x="4587" y="1450"/>
                  </a:cubicBezTo>
                  <a:cubicBezTo>
                    <a:pt x="4649" y="1450"/>
                    <a:pt x="4713" y="1449"/>
                    <a:pt x="4781" y="1447"/>
                  </a:cubicBezTo>
                  <a:cubicBezTo>
                    <a:pt x="5391" y="1431"/>
                    <a:pt x="6043" y="1412"/>
                    <a:pt x="6086" y="1221"/>
                  </a:cubicBezTo>
                  <a:cubicBezTo>
                    <a:pt x="6151" y="932"/>
                    <a:pt x="4868" y="0"/>
                    <a:pt x="34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4"/>
            <p:cNvSpPr/>
            <p:nvPr/>
          </p:nvSpPr>
          <p:spPr>
            <a:xfrm>
              <a:off x="2737200" y="4087525"/>
              <a:ext cx="96725" cy="34725"/>
            </a:xfrm>
            <a:custGeom>
              <a:avLst/>
              <a:gdLst/>
              <a:ahLst/>
              <a:cxnLst/>
              <a:rect l="l" t="t" r="r" b="b"/>
              <a:pathLst>
                <a:path w="3869" h="1389" extrusionOk="0">
                  <a:moveTo>
                    <a:pt x="1417" y="1"/>
                  </a:moveTo>
                  <a:cubicBezTo>
                    <a:pt x="1211" y="1"/>
                    <a:pt x="1007" y="32"/>
                    <a:pt x="812" y="102"/>
                  </a:cubicBezTo>
                  <a:cubicBezTo>
                    <a:pt x="435" y="239"/>
                    <a:pt x="0" y="563"/>
                    <a:pt x="47" y="790"/>
                  </a:cubicBezTo>
                  <a:cubicBezTo>
                    <a:pt x="81" y="953"/>
                    <a:pt x="361" y="1046"/>
                    <a:pt x="1389" y="1175"/>
                  </a:cubicBezTo>
                  <a:cubicBezTo>
                    <a:pt x="2404" y="1303"/>
                    <a:pt x="3088" y="1389"/>
                    <a:pt x="3453" y="1389"/>
                  </a:cubicBezTo>
                  <a:cubicBezTo>
                    <a:pt x="3647" y="1389"/>
                    <a:pt x="3751" y="1365"/>
                    <a:pt x="3770" y="1310"/>
                  </a:cubicBezTo>
                  <a:cubicBezTo>
                    <a:pt x="3869" y="1026"/>
                    <a:pt x="2607" y="1"/>
                    <a:pt x="14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4"/>
            <p:cNvSpPr/>
            <p:nvPr/>
          </p:nvSpPr>
          <p:spPr>
            <a:xfrm>
              <a:off x="2642300" y="4090600"/>
              <a:ext cx="84850" cy="37975"/>
            </a:xfrm>
            <a:custGeom>
              <a:avLst/>
              <a:gdLst/>
              <a:ahLst/>
              <a:cxnLst/>
              <a:rect l="l" t="t" r="r" b="b"/>
              <a:pathLst>
                <a:path w="3394" h="1519" extrusionOk="0">
                  <a:moveTo>
                    <a:pt x="1922" y="1"/>
                  </a:moveTo>
                  <a:cubicBezTo>
                    <a:pt x="1830" y="1"/>
                    <a:pt x="1738" y="8"/>
                    <a:pt x="1648" y="23"/>
                  </a:cubicBezTo>
                  <a:cubicBezTo>
                    <a:pt x="663" y="184"/>
                    <a:pt x="1" y="1262"/>
                    <a:pt x="156" y="1482"/>
                  </a:cubicBezTo>
                  <a:cubicBezTo>
                    <a:pt x="174" y="1508"/>
                    <a:pt x="201" y="1519"/>
                    <a:pt x="239" y="1519"/>
                  </a:cubicBezTo>
                  <a:cubicBezTo>
                    <a:pt x="404" y="1519"/>
                    <a:pt x="783" y="1309"/>
                    <a:pt x="1582" y="1192"/>
                  </a:cubicBezTo>
                  <a:cubicBezTo>
                    <a:pt x="2569" y="1050"/>
                    <a:pt x="3288" y="1180"/>
                    <a:pt x="3371" y="915"/>
                  </a:cubicBezTo>
                  <a:cubicBezTo>
                    <a:pt x="3378" y="893"/>
                    <a:pt x="3393" y="828"/>
                    <a:pt x="3310" y="685"/>
                  </a:cubicBezTo>
                  <a:cubicBezTo>
                    <a:pt x="3074" y="276"/>
                    <a:pt x="2493" y="1"/>
                    <a:pt x="19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4"/>
            <p:cNvSpPr/>
            <p:nvPr/>
          </p:nvSpPr>
          <p:spPr>
            <a:xfrm>
              <a:off x="2684975" y="3566025"/>
              <a:ext cx="200050" cy="233450"/>
            </a:xfrm>
            <a:custGeom>
              <a:avLst/>
              <a:gdLst/>
              <a:ahLst/>
              <a:cxnLst/>
              <a:rect l="l" t="t" r="r" b="b"/>
              <a:pathLst>
                <a:path w="8002" h="9338" extrusionOk="0">
                  <a:moveTo>
                    <a:pt x="5389" y="0"/>
                  </a:moveTo>
                  <a:cubicBezTo>
                    <a:pt x="4721" y="0"/>
                    <a:pt x="4152" y="101"/>
                    <a:pt x="4070" y="117"/>
                  </a:cubicBezTo>
                  <a:cubicBezTo>
                    <a:pt x="3535" y="217"/>
                    <a:pt x="2348" y="437"/>
                    <a:pt x="1605" y="1398"/>
                  </a:cubicBezTo>
                  <a:cubicBezTo>
                    <a:pt x="993" y="2189"/>
                    <a:pt x="1405" y="2551"/>
                    <a:pt x="977" y="4686"/>
                  </a:cubicBezTo>
                  <a:cubicBezTo>
                    <a:pt x="645" y="6339"/>
                    <a:pt x="0" y="8258"/>
                    <a:pt x="528" y="8985"/>
                  </a:cubicBezTo>
                  <a:cubicBezTo>
                    <a:pt x="557" y="9025"/>
                    <a:pt x="589" y="9056"/>
                    <a:pt x="621" y="9085"/>
                  </a:cubicBezTo>
                  <a:cubicBezTo>
                    <a:pt x="840" y="9275"/>
                    <a:pt x="1132" y="9337"/>
                    <a:pt x="1422" y="9337"/>
                  </a:cubicBezTo>
                  <a:cubicBezTo>
                    <a:pt x="1894" y="9337"/>
                    <a:pt x="2363" y="9173"/>
                    <a:pt x="2523" y="9117"/>
                  </a:cubicBezTo>
                  <a:cubicBezTo>
                    <a:pt x="3660" y="8718"/>
                    <a:pt x="4260" y="7806"/>
                    <a:pt x="5082" y="6420"/>
                  </a:cubicBezTo>
                  <a:cubicBezTo>
                    <a:pt x="7035" y="3130"/>
                    <a:pt x="8002" y="1471"/>
                    <a:pt x="7584" y="801"/>
                  </a:cubicBezTo>
                  <a:cubicBezTo>
                    <a:pt x="7181" y="152"/>
                    <a:pt x="6210" y="0"/>
                    <a:pt x="53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4"/>
            <p:cNvSpPr/>
            <p:nvPr/>
          </p:nvSpPr>
          <p:spPr>
            <a:xfrm>
              <a:off x="2625225" y="3547675"/>
              <a:ext cx="242800" cy="73900"/>
            </a:xfrm>
            <a:custGeom>
              <a:avLst/>
              <a:gdLst/>
              <a:ahLst/>
              <a:cxnLst/>
              <a:rect l="l" t="t" r="r" b="b"/>
              <a:pathLst>
                <a:path w="9712" h="2956" extrusionOk="0">
                  <a:moveTo>
                    <a:pt x="7509" y="0"/>
                  </a:moveTo>
                  <a:cubicBezTo>
                    <a:pt x="5837" y="0"/>
                    <a:pt x="3555" y="38"/>
                    <a:pt x="2074" y="217"/>
                  </a:cubicBezTo>
                  <a:cubicBezTo>
                    <a:pt x="1359" y="303"/>
                    <a:pt x="361" y="477"/>
                    <a:pt x="79" y="1139"/>
                  </a:cubicBezTo>
                  <a:cubicBezTo>
                    <a:pt x="10" y="1304"/>
                    <a:pt x="0" y="1458"/>
                    <a:pt x="1" y="1556"/>
                  </a:cubicBezTo>
                  <a:lnTo>
                    <a:pt x="599" y="2955"/>
                  </a:lnTo>
                  <a:cubicBezTo>
                    <a:pt x="1306" y="2940"/>
                    <a:pt x="1858" y="2866"/>
                    <a:pt x="2182" y="2815"/>
                  </a:cubicBezTo>
                  <a:cubicBezTo>
                    <a:pt x="4852" y="2391"/>
                    <a:pt x="5908" y="1260"/>
                    <a:pt x="8501" y="945"/>
                  </a:cubicBezTo>
                  <a:cubicBezTo>
                    <a:pt x="9045" y="880"/>
                    <a:pt x="9484" y="870"/>
                    <a:pt x="9711" y="869"/>
                  </a:cubicBezTo>
                  <a:lnTo>
                    <a:pt x="9595" y="19"/>
                  </a:lnTo>
                  <a:cubicBezTo>
                    <a:pt x="9390" y="16"/>
                    <a:pt x="8573" y="0"/>
                    <a:pt x="7509" y="0"/>
                  </a:cubicBezTo>
                  <a:close/>
                </a:path>
              </a:pathLst>
            </a:custGeom>
            <a:solidFill>
              <a:srgbClr val="6D3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4"/>
            <p:cNvSpPr/>
            <p:nvPr/>
          </p:nvSpPr>
          <p:spPr>
            <a:xfrm>
              <a:off x="2895425" y="3657550"/>
              <a:ext cx="125225" cy="60675"/>
            </a:xfrm>
            <a:custGeom>
              <a:avLst/>
              <a:gdLst/>
              <a:ahLst/>
              <a:cxnLst/>
              <a:rect l="l" t="t" r="r" b="b"/>
              <a:pathLst>
                <a:path w="5009" h="2427" extrusionOk="0">
                  <a:moveTo>
                    <a:pt x="1888" y="1"/>
                  </a:moveTo>
                  <a:cubicBezTo>
                    <a:pt x="1431" y="120"/>
                    <a:pt x="1066" y="261"/>
                    <a:pt x="807" y="377"/>
                  </a:cubicBezTo>
                  <a:cubicBezTo>
                    <a:pt x="515" y="507"/>
                    <a:pt x="0" y="737"/>
                    <a:pt x="31" y="912"/>
                  </a:cubicBezTo>
                  <a:cubicBezTo>
                    <a:pt x="44" y="978"/>
                    <a:pt x="134" y="1025"/>
                    <a:pt x="154" y="1035"/>
                  </a:cubicBezTo>
                  <a:cubicBezTo>
                    <a:pt x="202" y="1059"/>
                    <a:pt x="252" y="1067"/>
                    <a:pt x="298" y="1067"/>
                  </a:cubicBezTo>
                  <a:cubicBezTo>
                    <a:pt x="373" y="1067"/>
                    <a:pt x="439" y="1046"/>
                    <a:pt x="473" y="1036"/>
                  </a:cubicBezTo>
                  <a:cubicBezTo>
                    <a:pt x="606" y="996"/>
                    <a:pt x="801" y="961"/>
                    <a:pt x="1096" y="961"/>
                  </a:cubicBezTo>
                  <a:cubicBezTo>
                    <a:pt x="1103" y="961"/>
                    <a:pt x="1109" y="961"/>
                    <a:pt x="1116" y="961"/>
                  </a:cubicBezTo>
                  <a:lnTo>
                    <a:pt x="1116" y="961"/>
                  </a:lnTo>
                  <a:cubicBezTo>
                    <a:pt x="716" y="1393"/>
                    <a:pt x="544" y="1643"/>
                    <a:pt x="599" y="1713"/>
                  </a:cubicBezTo>
                  <a:cubicBezTo>
                    <a:pt x="610" y="1727"/>
                    <a:pt x="630" y="1734"/>
                    <a:pt x="658" y="1734"/>
                  </a:cubicBezTo>
                  <a:cubicBezTo>
                    <a:pt x="696" y="1734"/>
                    <a:pt x="750" y="1722"/>
                    <a:pt x="820" y="1697"/>
                  </a:cubicBezTo>
                  <a:lnTo>
                    <a:pt x="820" y="1697"/>
                  </a:lnTo>
                  <a:cubicBezTo>
                    <a:pt x="815" y="1714"/>
                    <a:pt x="796" y="1800"/>
                    <a:pt x="845" y="1885"/>
                  </a:cubicBezTo>
                  <a:cubicBezTo>
                    <a:pt x="905" y="1988"/>
                    <a:pt x="1017" y="2007"/>
                    <a:pt x="1032" y="2008"/>
                  </a:cubicBezTo>
                  <a:lnTo>
                    <a:pt x="2335" y="1120"/>
                  </a:lnTo>
                  <a:lnTo>
                    <a:pt x="2335" y="1120"/>
                  </a:lnTo>
                  <a:cubicBezTo>
                    <a:pt x="2301" y="1220"/>
                    <a:pt x="1948" y="2332"/>
                    <a:pt x="2139" y="2421"/>
                  </a:cubicBezTo>
                  <a:cubicBezTo>
                    <a:pt x="2147" y="2425"/>
                    <a:pt x="2157" y="2427"/>
                    <a:pt x="2167" y="2427"/>
                  </a:cubicBezTo>
                  <a:cubicBezTo>
                    <a:pt x="2377" y="2427"/>
                    <a:pt x="2923" y="1585"/>
                    <a:pt x="2986" y="1487"/>
                  </a:cubicBezTo>
                  <a:cubicBezTo>
                    <a:pt x="3424" y="1666"/>
                    <a:pt x="3863" y="1843"/>
                    <a:pt x="4302" y="2022"/>
                  </a:cubicBezTo>
                  <a:lnTo>
                    <a:pt x="5009" y="1866"/>
                  </a:lnTo>
                  <a:cubicBezTo>
                    <a:pt x="4824" y="1629"/>
                    <a:pt x="4589" y="1370"/>
                    <a:pt x="4292" y="1120"/>
                  </a:cubicBezTo>
                  <a:cubicBezTo>
                    <a:pt x="3410" y="374"/>
                    <a:pt x="2459" y="106"/>
                    <a:pt x="1888" y="1"/>
                  </a:cubicBezTo>
                  <a:close/>
                </a:path>
              </a:pathLst>
            </a:custGeom>
            <a:solidFill>
              <a:srgbClr val="6D3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4"/>
            <p:cNvSpPr/>
            <p:nvPr/>
          </p:nvSpPr>
          <p:spPr>
            <a:xfrm>
              <a:off x="2929050" y="3679125"/>
              <a:ext cx="88300" cy="42725"/>
            </a:xfrm>
            <a:custGeom>
              <a:avLst/>
              <a:gdLst/>
              <a:ahLst/>
              <a:cxnLst/>
              <a:rect l="l" t="t" r="r" b="b"/>
              <a:pathLst>
                <a:path w="3532" h="1709" extrusionOk="0">
                  <a:moveTo>
                    <a:pt x="1530" y="0"/>
                  </a:moveTo>
                  <a:cubicBezTo>
                    <a:pt x="1494" y="0"/>
                    <a:pt x="1458" y="1"/>
                    <a:pt x="1421" y="2"/>
                  </a:cubicBezTo>
                  <a:cubicBezTo>
                    <a:pt x="905" y="22"/>
                    <a:pt x="73" y="190"/>
                    <a:pt x="25" y="526"/>
                  </a:cubicBezTo>
                  <a:cubicBezTo>
                    <a:pt x="1" y="689"/>
                    <a:pt x="166" y="843"/>
                    <a:pt x="332" y="995"/>
                  </a:cubicBezTo>
                  <a:cubicBezTo>
                    <a:pt x="565" y="1210"/>
                    <a:pt x="862" y="1378"/>
                    <a:pt x="1344" y="1503"/>
                  </a:cubicBezTo>
                  <a:cubicBezTo>
                    <a:pt x="1747" y="1607"/>
                    <a:pt x="2154" y="1708"/>
                    <a:pt x="2510" y="1708"/>
                  </a:cubicBezTo>
                  <a:cubicBezTo>
                    <a:pt x="2801" y="1708"/>
                    <a:pt x="3058" y="1640"/>
                    <a:pt x="3249" y="1449"/>
                  </a:cubicBezTo>
                  <a:cubicBezTo>
                    <a:pt x="3337" y="1361"/>
                    <a:pt x="3516" y="1140"/>
                    <a:pt x="3532" y="681"/>
                  </a:cubicBezTo>
                  <a:cubicBezTo>
                    <a:pt x="3040" y="339"/>
                    <a:pt x="2348" y="0"/>
                    <a:pt x="1530" y="0"/>
                  </a:cubicBezTo>
                  <a:close/>
                </a:path>
              </a:pathLst>
            </a:custGeom>
            <a:solidFill>
              <a:srgbClr val="6D3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4"/>
            <p:cNvSpPr/>
            <p:nvPr/>
          </p:nvSpPr>
          <p:spPr>
            <a:xfrm>
              <a:off x="2955450" y="3697500"/>
              <a:ext cx="41350" cy="15050"/>
            </a:xfrm>
            <a:custGeom>
              <a:avLst/>
              <a:gdLst/>
              <a:ahLst/>
              <a:cxnLst/>
              <a:rect l="l" t="t" r="r" b="b"/>
              <a:pathLst>
                <a:path w="1654" h="602" extrusionOk="0">
                  <a:moveTo>
                    <a:pt x="388" y="1"/>
                  </a:moveTo>
                  <a:cubicBezTo>
                    <a:pt x="383" y="1"/>
                    <a:pt x="379" y="3"/>
                    <a:pt x="376" y="7"/>
                  </a:cubicBezTo>
                  <a:lnTo>
                    <a:pt x="4" y="580"/>
                  </a:lnTo>
                  <a:cubicBezTo>
                    <a:pt x="1" y="586"/>
                    <a:pt x="2" y="595"/>
                    <a:pt x="16" y="601"/>
                  </a:cubicBezTo>
                  <a:cubicBezTo>
                    <a:pt x="21" y="601"/>
                    <a:pt x="25" y="599"/>
                    <a:pt x="29" y="596"/>
                  </a:cubicBezTo>
                  <a:lnTo>
                    <a:pt x="395" y="33"/>
                  </a:lnTo>
                  <a:lnTo>
                    <a:pt x="1633" y="483"/>
                  </a:lnTo>
                  <a:cubicBezTo>
                    <a:pt x="1635" y="483"/>
                    <a:pt x="1636" y="484"/>
                    <a:pt x="1638" y="484"/>
                  </a:cubicBezTo>
                  <a:cubicBezTo>
                    <a:pt x="1644" y="484"/>
                    <a:pt x="1649" y="480"/>
                    <a:pt x="1651" y="473"/>
                  </a:cubicBezTo>
                  <a:cubicBezTo>
                    <a:pt x="1653" y="466"/>
                    <a:pt x="1650" y="458"/>
                    <a:pt x="1642" y="456"/>
                  </a:cubicBezTo>
                  <a:lnTo>
                    <a:pt x="394" y="2"/>
                  </a:lnTo>
                  <a:cubicBezTo>
                    <a:pt x="392" y="1"/>
                    <a:pt x="390" y="1"/>
                    <a:pt x="3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4"/>
            <p:cNvSpPr/>
            <p:nvPr/>
          </p:nvSpPr>
          <p:spPr>
            <a:xfrm>
              <a:off x="2947250" y="3686625"/>
              <a:ext cx="36175" cy="23150"/>
            </a:xfrm>
            <a:custGeom>
              <a:avLst/>
              <a:gdLst/>
              <a:ahLst/>
              <a:cxnLst/>
              <a:rect l="l" t="t" r="r" b="b"/>
              <a:pathLst>
                <a:path w="1447" h="926" extrusionOk="0">
                  <a:moveTo>
                    <a:pt x="415" y="0"/>
                  </a:moveTo>
                  <a:cubicBezTo>
                    <a:pt x="410" y="0"/>
                    <a:pt x="407" y="4"/>
                    <a:pt x="404" y="8"/>
                  </a:cubicBezTo>
                  <a:lnTo>
                    <a:pt x="4" y="906"/>
                  </a:lnTo>
                  <a:cubicBezTo>
                    <a:pt x="1" y="912"/>
                    <a:pt x="4" y="922"/>
                    <a:pt x="16" y="926"/>
                  </a:cubicBezTo>
                  <a:cubicBezTo>
                    <a:pt x="24" y="926"/>
                    <a:pt x="27" y="923"/>
                    <a:pt x="30" y="916"/>
                  </a:cubicBezTo>
                  <a:lnTo>
                    <a:pt x="427" y="28"/>
                  </a:lnTo>
                  <a:cubicBezTo>
                    <a:pt x="427" y="28"/>
                    <a:pt x="1429" y="88"/>
                    <a:pt x="1431" y="88"/>
                  </a:cubicBezTo>
                  <a:cubicBezTo>
                    <a:pt x="1438" y="88"/>
                    <a:pt x="1446" y="83"/>
                    <a:pt x="1446" y="75"/>
                  </a:cubicBezTo>
                  <a:cubicBezTo>
                    <a:pt x="1447" y="67"/>
                    <a:pt x="1441" y="60"/>
                    <a:pt x="1432" y="60"/>
                  </a:cubicBezTo>
                  <a:lnTo>
                    <a:pt x="419" y="1"/>
                  </a:lnTo>
                  <a:cubicBezTo>
                    <a:pt x="417" y="1"/>
                    <a:pt x="416" y="0"/>
                    <a:pt x="4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4"/>
            <p:cNvSpPr/>
            <p:nvPr/>
          </p:nvSpPr>
          <p:spPr>
            <a:xfrm>
              <a:off x="2933625" y="3687150"/>
              <a:ext cx="24100" cy="11775"/>
            </a:xfrm>
            <a:custGeom>
              <a:avLst/>
              <a:gdLst/>
              <a:ahLst/>
              <a:cxnLst/>
              <a:rect l="l" t="t" r="r" b="b"/>
              <a:pathLst>
                <a:path w="964" h="471" extrusionOk="0">
                  <a:moveTo>
                    <a:pt x="439" y="1"/>
                  </a:moveTo>
                  <a:cubicBezTo>
                    <a:pt x="435" y="1"/>
                    <a:pt x="431" y="2"/>
                    <a:pt x="429" y="5"/>
                  </a:cubicBezTo>
                  <a:lnTo>
                    <a:pt x="7" y="447"/>
                  </a:lnTo>
                  <a:cubicBezTo>
                    <a:pt x="1" y="452"/>
                    <a:pt x="2" y="461"/>
                    <a:pt x="7" y="466"/>
                  </a:cubicBezTo>
                  <a:cubicBezTo>
                    <a:pt x="11" y="468"/>
                    <a:pt x="13" y="470"/>
                    <a:pt x="18" y="470"/>
                  </a:cubicBezTo>
                  <a:cubicBezTo>
                    <a:pt x="21" y="470"/>
                    <a:pt x="24" y="468"/>
                    <a:pt x="28" y="466"/>
                  </a:cubicBezTo>
                  <a:lnTo>
                    <a:pt x="446" y="29"/>
                  </a:lnTo>
                  <a:lnTo>
                    <a:pt x="949" y="41"/>
                  </a:lnTo>
                  <a:cubicBezTo>
                    <a:pt x="958" y="41"/>
                    <a:pt x="964" y="34"/>
                    <a:pt x="964" y="27"/>
                  </a:cubicBezTo>
                  <a:cubicBezTo>
                    <a:pt x="964" y="18"/>
                    <a:pt x="958" y="12"/>
                    <a:pt x="949" y="12"/>
                  </a:cubicBezTo>
                  <a:lnTo>
                    <a:pt x="4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4"/>
            <p:cNvSpPr/>
            <p:nvPr/>
          </p:nvSpPr>
          <p:spPr>
            <a:xfrm>
              <a:off x="2915525" y="3675425"/>
              <a:ext cx="25500" cy="24925"/>
            </a:xfrm>
            <a:custGeom>
              <a:avLst/>
              <a:gdLst/>
              <a:ahLst/>
              <a:cxnLst/>
              <a:rect l="l" t="t" r="r" b="b"/>
              <a:pathLst>
                <a:path w="1020" h="997" extrusionOk="0">
                  <a:moveTo>
                    <a:pt x="1005" y="1"/>
                  </a:moveTo>
                  <a:cubicBezTo>
                    <a:pt x="1001" y="1"/>
                    <a:pt x="997" y="2"/>
                    <a:pt x="995" y="5"/>
                  </a:cubicBezTo>
                  <a:lnTo>
                    <a:pt x="5" y="973"/>
                  </a:lnTo>
                  <a:cubicBezTo>
                    <a:pt x="0" y="978"/>
                    <a:pt x="0" y="987"/>
                    <a:pt x="5" y="992"/>
                  </a:cubicBezTo>
                  <a:cubicBezTo>
                    <a:pt x="7" y="994"/>
                    <a:pt x="11" y="996"/>
                    <a:pt x="16" y="996"/>
                  </a:cubicBezTo>
                  <a:cubicBezTo>
                    <a:pt x="19" y="996"/>
                    <a:pt x="23" y="994"/>
                    <a:pt x="24" y="992"/>
                  </a:cubicBezTo>
                  <a:lnTo>
                    <a:pt x="1015" y="24"/>
                  </a:lnTo>
                  <a:cubicBezTo>
                    <a:pt x="1020" y="19"/>
                    <a:pt x="1020" y="10"/>
                    <a:pt x="1015" y="5"/>
                  </a:cubicBezTo>
                  <a:cubicBezTo>
                    <a:pt x="1012" y="2"/>
                    <a:pt x="1008" y="1"/>
                    <a:pt x="10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4"/>
            <p:cNvSpPr/>
            <p:nvPr/>
          </p:nvSpPr>
          <p:spPr>
            <a:xfrm>
              <a:off x="2941750" y="3675300"/>
              <a:ext cx="28800" cy="1050"/>
            </a:xfrm>
            <a:custGeom>
              <a:avLst/>
              <a:gdLst/>
              <a:ahLst/>
              <a:cxnLst/>
              <a:rect l="l" t="t" r="r" b="b"/>
              <a:pathLst>
                <a:path w="1152" h="42" extrusionOk="0">
                  <a:moveTo>
                    <a:pt x="14" y="0"/>
                  </a:moveTo>
                  <a:cubicBezTo>
                    <a:pt x="7" y="0"/>
                    <a:pt x="1" y="6"/>
                    <a:pt x="1" y="15"/>
                  </a:cubicBezTo>
                  <a:cubicBezTo>
                    <a:pt x="1" y="22"/>
                    <a:pt x="7" y="29"/>
                    <a:pt x="14" y="29"/>
                  </a:cubicBezTo>
                  <a:lnTo>
                    <a:pt x="1138" y="42"/>
                  </a:lnTo>
                  <a:cubicBezTo>
                    <a:pt x="1146" y="42"/>
                    <a:pt x="1152" y="36"/>
                    <a:pt x="1152" y="27"/>
                  </a:cubicBezTo>
                  <a:cubicBezTo>
                    <a:pt x="1152" y="20"/>
                    <a:pt x="1146" y="13"/>
                    <a:pt x="1138" y="13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4"/>
            <p:cNvSpPr/>
            <p:nvPr/>
          </p:nvSpPr>
          <p:spPr>
            <a:xfrm>
              <a:off x="2923575" y="3667500"/>
              <a:ext cx="11375" cy="13725"/>
            </a:xfrm>
            <a:custGeom>
              <a:avLst/>
              <a:gdLst/>
              <a:ahLst/>
              <a:cxnLst/>
              <a:rect l="l" t="t" r="r" b="b"/>
              <a:pathLst>
                <a:path w="455" h="549" extrusionOk="0">
                  <a:moveTo>
                    <a:pt x="440" y="0"/>
                  </a:moveTo>
                  <a:cubicBezTo>
                    <a:pt x="436" y="0"/>
                    <a:pt x="432" y="2"/>
                    <a:pt x="429" y="6"/>
                  </a:cubicBezTo>
                  <a:lnTo>
                    <a:pt x="5" y="525"/>
                  </a:lnTo>
                  <a:cubicBezTo>
                    <a:pt x="1" y="530"/>
                    <a:pt x="1" y="540"/>
                    <a:pt x="7" y="545"/>
                  </a:cubicBezTo>
                  <a:cubicBezTo>
                    <a:pt x="10" y="546"/>
                    <a:pt x="14" y="548"/>
                    <a:pt x="16" y="548"/>
                  </a:cubicBezTo>
                  <a:cubicBezTo>
                    <a:pt x="20" y="548"/>
                    <a:pt x="25" y="546"/>
                    <a:pt x="27" y="542"/>
                  </a:cubicBezTo>
                  <a:lnTo>
                    <a:pt x="451" y="23"/>
                  </a:lnTo>
                  <a:cubicBezTo>
                    <a:pt x="455" y="17"/>
                    <a:pt x="455" y="8"/>
                    <a:pt x="448" y="3"/>
                  </a:cubicBezTo>
                  <a:cubicBezTo>
                    <a:pt x="446" y="1"/>
                    <a:pt x="443" y="0"/>
                    <a:pt x="4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4"/>
            <p:cNvSpPr/>
            <p:nvPr/>
          </p:nvSpPr>
          <p:spPr>
            <a:xfrm>
              <a:off x="2934200" y="3667525"/>
              <a:ext cx="18325" cy="1350"/>
            </a:xfrm>
            <a:custGeom>
              <a:avLst/>
              <a:gdLst/>
              <a:ahLst/>
              <a:cxnLst/>
              <a:rect l="l" t="t" r="r" b="b"/>
              <a:pathLst>
                <a:path w="733" h="54" extrusionOk="0">
                  <a:moveTo>
                    <a:pt x="16" y="1"/>
                  </a:moveTo>
                  <a:cubicBezTo>
                    <a:pt x="9" y="1"/>
                    <a:pt x="3" y="6"/>
                    <a:pt x="3" y="14"/>
                  </a:cubicBezTo>
                  <a:cubicBezTo>
                    <a:pt x="1" y="22"/>
                    <a:pt x="8" y="28"/>
                    <a:pt x="15" y="28"/>
                  </a:cubicBezTo>
                  <a:lnTo>
                    <a:pt x="717" y="54"/>
                  </a:lnTo>
                  <a:cubicBezTo>
                    <a:pt x="725" y="54"/>
                    <a:pt x="732" y="48"/>
                    <a:pt x="732" y="41"/>
                  </a:cubicBezTo>
                  <a:cubicBezTo>
                    <a:pt x="733" y="33"/>
                    <a:pt x="727" y="27"/>
                    <a:pt x="718" y="27"/>
                  </a:cubicBezTo>
                  <a:lnTo>
                    <a:pt x="1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4"/>
            <p:cNvSpPr/>
            <p:nvPr/>
          </p:nvSpPr>
          <p:spPr>
            <a:xfrm>
              <a:off x="2841725" y="3531750"/>
              <a:ext cx="131675" cy="63675"/>
            </a:xfrm>
            <a:custGeom>
              <a:avLst/>
              <a:gdLst/>
              <a:ahLst/>
              <a:cxnLst/>
              <a:rect l="l" t="t" r="r" b="b"/>
              <a:pathLst>
                <a:path w="5267" h="2547" extrusionOk="0">
                  <a:moveTo>
                    <a:pt x="3620" y="1"/>
                  </a:moveTo>
                  <a:cubicBezTo>
                    <a:pt x="3563" y="1"/>
                    <a:pt x="3498" y="13"/>
                    <a:pt x="3444" y="37"/>
                  </a:cubicBezTo>
                  <a:cubicBezTo>
                    <a:pt x="3307" y="96"/>
                    <a:pt x="3252" y="221"/>
                    <a:pt x="3238" y="254"/>
                  </a:cubicBezTo>
                  <a:cubicBezTo>
                    <a:pt x="3057" y="322"/>
                    <a:pt x="2875" y="391"/>
                    <a:pt x="2693" y="462"/>
                  </a:cubicBezTo>
                  <a:cubicBezTo>
                    <a:pt x="2458" y="359"/>
                    <a:pt x="2071" y="230"/>
                    <a:pt x="1584" y="228"/>
                  </a:cubicBezTo>
                  <a:cubicBezTo>
                    <a:pt x="1580" y="228"/>
                    <a:pt x="1576" y="228"/>
                    <a:pt x="1573" y="228"/>
                  </a:cubicBezTo>
                  <a:cubicBezTo>
                    <a:pt x="798" y="228"/>
                    <a:pt x="233" y="551"/>
                    <a:pt x="1" y="705"/>
                  </a:cubicBezTo>
                  <a:lnTo>
                    <a:pt x="1501" y="1839"/>
                  </a:lnTo>
                  <a:cubicBezTo>
                    <a:pt x="2190" y="2075"/>
                    <a:pt x="2879" y="2312"/>
                    <a:pt x="3568" y="2547"/>
                  </a:cubicBezTo>
                  <a:cubicBezTo>
                    <a:pt x="4029" y="2287"/>
                    <a:pt x="4487" y="2029"/>
                    <a:pt x="4947" y="1769"/>
                  </a:cubicBezTo>
                  <a:cubicBezTo>
                    <a:pt x="5224" y="1605"/>
                    <a:pt x="5266" y="1532"/>
                    <a:pt x="5255" y="1496"/>
                  </a:cubicBezTo>
                  <a:cubicBezTo>
                    <a:pt x="5243" y="1462"/>
                    <a:pt x="5176" y="1449"/>
                    <a:pt x="5082" y="1449"/>
                  </a:cubicBezTo>
                  <a:cubicBezTo>
                    <a:pt x="4835" y="1449"/>
                    <a:pt x="4402" y="1538"/>
                    <a:pt x="4325" y="1554"/>
                  </a:cubicBezTo>
                  <a:cubicBezTo>
                    <a:pt x="3698" y="1686"/>
                    <a:pt x="3245" y="1888"/>
                    <a:pt x="3226" y="1888"/>
                  </a:cubicBezTo>
                  <a:cubicBezTo>
                    <a:pt x="3225" y="1888"/>
                    <a:pt x="3225" y="1888"/>
                    <a:pt x="3225" y="1888"/>
                  </a:cubicBezTo>
                  <a:cubicBezTo>
                    <a:pt x="3223" y="1883"/>
                    <a:pt x="3442" y="1781"/>
                    <a:pt x="4453" y="1352"/>
                  </a:cubicBezTo>
                  <a:cubicBezTo>
                    <a:pt x="4522" y="1249"/>
                    <a:pt x="4597" y="1124"/>
                    <a:pt x="4667" y="976"/>
                  </a:cubicBezTo>
                  <a:cubicBezTo>
                    <a:pt x="4733" y="839"/>
                    <a:pt x="4779" y="711"/>
                    <a:pt x="4815" y="597"/>
                  </a:cubicBezTo>
                  <a:cubicBezTo>
                    <a:pt x="4817" y="569"/>
                    <a:pt x="4816" y="523"/>
                    <a:pt x="4786" y="495"/>
                  </a:cubicBezTo>
                  <a:cubicBezTo>
                    <a:pt x="4769" y="479"/>
                    <a:pt x="4746" y="474"/>
                    <a:pt x="4722" y="474"/>
                  </a:cubicBezTo>
                  <a:cubicBezTo>
                    <a:pt x="4674" y="474"/>
                    <a:pt x="4618" y="497"/>
                    <a:pt x="4584" y="510"/>
                  </a:cubicBezTo>
                  <a:cubicBezTo>
                    <a:pt x="4349" y="608"/>
                    <a:pt x="4171" y="953"/>
                    <a:pt x="4106" y="1093"/>
                  </a:cubicBezTo>
                  <a:cubicBezTo>
                    <a:pt x="3746" y="1160"/>
                    <a:pt x="3387" y="1228"/>
                    <a:pt x="3028" y="1296"/>
                  </a:cubicBezTo>
                  <a:cubicBezTo>
                    <a:pt x="3311" y="1170"/>
                    <a:pt x="3592" y="1042"/>
                    <a:pt x="3876" y="914"/>
                  </a:cubicBezTo>
                  <a:cubicBezTo>
                    <a:pt x="4270" y="359"/>
                    <a:pt x="4311" y="169"/>
                    <a:pt x="4256" y="110"/>
                  </a:cubicBezTo>
                  <a:cubicBezTo>
                    <a:pt x="4242" y="95"/>
                    <a:pt x="4219" y="88"/>
                    <a:pt x="4192" y="88"/>
                  </a:cubicBezTo>
                  <a:cubicBezTo>
                    <a:pt x="4098" y="88"/>
                    <a:pt x="3946" y="163"/>
                    <a:pt x="3851" y="236"/>
                  </a:cubicBezTo>
                  <a:cubicBezTo>
                    <a:pt x="3675" y="375"/>
                    <a:pt x="3626" y="562"/>
                    <a:pt x="3613" y="622"/>
                  </a:cubicBezTo>
                  <a:cubicBezTo>
                    <a:pt x="3426" y="684"/>
                    <a:pt x="3238" y="747"/>
                    <a:pt x="3051" y="809"/>
                  </a:cubicBezTo>
                  <a:cubicBezTo>
                    <a:pt x="3696" y="314"/>
                    <a:pt x="3808" y="127"/>
                    <a:pt x="3770" y="54"/>
                  </a:cubicBezTo>
                  <a:cubicBezTo>
                    <a:pt x="3751" y="19"/>
                    <a:pt x="3691" y="1"/>
                    <a:pt x="3620" y="1"/>
                  </a:cubicBezTo>
                  <a:close/>
                </a:path>
              </a:pathLst>
            </a:custGeom>
            <a:solidFill>
              <a:srgbClr val="6D3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4"/>
            <p:cNvSpPr/>
            <p:nvPr/>
          </p:nvSpPr>
          <p:spPr>
            <a:xfrm>
              <a:off x="2833975" y="3546700"/>
              <a:ext cx="106650" cy="61100"/>
            </a:xfrm>
            <a:custGeom>
              <a:avLst/>
              <a:gdLst/>
              <a:ahLst/>
              <a:cxnLst/>
              <a:rect l="l" t="t" r="r" b="b"/>
              <a:pathLst>
                <a:path w="4266" h="2444" extrusionOk="0">
                  <a:moveTo>
                    <a:pt x="798" y="0"/>
                  </a:moveTo>
                  <a:cubicBezTo>
                    <a:pt x="532" y="323"/>
                    <a:pt x="266" y="645"/>
                    <a:pt x="0" y="966"/>
                  </a:cubicBezTo>
                  <a:cubicBezTo>
                    <a:pt x="455" y="1260"/>
                    <a:pt x="1274" y="1751"/>
                    <a:pt x="2210" y="2092"/>
                  </a:cubicBezTo>
                  <a:cubicBezTo>
                    <a:pt x="2318" y="2131"/>
                    <a:pt x="2781" y="2300"/>
                    <a:pt x="3414" y="2384"/>
                  </a:cubicBezTo>
                  <a:cubicBezTo>
                    <a:pt x="3643" y="2414"/>
                    <a:pt x="3863" y="2444"/>
                    <a:pt x="4014" y="2444"/>
                  </a:cubicBezTo>
                  <a:cubicBezTo>
                    <a:pt x="4122" y="2444"/>
                    <a:pt x="4194" y="2429"/>
                    <a:pt x="4209" y="2388"/>
                  </a:cubicBezTo>
                  <a:cubicBezTo>
                    <a:pt x="4265" y="2238"/>
                    <a:pt x="3496" y="1875"/>
                    <a:pt x="2521" y="1251"/>
                  </a:cubicBezTo>
                  <a:cubicBezTo>
                    <a:pt x="1786" y="780"/>
                    <a:pt x="1206" y="335"/>
                    <a:pt x="798" y="0"/>
                  </a:cubicBezTo>
                  <a:close/>
                </a:path>
              </a:pathLst>
            </a:custGeom>
            <a:solidFill>
              <a:srgbClr val="6D3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4"/>
            <p:cNvSpPr/>
            <p:nvPr/>
          </p:nvSpPr>
          <p:spPr>
            <a:xfrm>
              <a:off x="2908925" y="3578375"/>
              <a:ext cx="13875" cy="975"/>
            </a:xfrm>
            <a:custGeom>
              <a:avLst/>
              <a:gdLst/>
              <a:ahLst/>
              <a:cxnLst/>
              <a:rect l="l" t="t" r="r" b="b"/>
              <a:pathLst>
                <a:path w="555" h="39" extrusionOk="0">
                  <a:moveTo>
                    <a:pt x="14" y="0"/>
                  </a:moveTo>
                  <a:cubicBezTo>
                    <a:pt x="7" y="0"/>
                    <a:pt x="0" y="6"/>
                    <a:pt x="0" y="15"/>
                  </a:cubicBezTo>
                  <a:cubicBezTo>
                    <a:pt x="0" y="23"/>
                    <a:pt x="7" y="29"/>
                    <a:pt x="14" y="29"/>
                  </a:cubicBezTo>
                  <a:lnTo>
                    <a:pt x="540" y="38"/>
                  </a:lnTo>
                  <a:cubicBezTo>
                    <a:pt x="548" y="38"/>
                    <a:pt x="555" y="31"/>
                    <a:pt x="555" y="24"/>
                  </a:cubicBezTo>
                  <a:cubicBezTo>
                    <a:pt x="555" y="16"/>
                    <a:pt x="548" y="9"/>
                    <a:pt x="540" y="9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4"/>
            <p:cNvSpPr/>
            <p:nvPr/>
          </p:nvSpPr>
          <p:spPr>
            <a:xfrm>
              <a:off x="2908050" y="3563250"/>
              <a:ext cx="9825" cy="1300"/>
            </a:xfrm>
            <a:custGeom>
              <a:avLst/>
              <a:gdLst/>
              <a:ahLst/>
              <a:cxnLst/>
              <a:rect l="l" t="t" r="r" b="b"/>
              <a:pathLst>
                <a:path w="393" h="52" extrusionOk="0">
                  <a:moveTo>
                    <a:pt x="16" y="0"/>
                  </a:moveTo>
                  <a:cubicBezTo>
                    <a:pt x="7" y="0"/>
                    <a:pt x="1" y="5"/>
                    <a:pt x="1" y="14"/>
                  </a:cubicBezTo>
                  <a:cubicBezTo>
                    <a:pt x="0" y="21"/>
                    <a:pt x="6" y="29"/>
                    <a:pt x="15" y="29"/>
                  </a:cubicBezTo>
                  <a:cubicBezTo>
                    <a:pt x="15" y="29"/>
                    <a:pt x="375" y="52"/>
                    <a:pt x="377" y="52"/>
                  </a:cubicBezTo>
                  <a:cubicBezTo>
                    <a:pt x="383" y="52"/>
                    <a:pt x="389" y="46"/>
                    <a:pt x="390" y="39"/>
                  </a:cubicBezTo>
                  <a:cubicBezTo>
                    <a:pt x="392" y="31"/>
                    <a:pt x="385" y="24"/>
                    <a:pt x="378" y="24"/>
                  </a:cubicBezTo>
                  <a:cubicBezTo>
                    <a:pt x="378" y="24"/>
                    <a:pt x="17" y="0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4"/>
            <p:cNvSpPr/>
            <p:nvPr/>
          </p:nvSpPr>
          <p:spPr>
            <a:xfrm>
              <a:off x="2908050" y="3552000"/>
              <a:ext cx="7575" cy="1375"/>
            </a:xfrm>
            <a:custGeom>
              <a:avLst/>
              <a:gdLst/>
              <a:ahLst/>
              <a:cxnLst/>
              <a:rect l="l" t="t" r="r" b="b"/>
              <a:pathLst>
                <a:path w="303" h="55" extrusionOk="0">
                  <a:moveTo>
                    <a:pt x="16" y="0"/>
                  </a:moveTo>
                  <a:cubicBezTo>
                    <a:pt x="6" y="0"/>
                    <a:pt x="0" y="5"/>
                    <a:pt x="0" y="14"/>
                  </a:cubicBezTo>
                  <a:cubicBezTo>
                    <a:pt x="0" y="21"/>
                    <a:pt x="5" y="28"/>
                    <a:pt x="13" y="29"/>
                  </a:cubicBezTo>
                  <a:cubicBezTo>
                    <a:pt x="13" y="29"/>
                    <a:pt x="287" y="54"/>
                    <a:pt x="289" y="54"/>
                  </a:cubicBezTo>
                  <a:cubicBezTo>
                    <a:pt x="296" y="54"/>
                    <a:pt x="302" y="48"/>
                    <a:pt x="302" y="41"/>
                  </a:cubicBezTo>
                  <a:cubicBezTo>
                    <a:pt x="302" y="33"/>
                    <a:pt x="297" y="26"/>
                    <a:pt x="290" y="2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4"/>
            <p:cNvSpPr/>
            <p:nvPr/>
          </p:nvSpPr>
          <p:spPr>
            <a:xfrm>
              <a:off x="2887550" y="3578425"/>
              <a:ext cx="42225" cy="17400"/>
            </a:xfrm>
            <a:custGeom>
              <a:avLst/>
              <a:gdLst/>
              <a:ahLst/>
              <a:cxnLst/>
              <a:rect l="l" t="t" r="r" b="b"/>
              <a:pathLst>
                <a:path w="1689" h="696" extrusionOk="0">
                  <a:moveTo>
                    <a:pt x="15" y="0"/>
                  </a:moveTo>
                  <a:cubicBezTo>
                    <a:pt x="10" y="0"/>
                    <a:pt x="5" y="3"/>
                    <a:pt x="3" y="8"/>
                  </a:cubicBezTo>
                  <a:cubicBezTo>
                    <a:pt x="0" y="16"/>
                    <a:pt x="3" y="24"/>
                    <a:pt x="10" y="27"/>
                  </a:cubicBezTo>
                  <a:cubicBezTo>
                    <a:pt x="10" y="27"/>
                    <a:pt x="1668" y="694"/>
                    <a:pt x="1673" y="695"/>
                  </a:cubicBezTo>
                  <a:cubicBezTo>
                    <a:pt x="1678" y="695"/>
                    <a:pt x="1684" y="693"/>
                    <a:pt x="1686" y="686"/>
                  </a:cubicBezTo>
                  <a:cubicBezTo>
                    <a:pt x="1689" y="680"/>
                    <a:pt x="1686" y="670"/>
                    <a:pt x="1678" y="668"/>
                  </a:cubicBezTo>
                  <a:lnTo>
                    <a:pt x="21" y="1"/>
                  </a:lnTo>
                  <a:cubicBezTo>
                    <a:pt x="19" y="0"/>
                    <a:pt x="17" y="0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4"/>
            <p:cNvSpPr/>
            <p:nvPr/>
          </p:nvSpPr>
          <p:spPr>
            <a:xfrm>
              <a:off x="2660625" y="3598975"/>
              <a:ext cx="23575" cy="18800"/>
            </a:xfrm>
            <a:custGeom>
              <a:avLst/>
              <a:gdLst/>
              <a:ahLst/>
              <a:cxnLst/>
              <a:rect l="l" t="t" r="r" b="b"/>
              <a:pathLst>
                <a:path w="943" h="752" extrusionOk="0">
                  <a:moveTo>
                    <a:pt x="18" y="1"/>
                  </a:moveTo>
                  <a:cubicBezTo>
                    <a:pt x="13" y="1"/>
                    <a:pt x="9" y="3"/>
                    <a:pt x="5" y="7"/>
                  </a:cubicBezTo>
                  <a:cubicBezTo>
                    <a:pt x="0" y="12"/>
                    <a:pt x="1" y="21"/>
                    <a:pt x="7" y="26"/>
                  </a:cubicBezTo>
                  <a:lnTo>
                    <a:pt x="917" y="748"/>
                  </a:lnTo>
                  <a:cubicBezTo>
                    <a:pt x="921" y="750"/>
                    <a:pt x="925" y="751"/>
                    <a:pt x="927" y="751"/>
                  </a:cubicBezTo>
                  <a:cubicBezTo>
                    <a:pt x="931" y="751"/>
                    <a:pt x="935" y="748"/>
                    <a:pt x="937" y="746"/>
                  </a:cubicBezTo>
                  <a:cubicBezTo>
                    <a:pt x="942" y="741"/>
                    <a:pt x="941" y="732"/>
                    <a:pt x="935" y="726"/>
                  </a:cubicBezTo>
                  <a:lnTo>
                    <a:pt x="25" y="3"/>
                  </a:lnTo>
                  <a:cubicBezTo>
                    <a:pt x="23" y="1"/>
                    <a:pt x="20" y="1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4"/>
            <p:cNvSpPr/>
            <p:nvPr/>
          </p:nvSpPr>
          <p:spPr>
            <a:xfrm>
              <a:off x="3021075" y="3884625"/>
              <a:ext cx="14250" cy="20175"/>
            </a:xfrm>
            <a:custGeom>
              <a:avLst/>
              <a:gdLst/>
              <a:ahLst/>
              <a:cxnLst/>
              <a:rect l="l" t="t" r="r" b="b"/>
              <a:pathLst>
                <a:path w="570" h="807" extrusionOk="0">
                  <a:moveTo>
                    <a:pt x="17" y="1"/>
                  </a:moveTo>
                  <a:cubicBezTo>
                    <a:pt x="14" y="1"/>
                    <a:pt x="11" y="1"/>
                    <a:pt x="9" y="3"/>
                  </a:cubicBezTo>
                  <a:cubicBezTo>
                    <a:pt x="3" y="7"/>
                    <a:pt x="1" y="15"/>
                    <a:pt x="5" y="23"/>
                  </a:cubicBezTo>
                  <a:lnTo>
                    <a:pt x="542" y="800"/>
                  </a:lnTo>
                  <a:cubicBezTo>
                    <a:pt x="546" y="804"/>
                    <a:pt x="551" y="806"/>
                    <a:pt x="554" y="806"/>
                  </a:cubicBezTo>
                  <a:cubicBezTo>
                    <a:pt x="557" y="806"/>
                    <a:pt x="559" y="805"/>
                    <a:pt x="562" y="804"/>
                  </a:cubicBezTo>
                  <a:cubicBezTo>
                    <a:pt x="568" y="800"/>
                    <a:pt x="569" y="791"/>
                    <a:pt x="566" y="785"/>
                  </a:cubicBezTo>
                  <a:lnTo>
                    <a:pt x="28" y="7"/>
                  </a:lnTo>
                  <a:cubicBezTo>
                    <a:pt x="26" y="3"/>
                    <a:pt x="21" y="1"/>
                    <a:pt x="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4"/>
            <p:cNvSpPr/>
            <p:nvPr/>
          </p:nvSpPr>
          <p:spPr>
            <a:xfrm>
              <a:off x="2839025" y="3737500"/>
              <a:ext cx="19250" cy="14675"/>
            </a:xfrm>
            <a:custGeom>
              <a:avLst/>
              <a:gdLst/>
              <a:ahLst/>
              <a:cxnLst/>
              <a:rect l="l" t="t" r="r" b="b"/>
              <a:pathLst>
                <a:path w="770" h="587" extrusionOk="0">
                  <a:moveTo>
                    <a:pt x="236" y="1"/>
                  </a:moveTo>
                  <a:cubicBezTo>
                    <a:pt x="161" y="1"/>
                    <a:pt x="102" y="18"/>
                    <a:pt x="79" y="55"/>
                  </a:cubicBezTo>
                  <a:cubicBezTo>
                    <a:pt x="0" y="178"/>
                    <a:pt x="279" y="586"/>
                    <a:pt x="513" y="586"/>
                  </a:cubicBezTo>
                  <a:cubicBezTo>
                    <a:pt x="524" y="586"/>
                    <a:pt x="534" y="585"/>
                    <a:pt x="545" y="584"/>
                  </a:cubicBezTo>
                  <a:cubicBezTo>
                    <a:pt x="633" y="569"/>
                    <a:pt x="746" y="484"/>
                    <a:pt x="760" y="376"/>
                  </a:cubicBezTo>
                  <a:cubicBezTo>
                    <a:pt x="769" y="314"/>
                    <a:pt x="741" y="262"/>
                    <a:pt x="731" y="241"/>
                  </a:cubicBezTo>
                  <a:cubicBezTo>
                    <a:pt x="648" y="88"/>
                    <a:pt x="404" y="1"/>
                    <a:pt x="236" y="1"/>
                  </a:cubicBezTo>
                  <a:close/>
                </a:path>
              </a:pathLst>
            </a:custGeom>
            <a:solidFill>
              <a:srgbClr val="D87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4"/>
            <p:cNvSpPr/>
            <p:nvPr/>
          </p:nvSpPr>
          <p:spPr>
            <a:xfrm>
              <a:off x="2842975" y="3734975"/>
              <a:ext cx="9450" cy="6150"/>
            </a:xfrm>
            <a:custGeom>
              <a:avLst/>
              <a:gdLst/>
              <a:ahLst/>
              <a:cxnLst/>
              <a:rect l="l" t="t" r="r" b="b"/>
              <a:pathLst>
                <a:path w="378" h="246" extrusionOk="0">
                  <a:moveTo>
                    <a:pt x="18" y="0"/>
                  </a:moveTo>
                  <a:cubicBezTo>
                    <a:pt x="16" y="0"/>
                    <a:pt x="14" y="0"/>
                    <a:pt x="13" y="1"/>
                  </a:cubicBezTo>
                  <a:cubicBezTo>
                    <a:pt x="4" y="3"/>
                    <a:pt x="0" y="11"/>
                    <a:pt x="3" y="19"/>
                  </a:cubicBezTo>
                  <a:cubicBezTo>
                    <a:pt x="16" y="58"/>
                    <a:pt x="44" y="115"/>
                    <a:pt x="97" y="162"/>
                  </a:cubicBezTo>
                  <a:cubicBezTo>
                    <a:pt x="175" y="233"/>
                    <a:pt x="267" y="245"/>
                    <a:pt x="325" y="245"/>
                  </a:cubicBezTo>
                  <a:cubicBezTo>
                    <a:pt x="340" y="245"/>
                    <a:pt x="355" y="244"/>
                    <a:pt x="364" y="244"/>
                  </a:cubicBezTo>
                  <a:cubicBezTo>
                    <a:pt x="371" y="243"/>
                    <a:pt x="378" y="236"/>
                    <a:pt x="377" y="229"/>
                  </a:cubicBezTo>
                  <a:cubicBezTo>
                    <a:pt x="376" y="220"/>
                    <a:pt x="370" y="215"/>
                    <a:pt x="361" y="215"/>
                  </a:cubicBezTo>
                  <a:cubicBezTo>
                    <a:pt x="354" y="216"/>
                    <a:pt x="342" y="217"/>
                    <a:pt x="327" y="217"/>
                  </a:cubicBezTo>
                  <a:cubicBezTo>
                    <a:pt x="276" y="217"/>
                    <a:pt x="189" y="206"/>
                    <a:pt x="116" y="142"/>
                  </a:cubicBezTo>
                  <a:cubicBezTo>
                    <a:pt x="66" y="98"/>
                    <a:pt x="42" y="47"/>
                    <a:pt x="30" y="10"/>
                  </a:cubicBezTo>
                  <a:cubicBezTo>
                    <a:pt x="29" y="4"/>
                    <a:pt x="23" y="0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4"/>
            <p:cNvSpPr/>
            <p:nvPr/>
          </p:nvSpPr>
          <p:spPr>
            <a:xfrm>
              <a:off x="2557575" y="3851875"/>
              <a:ext cx="98125" cy="61800"/>
            </a:xfrm>
            <a:custGeom>
              <a:avLst/>
              <a:gdLst/>
              <a:ahLst/>
              <a:cxnLst/>
              <a:rect l="l" t="t" r="r" b="b"/>
              <a:pathLst>
                <a:path w="3925" h="2472" extrusionOk="0">
                  <a:moveTo>
                    <a:pt x="1903" y="1"/>
                  </a:moveTo>
                  <a:cubicBezTo>
                    <a:pt x="1121" y="1"/>
                    <a:pt x="301" y="110"/>
                    <a:pt x="109" y="591"/>
                  </a:cubicBezTo>
                  <a:cubicBezTo>
                    <a:pt x="0" y="864"/>
                    <a:pt x="115" y="1200"/>
                    <a:pt x="129" y="1242"/>
                  </a:cubicBezTo>
                  <a:cubicBezTo>
                    <a:pt x="171" y="1359"/>
                    <a:pt x="240" y="1484"/>
                    <a:pt x="591" y="1822"/>
                  </a:cubicBezTo>
                  <a:cubicBezTo>
                    <a:pt x="1001" y="2222"/>
                    <a:pt x="1206" y="2422"/>
                    <a:pt x="1382" y="2457"/>
                  </a:cubicBezTo>
                  <a:cubicBezTo>
                    <a:pt x="1433" y="2467"/>
                    <a:pt x="1484" y="2472"/>
                    <a:pt x="1534" y="2472"/>
                  </a:cubicBezTo>
                  <a:cubicBezTo>
                    <a:pt x="1959" y="2472"/>
                    <a:pt x="2320" y="2134"/>
                    <a:pt x="2375" y="2080"/>
                  </a:cubicBezTo>
                  <a:cubicBezTo>
                    <a:pt x="2704" y="1765"/>
                    <a:pt x="2639" y="1509"/>
                    <a:pt x="2937" y="1119"/>
                  </a:cubicBezTo>
                  <a:cubicBezTo>
                    <a:pt x="3180" y="801"/>
                    <a:pt x="3504" y="601"/>
                    <a:pt x="3833" y="472"/>
                  </a:cubicBezTo>
                  <a:cubicBezTo>
                    <a:pt x="3875" y="433"/>
                    <a:pt x="3925" y="374"/>
                    <a:pt x="3914" y="314"/>
                  </a:cubicBezTo>
                  <a:cubicBezTo>
                    <a:pt x="3899" y="222"/>
                    <a:pt x="3741" y="110"/>
                    <a:pt x="3027" y="55"/>
                  </a:cubicBezTo>
                  <a:cubicBezTo>
                    <a:pt x="2733" y="33"/>
                    <a:pt x="2324" y="1"/>
                    <a:pt x="1903" y="1"/>
                  </a:cubicBezTo>
                  <a:close/>
                </a:path>
              </a:pathLst>
            </a:custGeom>
            <a:solidFill>
              <a:srgbClr val="1B49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4"/>
            <p:cNvSpPr/>
            <p:nvPr/>
          </p:nvSpPr>
          <p:spPr>
            <a:xfrm>
              <a:off x="2539925" y="3833825"/>
              <a:ext cx="63325" cy="62575"/>
            </a:xfrm>
            <a:custGeom>
              <a:avLst/>
              <a:gdLst/>
              <a:ahLst/>
              <a:cxnLst/>
              <a:rect l="l" t="t" r="r" b="b"/>
              <a:pathLst>
                <a:path w="2533" h="2503" extrusionOk="0">
                  <a:moveTo>
                    <a:pt x="2194" y="1"/>
                  </a:moveTo>
                  <a:cubicBezTo>
                    <a:pt x="2065" y="1"/>
                    <a:pt x="1782" y="128"/>
                    <a:pt x="966" y="757"/>
                  </a:cubicBezTo>
                  <a:cubicBezTo>
                    <a:pt x="552" y="1074"/>
                    <a:pt x="222" y="1351"/>
                    <a:pt x="1" y="1543"/>
                  </a:cubicBezTo>
                  <a:cubicBezTo>
                    <a:pt x="179" y="2097"/>
                    <a:pt x="589" y="2484"/>
                    <a:pt x="1029" y="2501"/>
                  </a:cubicBezTo>
                  <a:cubicBezTo>
                    <a:pt x="1040" y="2502"/>
                    <a:pt x="1051" y="2502"/>
                    <a:pt x="1062" y="2502"/>
                  </a:cubicBezTo>
                  <a:cubicBezTo>
                    <a:pt x="1412" y="2502"/>
                    <a:pt x="1678" y="2270"/>
                    <a:pt x="1828" y="2138"/>
                  </a:cubicBezTo>
                  <a:cubicBezTo>
                    <a:pt x="2273" y="1747"/>
                    <a:pt x="2363" y="1232"/>
                    <a:pt x="2398" y="1010"/>
                  </a:cubicBezTo>
                  <a:cubicBezTo>
                    <a:pt x="2430" y="808"/>
                    <a:pt x="2532" y="163"/>
                    <a:pt x="2271" y="20"/>
                  </a:cubicBezTo>
                  <a:cubicBezTo>
                    <a:pt x="2251" y="10"/>
                    <a:pt x="2228" y="1"/>
                    <a:pt x="2194" y="1"/>
                  </a:cubicBezTo>
                  <a:close/>
                </a:path>
              </a:pathLst>
            </a:custGeom>
            <a:solidFill>
              <a:srgbClr val="1B49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4"/>
            <p:cNvSpPr/>
            <p:nvPr/>
          </p:nvSpPr>
          <p:spPr>
            <a:xfrm>
              <a:off x="2527500" y="3807850"/>
              <a:ext cx="162600" cy="131475"/>
            </a:xfrm>
            <a:custGeom>
              <a:avLst/>
              <a:gdLst/>
              <a:ahLst/>
              <a:cxnLst/>
              <a:rect l="l" t="t" r="r" b="b"/>
              <a:pathLst>
                <a:path w="6504" h="5259" extrusionOk="0">
                  <a:moveTo>
                    <a:pt x="2487" y="1"/>
                  </a:moveTo>
                  <a:cubicBezTo>
                    <a:pt x="1539" y="1"/>
                    <a:pt x="479" y="784"/>
                    <a:pt x="414" y="1682"/>
                  </a:cubicBezTo>
                  <a:cubicBezTo>
                    <a:pt x="399" y="1874"/>
                    <a:pt x="436" y="2056"/>
                    <a:pt x="505" y="2226"/>
                  </a:cubicBezTo>
                  <a:cubicBezTo>
                    <a:pt x="191" y="2495"/>
                    <a:pt x="0" y="2843"/>
                    <a:pt x="0" y="3226"/>
                  </a:cubicBezTo>
                  <a:cubicBezTo>
                    <a:pt x="0" y="3840"/>
                    <a:pt x="490" y="4371"/>
                    <a:pt x="1199" y="4617"/>
                  </a:cubicBezTo>
                  <a:cubicBezTo>
                    <a:pt x="1386" y="4987"/>
                    <a:pt x="1965" y="5258"/>
                    <a:pt x="2659" y="5258"/>
                  </a:cubicBezTo>
                  <a:cubicBezTo>
                    <a:pt x="2937" y="5258"/>
                    <a:pt x="3196" y="5212"/>
                    <a:pt x="3421" y="5136"/>
                  </a:cubicBezTo>
                  <a:cubicBezTo>
                    <a:pt x="3608" y="5174"/>
                    <a:pt x="3802" y="5198"/>
                    <a:pt x="4002" y="5198"/>
                  </a:cubicBezTo>
                  <a:cubicBezTo>
                    <a:pt x="5383" y="5198"/>
                    <a:pt x="6502" y="4218"/>
                    <a:pt x="6502" y="3009"/>
                  </a:cubicBezTo>
                  <a:cubicBezTo>
                    <a:pt x="6503" y="2333"/>
                    <a:pt x="6153" y="1730"/>
                    <a:pt x="5603" y="1328"/>
                  </a:cubicBezTo>
                  <a:cubicBezTo>
                    <a:pt x="5604" y="1311"/>
                    <a:pt x="5611" y="1295"/>
                    <a:pt x="5611" y="1277"/>
                  </a:cubicBezTo>
                  <a:cubicBezTo>
                    <a:pt x="5611" y="727"/>
                    <a:pt x="4996" y="283"/>
                    <a:pt x="4238" y="283"/>
                  </a:cubicBezTo>
                  <a:cubicBezTo>
                    <a:pt x="3990" y="283"/>
                    <a:pt x="3759" y="334"/>
                    <a:pt x="3558" y="418"/>
                  </a:cubicBezTo>
                  <a:cubicBezTo>
                    <a:pt x="3324" y="217"/>
                    <a:pt x="3055" y="72"/>
                    <a:pt x="2750" y="22"/>
                  </a:cubicBezTo>
                  <a:cubicBezTo>
                    <a:pt x="2664" y="8"/>
                    <a:pt x="2576" y="1"/>
                    <a:pt x="24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4"/>
            <p:cNvSpPr/>
            <p:nvPr/>
          </p:nvSpPr>
          <p:spPr>
            <a:xfrm>
              <a:off x="2570525" y="3850200"/>
              <a:ext cx="69025" cy="51375"/>
            </a:xfrm>
            <a:custGeom>
              <a:avLst/>
              <a:gdLst/>
              <a:ahLst/>
              <a:cxnLst/>
              <a:rect l="l" t="t" r="r" b="b"/>
              <a:pathLst>
                <a:path w="2761" h="2055" extrusionOk="0">
                  <a:moveTo>
                    <a:pt x="1108" y="1"/>
                  </a:moveTo>
                  <a:cubicBezTo>
                    <a:pt x="910" y="1"/>
                    <a:pt x="638" y="173"/>
                    <a:pt x="601" y="197"/>
                  </a:cubicBezTo>
                  <a:cubicBezTo>
                    <a:pt x="374" y="341"/>
                    <a:pt x="15" y="570"/>
                    <a:pt x="5" y="963"/>
                  </a:cubicBezTo>
                  <a:cubicBezTo>
                    <a:pt x="0" y="1206"/>
                    <a:pt x="129" y="1474"/>
                    <a:pt x="333" y="1588"/>
                  </a:cubicBezTo>
                  <a:cubicBezTo>
                    <a:pt x="472" y="1665"/>
                    <a:pt x="525" y="1606"/>
                    <a:pt x="741" y="1677"/>
                  </a:cubicBezTo>
                  <a:cubicBezTo>
                    <a:pt x="1045" y="1778"/>
                    <a:pt x="1045" y="1933"/>
                    <a:pt x="1277" y="2015"/>
                  </a:cubicBezTo>
                  <a:cubicBezTo>
                    <a:pt x="1354" y="2042"/>
                    <a:pt x="1437" y="2054"/>
                    <a:pt x="1521" y="2054"/>
                  </a:cubicBezTo>
                  <a:cubicBezTo>
                    <a:pt x="1799" y="2054"/>
                    <a:pt x="2092" y="1920"/>
                    <a:pt x="2212" y="1716"/>
                  </a:cubicBezTo>
                  <a:cubicBezTo>
                    <a:pt x="2297" y="1570"/>
                    <a:pt x="2226" y="1504"/>
                    <a:pt x="2331" y="1339"/>
                  </a:cubicBezTo>
                  <a:cubicBezTo>
                    <a:pt x="2487" y="1089"/>
                    <a:pt x="2732" y="1103"/>
                    <a:pt x="2748" y="962"/>
                  </a:cubicBezTo>
                  <a:cubicBezTo>
                    <a:pt x="2760" y="853"/>
                    <a:pt x="2611" y="829"/>
                    <a:pt x="2329" y="544"/>
                  </a:cubicBezTo>
                  <a:cubicBezTo>
                    <a:pt x="2124" y="335"/>
                    <a:pt x="2068" y="210"/>
                    <a:pt x="1863" y="108"/>
                  </a:cubicBezTo>
                  <a:cubicBezTo>
                    <a:pt x="1796" y="74"/>
                    <a:pt x="1724" y="40"/>
                    <a:pt x="1648" y="40"/>
                  </a:cubicBezTo>
                  <a:cubicBezTo>
                    <a:pt x="1627" y="40"/>
                    <a:pt x="1606" y="42"/>
                    <a:pt x="1584" y="48"/>
                  </a:cubicBezTo>
                  <a:cubicBezTo>
                    <a:pt x="1501" y="71"/>
                    <a:pt x="1462" y="131"/>
                    <a:pt x="1392" y="131"/>
                  </a:cubicBezTo>
                  <a:cubicBezTo>
                    <a:pt x="1387" y="131"/>
                    <a:pt x="1382" y="130"/>
                    <a:pt x="1377" y="130"/>
                  </a:cubicBezTo>
                  <a:cubicBezTo>
                    <a:pt x="1308" y="122"/>
                    <a:pt x="1278" y="69"/>
                    <a:pt x="1237" y="38"/>
                  </a:cubicBezTo>
                  <a:cubicBezTo>
                    <a:pt x="1202" y="11"/>
                    <a:pt x="1157" y="1"/>
                    <a:pt x="1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4"/>
            <p:cNvSpPr/>
            <p:nvPr/>
          </p:nvSpPr>
          <p:spPr>
            <a:xfrm>
              <a:off x="2564150" y="3849025"/>
              <a:ext cx="29900" cy="19800"/>
            </a:xfrm>
            <a:custGeom>
              <a:avLst/>
              <a:gdLst/>
              <a:ahLst/>
              <a:cxnLst/>
              <a:rect l="l" t="t" r="r" b="b"/>
              <a:pathLst>
                <a:path w="1196" h="792" extrusionOk="0">
                  <a:moveTo>
                    <a:pt x="164" y="1"/>
                  </a:moveTo>
                  <a:cubicBezTo>
                    <a:pt x="66" y="1"/>
                    <a:pt x="0" y="156"/>
                    <a:pt x="106" y="227"/>
                  </a:cubicBezTo>
                  <a:cubicBezTo>
                    <a:pt x="385" y="419"/>
                    <a:pt x="671" y="601"/>
                    <a:pt x="964" y="774"/>
                  </a:cubicBezTo>
                  <a:cubicBezTo>
                    <a:pt x="984" y="787"/>
                    <a:pt x="1004" y="792"/>
                    <a:pt x="1023" y="792"/>
                  </a:cubicBezTo>
                  <a:cubicBezTo>
                    <a:pt x="1126" y="792"/>
                    <a:pt x="1195" y="634"/>
                    <a:pt x="1083" y="569"/>
                  </a:cubicBezTo>
                  <a:cubicBezTo>
                    <a:pt x="793" y="395"/>
                    <a:pt x="507" y="213"/>
                    <a:pt x="226" y="22"/>
                  </a:cubicBezTo>
                  <a:cubicBezTo>
                    <a:pt x="205" y="7"/>
                    <a:pt x="184" y="1"/>
                    <a:pt x="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4"/>
            <p:cNvSpPr/>
            <p:nvPr/>
          </p:nvSpPr>
          <p:spPr>
            <a:xfrm>
              <a:off x="2582650" y="3834675"/>
              <a:ext cx="11900" cy="21150"/>
            </a:xfrm>
            <a:custGeom>
              <a:avLst/>
              <a:gdLst/>
              <a:ahLst/>
              <a:cxnLst/>
              <a:rect l="l" t="t" r="r" b="b"/>
              <a:pathLst>
                <a:path w="476" h="846" extrusionOk="0">
                  <a:moveTo>
                    <a:pt x="145" y="1"/>
                  </a:moveTo>
                  <a:cubicBezTo>
                    <a:pt x="72" y="1"/>
                    <a:pt x="1" y="58"/>
                    <a:pt x="32" y="146"/>
                  </a:cubicBezTo>
                  <a:cubicBezTo>
                    <a:pt x="105" y="348"/>
                    <a:pt x="168" y="553"/>
                    <a:pt x="221" y="761"/>
                  </a:cubicBezTo>
                  <a:cubicBezTo>
                    <a:pt x="237" y="820"/>
                    <a:pt x="283" y="846"/>
                    <a:pt x="330" y="846"/>
                  </a:cubicBezTo>
                  <a:cubicBezTo>
                    <a:pt x="402" y="846"/>
                    <a:pt x="476" y="787"/>
                    <a:pt x="452" y="698"/>
                  </a:cubicBezTo>
                  <a:cubicBezTo>
                    <a:pt x="398" y="490"/>
                    <a:pt x="334" y="284"/>
                    <a:pt x="262" y="83"/>
                  </a:cubicBezTo>
                  <a:cubicBezTo>
                    <a:pt x="241" y="26"/>
                    <a:pt x="193" y="1"/>
                    <a:pt x="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4"/>
            <p:cNvSpPr/>
            <p:nvPr/>
          </p:nvSpPr>
          <p:spPr>
            <a:xfrm>
              <a:off x="2595125" y="3839775"/>
              <a:ext cx="7625" cy="15000"/>
            </a:xfrm>
            <a:custGeom>
              <a:avLst/>
              <a:gdLst/>
              <a:ahLst/>
              <a:cxnLst/>
              <a:rect l="l" t="t" r="r" b="b"/>
              <a:pathLst>
                <a:path w="305" h="600" extrusionOk="0">
                  <a:moveTo>
                    <a:pt x="147" y="0"/>
                  </a:moveTo>
                  <a:cubicBezTo>
                    <a:pt x="79" y="0"/>
                    <a:pt x="1" y="59"/>
                    <a:pt x="13" y="150"/>
                  </a:cubicBezTo>
                  <a:cubicBezTo>
                    <a:pt x="30" y="272"/>
                    <a:pt x="45" y="392"/>
                    <a:pt x="62" y="514"/>
                  </a:cubicBezTo>
                  <a:cubicBezTo>
                    <a:pt x="70" y="574"/>
                    <a:pt x="111" y="599"/>
                    <a:pt x="157" y="599"/>
                  </a:cubicBezTo>
                  <a:cubicBezTo>
                    <a:pt x="226" y="599"/>
                    <a:pt x="305" y="540"/>
                    <a:pt x="292" y="449"/>
                  </a:cubicBezTo>
                  <a:cubicBezTo>
                    <a:pt x="275" y="328"/>
                    <a:pt x="259" y="208"/>
                    <a:pt x="243" y="86"/>
                  </a:cubicBezTo>
                  <a:cubicBezTo>
                    <a:pt x="234" y="26"/>
                    <a:pt x="193" y="0"/>
                    <a:pt x="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4"/>
            <p:cNvSpPr/>
            <p:nvPr/>
          </p:nvSpPr>
          <p:spPr>
            <a:xfrm>
              <a:off x="2560575" y="3882275"/>
              <a:ext cx="28075" cy="9275"/>
            </a:xfrm>
            <a:custGeom>
              <a:avLst/>
              <a:gdLst/>
              <a:ahLst/>
              <a:cxnLst/>
              <a:rect l="l" t="t" r="r" b="b"/>
              <a:pathLst>
                <a:path w="1123" h="371" extrusionOk="0">
                  <a:moveTo>
                    <a:pt x="953" y="0"/>
                  </a:moveTo>
                  <a:cubicBezTo>
                    <a:pt x="943" y="0"/>
                    <a:pt x="932" y="1"/>
                    <a:pt x="921" y="4"/>
                  </a:cubicBezTo>
                  <a:cubicBezTo>
                    <a:pt x="668" y="65"/>
                    <a:pt x="413" y="108"/>
                    <a:pt x="152" y="132"/>
                  </a:cubicBezTo>
                  <a:cubicBezTo>
                    <a:pt x="5" y="144"/>
                    <a:pt x="0" y="371"/>
                    <a:pt x="140" y="371"/>
                  </a:cubicBezTo>
                  <a:cubicBezTo>
                    <a:pt x="144" y="371"/>
                    <a:pt x="148" y="370"/>
                    <a:pt x="152" y="370"/>
                  </a:cubicBezTo>
                  <a:cubicBezTo>
                    <a:pt x="432" y="344"/>
                    <a:pt x="710" y="300"/>
                    <a:pt x="984" y="233"/>
                  </a:cubicBezTo>
                  <a:cubicBezTo>
                    <a:pt x="1123" y="200"/>
                    <a:pt x="1079" y="0"/>
                    <a:pt x="9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4"/>
            <p:cNvSpPr/>
            <p:nvPr/>
          </p:nvSpPr>
          <p:spPr>
            <a:xfrm>
              <a:off x="2585975" y="3891625"/>
              <a:ext cx="16025" cy="17825"/>
            </a:xfrm>
            <a:custGeom>
              <a:avLst/>
              <a:gdLst/>
              <a:ahLst/>
              <a:cxnLst/>
              <a:rect l="l" t="t" r="r" b="b"/>
              <a:pathLst>
                <a:path w="641" h="713" extrusionOk="0">
                  <a:moveTo>
                    <a:pt x="475" y="0"/>
                  </a:moveTo>
                  <a:cubicBezTo>
                    <a:pt x="448" y="0"/>
                    <a:pt x="421" y="12"/>
                    <a:pt x="398" y="40"/>
                  </a:cubicBezTo>
                  <a:cubicBezTo>
                    <a:pt x="270" y="198"/>
                    <a:pt x="155" y="360"/>
                    <a:pt x="54" y="535"/>
                  </a:cubicBezTo>
                  <a:cubicBezTo>
                    <a:pt x="1" y="627"/>
                    <a:pt x="83" y="713"/>
                    <a:pt x="164" y="713"/>
                  </a:cubicBezTo>
                  <a:cubicBezTo>
                    <a:pt x="200" y="713"/>
                    <a:pt x="236" y="696"/>
                    <a:pt x="259" y="655"/>
                  </a:cubicBezTo>
                  <a:cubicBezTo>
                    <a:pt x="350" y="499"/>
                    <a:pt x="452" y="350"/>
                    <a:pt x="566" y="209"/>
                  </a:cubicBezTo>
                  <a:cubicBezTo>
                    <a:pt x="640" y="120"/>
                    <a:pt x="560" y="0"/>
                    <a:pt x="4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4"/>
            <p:cNvSpPr/>
            <p:nvPr/>
          </p:nvSpPr>
          <p:spPr>
            <a:xfrm>
              <a:off x="2577625" y="3887250"/>
              <a:ext cx="17025" cy="15375"/>
            </a:xfrm>
            <a:custGeom>
              <a:avLst/>
              <a:gdLst/>
              <a:ahLst/>
              <a:cxnLst/>
              <a:rect l="l" t="t" r="r" b="b"/>
              <a:pathLst>
                <a:path w="681" h="615" extrusionOk="0">
                  <a:moveTo>
                    <a:pt x="513" y="0"/>
                  </a:moveTo>
                  <a:cubicBezTo>
                    <a:pt x="487" y="0"/>
                    <a:pt x="459" y="12"/>
                    <a:pt x="435" y="39"/>
                  </a:cubicBezTo>
                  <a:cubicBezTo>
                    <a:pt x="322" y="167"/>
                    <a:pt x="206" y="291"/>
                    <a:pt x="84" y="411"/>
                  </a:cubicBezTo>
                  <a:cubicBezTo>
                    <a:pt x="0" y="495"/>
                    <a:pt x="82" y="614"/>
                    <a:pt x="174" y="614"/>
                  </a:cubicBezTo>
                  <a:cubicBezTo>
                    <a:pt x="201" y="614"/>
                    <a:pt x="228" y="604"/>
                    <a:pt x="253" y="579"/>
                  </a:cubicBezTo>
                  <a:cubicBezTo>
                    <a:pt x="373" y="458"/>
                    <a:pt x="490" y="334"/>
                    <a:pt x="602" y="207"/>
                  </a:cubicBezTo>
                  <a:cubicBezTo>
                    <a:pt x="681" y="120"/>
                    <a:pt x="601" y="0"/>
                    <a:pt x="5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4"/>
            <p:cNvSpPr/>
            <p:nvPr/>
          </p:nvSpPr>
          <p:spPr>
            <a:xfrm>
              <a:off x="2602225" y="3893925"/>
              <a:ext cx="13025" cy="21575"/>
            </a:xfrm>
            <a:custGeom>
              <a:avLst/>
              <a:gdLst/>
              <a:ahLst/>
              <a:cxnLst/>
              <a:rect l="l" t="t" r="r" b="b"/>
              <a:pathLst>
                <a:path w="521" h="863" extrusionOk="0">
                  <a:moveTo>
                    <a:pt x="146" y="0"/>
                  </a:moveTo>
                  <a:cubicBezTo>
                    <a:pt x="73" y="0"/>
                    <a:pt x="1" y="58"/>
                    <a:pt x="32" y="145"/>
                  </a:cubicBezTo>
                  <a:cubicBezTo>
                    <a:pt x="108" y="357"/>
                    <a:pt x="184" y="569"/>
                    <a:pt x="259" y="781"/>
                  </a:cubicBezTo>
                  <a:cubicBezTo>
                    <a:pt x="279" y="838"/>
                    <a:pt x="328" y="863"/>
                    <a:pt x="376" y="863"/>
                  </a:cubicBezTo>
                  <a:cubicBezTo>
                    <a:pt x="449" y="863"/>
                    <a:pt x="520" y="805"/>
                    <a:pt x="489" y="718"/>
                  </a:cubicBezTo>
                  <a:cubicBezTo>
                    <a:pt x="414" y="506"/>
                    <a:pt x="337" y="294"/>
                    <a:pt x="263" y="82"/>
                  </a:cubicBezTo>
                  <a:cubicBezTo>
                    <a:pt x="243" y="25"/>
                    <a:pt x="194" y="0"/>
                    <a:pt x="1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4"/>
            <p:cNvSpPr/>
            <p:nvPr/>
          </p:nvSpPr>
          <p:spPr>
            <a:xfrm>
              <a:off x="2610700" y="3890125"/>
              <a:ext cx="16425" cy="20650"/>
            </a:xfrm>
            <a:custGeom>
              <a:avLst/>
              <a:gdLst/>
              <a:ahLst/>
              <a:cxnLst/>
              <a:rect l="l" t="t" r="r" b="b"/>
              <a:pathLst>
                <a:path w="657" h="826" extrusionOk="0">
                  <a:moveTo>
                    <a:pt x="164" y="0"/>
                  </a:moveTo>
                  <a:cubicBezTo>
                    <a:pt x="82" y="0"/>
                    <a:pt x="0" y="86"/>
                    <a:pt x="54" y="178"/>
                  </a:cubicBezTo>
                  <a:cubicBezTo>
                    <a:pt x="169" y="374"/>
                    <a:pt x="283" y="571"/>
                    <a:pt x="398" y="767"/>
                  </a:cubicBezTo>
                  <a:cubicBezTo>
                    <a:pt x="422" y="809"/>
                    <a:pt x="458" y="826"/>
                    <a:pt x="494" y="826"/>
                  </a:cubicBezTo>
                  <a:cubicBezTo>
                    <a:pt x="575" y="826"/>
                    <a:pt x="657" y="740"/>
                    <a:pt x="603" y="648"/>
                  </a:cubicBezTo>
                  <a:cubicBezTo>
                    <a:pt x="488" y="451"/>
                    <a:pt x="375" y="255"/>
                    <a:pt x="260" y="58"/>
                  </a:cubicBezTo>
                  <a:cubicBezTo>
                    <a:pt x="236" y="17"/>
                    <a:pt x="200" y="0"/>
                    <a:pt x="1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4"/>
            <p:cNvSpPr/>
            <p:nvPr/>
          </p:nvSpPr>
          <p:spPr>
            <a:xfrm>
              <a:off x="2617425" y="3884600"/>
              <a:ext cx="22550" cy="16300"/>
            </a:xfrm>
            <a:custGeom>
              <a:avLst/>
              <a:gdLst/>
              <a:ahLst/>
              <a:cxnLst/>
              <a:rect l="l" t="t" r="r" b="b"/>
              <a:pathLst>
                <a:path w="902" h="652" extrusionOk="0">
                  <a:moveTo>
                    <a:pt x="186" y="1"/>
                  </a:moveTo>
                  <a:cubicBezTo>
                    <a:pt x="87" y="1"/>
                    <a:pt x="0" y="122"/>
                    <a:pt x="95" y="196"/>
                  </a:cubicBezTo>
                  <a:cubicBezTo>
                    <a:pt x="276" y="339"/>
                    <a:pt x="456" y="481"/>
                    <a:pt x="637" y="623"/>
                  </a:cubicBezTo>
                  <a:cubicBezTo>
                    <a:pt x="662" y="643"/>
                    <a:pt x="688" y="651"/>
                    <a:pt x="714" y="651"/>
                  </a:cubicBezTo>
                  <a:cubicBezTo>
                    <a:pt x="814" y="651"/>
                    <a:pt x="902" y="530"/>
                    <a:pt x="805" y="455"/>
                  </a:cubicBezTo>
                  <a:cubicBezTo>
                    <a:pt x="624" y="313"/>
                    <a:pt x="445" y="170"/>
                    <a:pt x="264" y="29"/>
                  </a:cubicBezTo>
                  <a:cubicBezTo>
                    <a:pt x="239" y="9"/>
                    <a:pt x="212" y="1"/>
                    <a:pt x="1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4"/>
            <p:cNvSpPr/>
            <p:nvPr/>
          </p:nvSpPr>
          <p:spPr>
            <a:xfrm>
              <a:off x="2623375" y="3879100"/>
              <a:ext cx="24700" cy="7225"/>
            </a:xfrm>
            <a:custGeom>
              <a:avLst/>
              <a:gdLst/>
              <a:ahLst/>
              <a:cxnLst/>
              <a:rect l="l" t="t" r="r" b="b"/>
              <a:pathLst>
                <a:path w="988" h="289" extrusionOk="0">
                  <a:moveTo>
                    <a:pt x="143" y="0"/>
                  </a:moveTo>
                  <a:cubicBezTo>
                    <a:pt x="0" y="0"/>
                    <a:pt x="3" y="229"/>
                    <a:pt x="152" y="239"/>
                  </a:cubicBezTo>
                  <a:cubicBezTo>
                    <a:pt x="379" y="256"/>
                    <a:pt x="607" y="272"/>
                    <a:pt x="835" y="288"/>
                  </a:cubicBezTo>
                  <a:cubicBezTo>
                    <a:pt x="838" y="288"/>
                    <a:pt x="841" y="288"/>
                    <a:pt x="844" y="288"/>
                  </a:cubicBezTo>
                  <a:cubicBezTo>
                    <a:pt x="988" y="288"/>
                    <a:pt x="984" y="60"/>
                    <a:pt x="835" y="49"/>
                  </a:cubicBezTo>
                  <a:cubicBezTo>
                    <a:pt x="607" y="33"/>
                    <a:pt x="379" y="17"/>
                    <a:pt x="152" y="1"/>
                  </a:cubicBezTo>
                  <a:cubicBezTo>
                    <a:pt x="149" y="0"/>
                    <a:pt x="146" y="0"/>
                    <a:pt x="1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4"/>
            <p:cNvSpPr/>
            <p:nvPr/>
          </p:nvSpPr>
          <p:spPr>
            <a:xfrm>
              <a:off x="2623025" y="3853600"/>
              <a:ext cx="31050" cy="21800"/>
            </a:xfrm>
            <a:custGeom>
              <a:avLst/>
              <a:gdLst/>
              <a:ahLst/>
              <a:cxnLst/>
              <a:rect l="l" t="t" r="r" b="b"/>
              <a:pathLst>
                <a:path w="1242" h="872" extrusionOk="0">
                  <a:moveTo>
                    <a:pt x="1075" y="1"/>
                  </a:moveTo>
                  <a:cubicBezTo>
                    <a:pt x="1056" y="1"/>
                    <a:pt x="1035" y="7"/>
                    <a:pt x="1014" y="21"/>
                  </a:cubicBezTo>
                  <a:cubicBezTo>
                    <a:pt x="698" y="225"/>
                    <a:pt x="392" y="444"/>
                    <a:pt x="98" y="675"/>
                  </a:cubicBezTo>
                  <a:cubicBezTo>
                    <a:pt x="1" y="750"/>
                    <a:pt x="89" y="872"/>
                    <a:pt x="189" y="872"/>
                  </a:cubicBezTo>
                  <a:cubicBezTo>
                    <a:pt x="214" y="872"/>
                    <a:pt x="241" y="864"/>
                    <a:pt x="265" y="845"/>
                  </a:cubicBezTo>
                  <a:cubicBezTo>
                    <a:pt x="544" y="624"/>
                    <a:pt x="836" y="419"/>
                    <a:pt x="1134" y="226"/>
                  </a:cubicBezTo>
                  <a:cubicBezTo>
                    <a:pt x="1241" y="157"/>
                    <a:pt x="1175" y="1"/>
                    <a:pt x="10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4"/>
            <p:cNvSpPr/>
            <p:nvPr/>
          </p:nvSpPr>
          <p:spPr>
            <a:xfrm>
              <a:off x="2614425" y="3848775"/>
              <a:ext cx="15400" cy="20725"/>
            </a:xfrm>
            <a:custGeom>
              <a:avLst/>
              <a:gdLst/>
              <a:ahLst/>
              <a:cxnLst/>
              <a:rect l="l" t="t" r="r" b="b"/>
              <a:pathLst>
                <a:path w="616" h="829" extrusionOk="0">
                  <a:moveTo>
                    <a:pt x="451" y="0"/>
                  </a:moveTo>
                  <a:cubicBezTo>
                    <a:pt x="415" y="0"/>
                    <a:pt x="379" y="17"/>
                    <a:pt x="354" y="56"/>
                  </a:cubicBezTo>
                  <a:cubicBezTo>
                    <a:pt x="235" y="245"/>
                    <a:pt x="131" y="441"/>
                    <a:pt x="43" y="646"/>
                  </a:cubicBezTo>
                  <a:cubicBezTo>
                    <a:pt x="1" y="741"/>
                    <a:pt x="84" y="828"/>
                    <a:pt x="160" y="828"/>
                  </a:cubicBezTo>
                  <a:cubicBezTo>
                    <a:pt x="195" y="828"/>
                    <a:pt x="228" y="810"/>
                    <a:pt x="247" y="766"/>
                  </a:cubicBezTo>
                  <a:cubicBezTo>
                    <a:pt x="336" y="562"/>
                    <a:pt x="440" y="366"/>
                    <a:pt x="560" y="176"/>
                  </a:cubicBezTo>
                  <a:cubicBezTo>
                    <a:pt x="616" y="86"/>
                    <a:pt x="534" y="0"/>
                    <a:pt x="4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4"/>
            <p:cNvSpPr/>
            <p:nvPr/>
          </p:nvSpPr>
          <p:spPr>
            <a:xfrm>
              <a:off x="2607350" y="3839675"/>
              <a:ext cx="6375" cy="22200"/>
            </a:xfrm>
            <a:custGeom>
              <a:avLst/>
              <a:gdLst/>
              <a:ahLst/>
              <a:cxnLst/>
              <a:rect l="l" t="t" r="r" b="b"/>
              <a:pathLst>
                <a:path w="255" h="888" extrusionOk="0">
                  <a:moveTo>
                    <a:pt x="136" y="1"/>
                  </a:moveTo>
                  <a:cubicBezTo>
                    <a:pt x="76" y="1"/>
                    <a:pt x="15" y="39"/>
                    <a:pt x="13" y="116"/>
                  </a:cubicBezTo>
                  <a:cubicBezTo>
                    <a:pt x="9" y="335"/>
                    <a:pt x="6" y="553"/>
                    <a:pt x="1" y="772"/>
                  </a:cubicBezTo>
                  <a:cubicBezTo>
                    <a:pt x="0" y="849"/>
                    <a:pt x="59" y="888"/>
                    <a:pt x="119" y="888"/>
                  </a:cubicBezTo>
                  <a:cubicBezTo>
                    <a:pt x="179" y="888"/>
                    <a:pt x="239" y="849"/>
                    <a:pt x="240" y="772"/>
                  </a:cubicBezTo>
                  <a:cubicBezTo>
                    <a:pt x="244" y="554"/>
                    <a:pt x="248" y="335"/>
                    <a:pt x="253" y="116"/>
                  </a:cubicBezTo>
                  <a:cubicBezTo>
                    <a:pt x="254" y="39"/>
                    <a:pt x="195" y="1"/>
                    <a:pt x="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4"/>
            <p:cNvSpPr/>
            <p:nvPr/>
          </p:nvSpPr>
          <p:spPr>
            <a:xfrm>
              <a:off x="2580450" y="3830475"/>
              <a:ext cx="10000" cy="9300"/>
            </a:xfrm>
            <a:custGeom>
              <a:avLst/>
              <a:gdLst/>
              <a:ahLst/>
              <a:cxnLst/>
              <a:rect l="l" t="t" r="r" b="b"/>
              <a:pathLst>
                <a:path w="400" h="372" extrusionOk="0">
                  <a:moveTo>
                    <a:pt x="202" y="1"/>
                  </a:moveTo>
                  <a:cubicBezTo>
                    <a:pt x="162" y="1"/>
                    <a:pt x="120" y="12"/>
                    <a:pt x="80" y="29"/>
                  </a:cubicBezTo>
                  <a:cubicBezTo>
                    <a:pt x="26" y="53"/>
                    <a:pt x="11" y="98"/>
                    <a:pt x="21" y="141"/>
                  </a:cubicBezTo>
                  <a:lnTo>
                    <a:pt x="21" y="141"/>
                  </a:lnTo>
                  <a:cubicBezTo>
                    <a:pt x="1" y="259"/>
                    <a:pt x="89" y="372"/>
                    <a:pt x="195" y="372"/>
                  </a:cubicBezTo>
                  <a:cubicBezTo>
                    <a:pt x="235" y="372"/>
                    <a:pt x="277" y="356"/>
                    <a:pt x="317" y="320"/>
                  </a:cubicBezTo>
                  <a:cubicBezTo>
                    <a:pt x="383" y="261"/>
                    <a:pt x="399" y="159"/>
                    <a:pt x="350" y="82"/>
                  </a:cubicBezTo>
                  <a:cubicBezTo>
                    <a:pt x="313" y="23"/>
                    <a:pt x="259" y="1"/>
                    <a:pt x="2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4"/>
            <p:cNvSpPr/>
            <p:nvPr/>
          </p:nvSpPr>
          <p:spPr>
            <a:xfrm>
              <a:off x="2560850" y="3845200"/>
              <a:ext cx="14100" cy="11150"/>
            </a:xfrm>
            <a:custGeom>
              <a:avLst/>
              <a:gdLst/>
              <a:ahLst/>
              <a:cxnLst/>
              <a:rect l="l" t="t" r="r" b="b"/>
              <a:pathLst>
                <a:path w="564" h="446" extrusionOk="0">
                  <a:moveTo>
                    <a:pt x="239" y="0"/>
                  </a:moveTo>
                  <a:cubicBezTo>
                    <a:pt x="180" y="0"/>
                    <a:pt x="126" y="30"/>
                    <a:pt x="100" y="103"/>
                  </a:cubicBezTo>
                  <a:lnTo>
                    <a:pt x="100" y="103"/>
                  </a:lnTo>
                  <a:cubicBezTo>
                    <a:pt x="0" y="254"/>
                    <a:pt x="130" y="446"/>
                    <a:pt x="273" y="446"/>
                  </a:cubicBezTo>
                  <a:cubicBezTo>
                    <a:pt x="323" y="446"/>
                    <a:pt x="374" y="423"/>
                    <a:pt x="418" y="367"/>
                  </a:cubicBezTo>
                  <a:cubicBezTo>
                    <a:pt x="564" y="183"/>
                    <a:pt x="386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4"/>
            <p:cNvSpPr/>
            <p:nvPr/>
          </p:nvSpPr>
          <p:spPr>
            <a:xfrm>
              <a:off x="2592975" y="3836100"/>
              <a:ext cx="13125" cy="9975"/>
            </a:xfrm>
            <a:custGeom>
              <a:avLst/>
              <a:gdLst/>
              <a:ahLst/>
              <a:cxnLst/>
              <a:rect l="l" t="t" r="r" b="b"/>
              <a:pathLst>
                <a:path w="525" h="399" extrusionOk="0">
                  <a:moveTo>
                    <a:pt x="242" y="1"/>
                  </a:moveTo>
                  <a:cubicBezTo>
                    <a:pt x="207" y="1"/>
                    <a:pt x="172" y="7"/>
                    <a:pt x="141" y="20"/>
                  </a:cubicBezTo>
                  <a:lnTo>
                    <a:pt x="141" y="20"/>
                  </a:lnTo>
                  <a:cubicBezTo>
                    <a:pt x="115" y="20"/>
                    <a:pt x="89" y="30"/>
                    <a:pt x="65" y="52"/>
                  </a:cubicBezTo>
                  <a:cubicBezTo>
                    <a:pt x="10" y="103"/>
                    <a:pt x="1" y="161"/>
                    <a:pt x="19" y="215"/>
                  </a:cubicBezTo>
                  <a:lnTo>
                    <a:pt x="19" y="215"/>
                  </a:lnTo>
                  <a:cubicBezTo>
                    <a:pt x="21" y="274"/>
                    <a:pt x="57" y="310"/>
                    <a:pt x="101" y="323"/>
                  </a:cubicBezTo>
                  <a:lnTo>
                    <a:pt x="101" y="323"/>
                  </a:lnTo>
                  <a:cubicBezTo>
                    <a:pt x="156" y="369"/>
                    <a:pt x="230" y="399"/>
                    <a:pt x="298" y="399"/>
                  </a:cubicBezTo>
                  <a:cubicBezTo>
                    <a:pt x="376" y="399"/>
                    <a:pt x="447" y="359"/>
                    <a:pt x="478" y="258"/>
                  </a:cubicBezTo>
                  <a:cubicBezTo>
                    <a:pt x="525" y="97"/>
                    <a:pt x="381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4"/>
            <p:cNvSpPr/>
            <p:nvPr/>
          </p:nvSpPr>
          <p:spPr>
            <a:xfrm>
              <a:off x="2606700" y="3836350"/>
              <a:ext cx="8875" cy="8850"/>
            </a:xfrm>
            <a:custGeom>
              <a:avLst/>
              <a:gdLst/>
              <a:ahLst/>
              <a:cxnLst/>
              <a:rect l="l" t="t" r="r" b="b"/>
              <a:pathLst>
                <a:path w="355" h="354" extrusionOk="0">
                  <a:moveTo>
                    <a:pt x="178" y="0"/>
                  </a:moveTo>
                  <a:cubicBezTo>
                    <a:pt x="81" y="0"/>
                    <a:pt x="1" y="79"/>
                    <a:pt x="1" y="177"/>
                  </a:cubicBezTo>
                  <a:cubicBezTo>
                    <a:pt x="1" y="274"/>
                    <a:pt x="81" y="354"/>
                    <a:pt x="178" y="354"/>
                  </a:cubicBezTo>
                  <a:cubicBezTo>
                    <a:pt x="275" y="354"/>
                    <a:pt x="355" y="275"/>
                    <a:pt x="355" y="177"/>
                  </a:cubicBezTo>
                  <a:cubicBezTo>
                    <a:pt x="355" y="79"/>
                    <a:pt x="275" y="0"/>
                    <a:pt x="1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4"/>
            <p:cNvSpPr/>
            <p:nvPr/>
          </p:nvSpPr>
          <p:spPr>
            <a:xfrm>
              <a:off x="2620825" y="3844025"/>
              <a:ext cx="11575" cy="11600"/>
            </a:xfrm>
            <a:custGeom>
              <a:avLst/>
              <a:gdLst/>
              <a:ahLst/>
              <a:cxnLst/>
              <a:rect l="l" t="t" r="r" b="b"/>
              <a:pathLst>
                <a:path w="463" h="464" extrusionOk="0">
                  <a:moveTo>
                    <a:pt x="232" y="0"/>
                  </a:moveTo>
                  <a:cubicBezTo>
                    <a:pt x="104" y="0"/>
                    <a:pt x="1" y="104"/>
                    <a:pt x="1" y="232"/>
                  </a:cubicBezTo>
                  <a:cubicBezTo>
                    <a:pt x="1" y="360"/>
                    <a:pt x="104" y="464"/>
                    <a:pt x="232" y="464"/>
                  </a:cubicBezTo>
                  <a:cubicBezTo>
                    <a:pt x="359" y="464"/>
                    <a:pt x="463" y="360"/>
                    <a:pt x="463" y="232"/>
                  </a:cubicBezTo>
                  <a:cubicBezTo>
                    <a:pt x="463" y="104"/>
                    <a:pt x="359" y="0"/>
                    <a:pt x="2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4"/>
            <p:cNvSpPr/>
            <p:nvPr/>
          </p:nvSpPr>
          <p:spPr>
            <a:xfrm>
              <a:off x="2644225" y="3849800"/>
              <a:ext cx="16650" cy="16650"/>
            </a:xfrm>
            <a:custGeom>
              <a:avLst/>
              <a:gdLst/>
              <a:ahLst/>
              <a:cxnLst/>
              <a:rect l="l" t="t" r="r" b="b"/>
              <a:pathLst>
                <a:path w="666" h="666" extrusionOk="0">
                  <a:moveTo>
                    <a:pt x="332" y="1"/>
                  </a:moveTo>
                  <a:cubicBezTo>
                    <a:pt x="149" y="1"/>
                    <a:pt x="1" y="150"/>
                    <a:pt x="1" y="333"/>
                  </a:cubicBezTo>
                  <a:cubicBezTo>
                    <a:pt x="1" y="517"/>
                    <a:pt x="149" y="666"/>
                    <a:pt x="332" y="666"/>
                  </a:cubicBezTo>
                  <a:cubicBezTo>
                    <a:pt x="517" y="666"/>
                    <a:pt x="665" y="517"/>
                    <a:pt x="665" y="333"/>
                  </a:cubicBezTo>
                  <a:cubicBezTo>
                    <a:pt x="665" y="150"/>
                    <a:pt x="517" y="1"/>
                    <a:pt x="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4"/>
            <p:cNvSpPr/>
            <p:nvPr/>
          </p:nvSpPr>
          <p:spPr>
            <a:xfrm>
              <a:off x="2634175" y="3869200"/>
              <a:ext cx="9075" cy="9075"/>
            </a:xfrm>
            <a:custGeom>
              <a:avLst/>
              <a:gdLst/>
              <a:ahLst/>
              <a:cxnLst/>
              <a:rect l="l" t="t" r="r" b="b"/>
              <a:pathLst>
                <a:path w="363" h="363" extrusionOk="0">
                  <a:moveTo>
                    <a:pt x="181" y="0"/>
                  </a:moveTo>
                  <a:cubicBezTo>
                    <a:pt x="82" y="0"/>
                    <a:pt x="0" y="81"/>
                    <a:pt x="0" y="181"/>
                  </a:cubicBezTo>
                  <a:cubicBezTo>
                    <a:pt x="0" y="282"/>
                    <a:pt x="82" y="362"/>
                    <a:pt x="181" y="362"/>
                  </a:cubicBezTo>
                  <a:cubicBezTo>
                    <a:pt x="282" y="362"/>
                    <a:pt x="362" y="282"/>
                    <a:pt x="362" y="181"/>
                  </a:cubicBezTo>
                  <a:cubicBezTo>
                    <a:pt x="362" y="81"/>
                    <a:pt x="282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4"/>
            <p:cNvSpPr/>
            <p:nvPr/>
          </p:nvSpPr>
          <p:spPr>
            <a:xfrm>
              <a:off x="2641300" y="3877375"/>
              <a:ext cx="14975" cy="14975"/>
            </a:xfrm>
            <a:custGeom>
              <a:avLst/>
              <a:gdLst/>
              <a:ahLst/>
              <a:cxnLst/>
              <a:rect l="l" t="t" r="r" b="b"/>
              <a:pathLst>
                <a:path w="599" h="599" extrusionOk="0">
                  <a:moveTo>
                    <a:pt x="300" y="0"/>
                  </a:moveTo>
                  <a:cubicBezTo>
                    <a:pt x="134" y="0"/>
                    <a:pt x="1" y="134"/>
                    <a:pt x="1" y="299"/>
                  </a:cubicBezTo>
                  <a:cubicBezTo>
                    <a:pt x="1" y="465"/>
                    <a:pt x="134" y="598"/>
                    <a:pt x="300" y="598"/>
                  </a:cubicBezTo>
                  <a:cubicBezTo>
                    <a:pt x="465" y="598"/>
                    <a:pt x="598" y="464"/>
                    <a:pt x="598" y="299"/>
                  </a:cubicBezTo>
                  <a:cubicBezTo>
                    <a:pt x="598" y="134"/>
                    <a:pt x="464" y="0"/>
                    <a:pt x="3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4"/>
            <p:cNvSpPr/>
            <p:nvPr/>
          </p:nvSpPr>
          <p:spPr>
            <a:xfrm>
              <a:off x="2630900" y="3894950"/>
              <a:ext cx="16450" cy="16450"/>
            </a:xfrm>
            <a:custGeom>
              <a:avLst/>
              <a:gdLst/>
              <a:ahLst/>
              <a:cxnLst/>
              <a:rect l="l" t="t" r="r" b="b"/>
              <a:pathLst>
                <a:path w="658" h="658" extrusionOk="0">
                  <a:moveTo>
                    <a:pt x="330" y="1"/>
                  </a:moveTo>
                  <a:cubicBezTo>
                    <a:pt x="149" y="1"/>
                    <a:pt x="1" y="148"/>
                    <a:pt x="1" y="329"/>
                  </a:cubicBezTo>
                  <a:cubicBezTo>
                    <a:pt x="1" y="510"/>
                    <a:pt x="149" y="657"/>
                    <a:pt x="330" y="657"/>
                  </a:cubicBezTo>
                  <a:cubicBezTo>
                    <a:pt x="511" y="657"/>
                    <a:pt x="658" y="510"/>
                    <a:pt x="658" y="329"/>
                  </a:cubicBezTo>
                  <a:cubicBezTo>
                    <a:pt x="658" y="148"/>
                    <a:pt x="511" y="1"/>
                    <a:pt x="3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4"/>
            <p:cNvSpPr/>
            <p:nvPr/>
          </p:nvSpPr>
          <p:spPr>
            <a:xfrm>
              <a:off x="2606675" y="3909300"/>
              <a:ext cx="14700" cy="14700"/>
            </a:xfrm>
            <a:custGeom>
              <a:avLst/>
              <a:gdLst/>
              <a:ahLst/>
              <a:cxnLst/>
              <a:rect l="l" t="t" r="r" b="b"/>
              <a:pathLst>
                <a:path w="588" h="588" extrusionOk="0">
                  <a:moveTo>
                    <a:pt x="294" y="0"/>
                  </a:moveTo>
                  <a:cubicBezTo>
                    <a:pt x="132" y="0"/>
                    <a:pt x="1" y="133"/>
                    <a:pt x="1" y="294"/>
                  </a:cubicBezTo>
                  <a:cubicBezTo>
                    <a:pt x="1" y="456"/>
                    <a:pt x="132" y="588"/>
                    <a:pt x="294" y="588"/>
                  </a:cubicBezTo>
                  <a:cubicBezTo>
                    <a:pt x="456" y="588"/>
                    <a:pt x="587" y="456"/>
                    <a:pt x="587" y="294"/>
                  </a:cubicBezTo>
                  <a:cubicBezTo>
                    <a:pt x="587" y="133"/>
                    <a:pt x="457" y="0"/>
                    <a:pt x="2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4"/>
            <p:cNvSpPr/>
            <p:nvPr/>
          </p:nvSpPr>
          <p:spPr>
            <a:xfrm>
              <a:off x="2615175" y="3903175"/>
              <a:ext cx="16900" cy="16875"/>
            </a:xfrm>
            <a:custGeom>
              <a:avLst/>
              <a:gdLst/>
              <a:ahLst/>
              <a:cxnLst/>
              <a:rect l="l" t="t" r="r" b="b"/>
              <a:pathLst>
                <a:path w="676" h="675" extrusionOk="0">
                  <a:moveTo>
                    <a:pt x="338" y="0"/>
                  </a:moveTo>
                  <a:cubicBezTo>
                    <a:pt x="151" y="0"/>
                    <a:pt x="0" y="151"/>
                    <a:pt x="0" y="338"/>
                  </a:cubicBezTo>
                  <a:cubicBezTo>
                    <a:pt x="0" y="524"/>
                    <a:pt x="151" y="675"/>
                    <a:pt x="338" y="675"/>
                  </a:cubicBezTo>
                  <a:cubicBezTo>
                    <a:pt x="524" y="675"/>
                    <a:pt x="675" y="524"/>
                    <a:pt x="675" y="338"/>
                  </a:cubicBezTo>
                  <a:cubicBezTo>
                    <a:pt x="675" y="151"/>
                    <a:pt x="524" y="0"/>
                    <a:pt x="3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4"/>
            <p:cNvSpPr/>
            <p:nvPr/>
          </p:nvSpPr>
          <p:spPr>
            <a:xfrm>
              <a:off x="2584400" y="3903175"/>
              <a:ext cx="12650" cy="12625"/>
            </a:xfrm>
            <a:custGeom>
              <a:avLst/>
              <a:gdLst/>
              <a:ahLst/>
              <a:cxnLst/>
              <a:rect l="l" t="t" r="r" b="b"/>
              <a:pathLst>
                <a:path w="506" h="505" extrusionOk="0">
                  <a:moveTo>
                    <a:pt x="253" y="0"/>
                  </a:moveTo>
                  <a:cubicBezTo>
                    <a:pt x="113" y="0"/>
                    <a:pt x="0" y="113"/>
                    <a:pt x="0" y="253"/>
                  </a:cubicBezTo>
                  <a:cubicBezTo>
                    <a:pt x="0" y="392"/>
                    <a:pt x="113" y="504"/>
                    <a:pt x="253" y="504"/>
                  </a:cubicBezTo>
                  <a:cubicBezTo>
                    <a:pt x="392" y="504"/>
                    <a:pt x="505" y="392"/>
                    <a:pt x="505" y="253"/>
                  </a:cubicBezTo>
                  <a:cubicBezTo>
                    <a:pt x="505" y="113"/>
                    <a:pt x="392" y="0"/>
                    <a:pt x="2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4"/>
            <p:cNvSpPr/>
            <p:nvPr/>
          </p:nvSpPr>
          <p:spPr>
            <a:xfrm>
              <a:off x="2575800" y="3897375"/>
              <a:ext cx="8075" cy="8100"/>
            </a:xfrm>
            <a:custGeom>
              <a:avLst/>
              <a:gdLst/>
              <a:ahLst/>
              <a:cxnLst/>
              <a:rect l="l" t="t" r="r" b="b"/>
              <a:pathLst>
                <a:path w="323" h="324" extrusionOk="0">
                  <a:moveTo>
                    <a:pt x="161" y="1"/>
                  </a:moveTo>
                  <a:cubicBezTo>
                    <a:pt x="71" y="1"/>
                    <a:pt x="0" y="73"/>
                    <a:pt x="0" y="162"/>
                  </a:cubicBezTo>
                  <a:cubicBezTo>
                    <a:pt x="0" y="252"/>
                    <a:pt x="71" y="323"/>
                    <a:pt x="161" y="323"/>
                  </a:cubicBezTo>
                  <a:cubicBezTo>
                    <a:pt x="250" y="323"/>
                    <a:pt x="323" y="252"/>
                    <a:pt x="323" y="162"/>
                  </a:cubicBezTo>
                  <a:cubicBezTo>
                    <a:pt x="323" y="73"/>
                    <a:pt x="250" y="1"/>
                    <a:pt x="1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4"/>
            <p:cNvSpPr/>
            <p:nvPr/>
          </p:nvSpPr>
          <p:spPr>
            <a:xfrm>
              <a:off x="2554250" y="3875825"/>
              <a:ext cx="16500" cy="16525"/>
            </a:xfrm>
            <a:custGeom>
              <a:avLst/>
              <a:gdLst/>
              <a:ahLst/>
              <a:cxnLst/>
              <a:rect l="l" t="t" r="r" b="b"/>
              <a:pathLst>
                <a:path w="660" h="661" extrusionOk="0">
                  <a:moveTo>
                    <a:pt x="331" y="0"/>
                  </a:moveTo>
                  <a:cubicBezTo>
                    <a:pt x="147" y="0"/>
                    <a:pt x="1" y="148"/>
                    <a:pt x="1" y="330"/>
                  </a:cubicBezTo>
                  <a:cubicBezTo>
                    <a:pt x="1" y="512"/>
                    <a:pt x="147" y="660"/>
                    <a:pt x="331" y="660"/>
                  </a:cubicBezTo>
                  <a:cubicBezTo>
                    <a:pt x="513" y="660"/>
                    <a:pt x="659" y="512"/>
                    <a:pt x="659" y="330"/>
                  </a:cubicBezTo>
                  <a:cubicBezTo>
                    <a:pt x="659" y="149"/>
                    <a:pt x="513" y="2"/>
                    <a:pt x="3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4"/>
            <p:cNvSpPr/>
            <p:nvPr/>
          </p:nvSpPr>
          <p:spPr>
            <a:xfrm>
              <a:off x="2594050" y="3859125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0"/>
                  </a:moveTo>
                  <a:cubicBezTo>
                    <a:pt x="87" y="0"/>
                    <a:pt x="0" y="87"/>
                    <a:pt x="0" y="195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1" y="388"/>
                    <a:pt x="388" y="301"/>
                    <a:pt x="388" y="195"/>
                  </a:cubicBezTo>
                  <a:cubicBezTo>
                    <a:pt x="388" y="87"/>
                    <a:pt x="301" y="0"/>
                    <a:pt x="1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4"/>
            <p:cNvSpPr/>
            <p:nvPr/>
          </p:nvSpPr>
          <p:spPr>
            <a:xfrm>
              <a:off x="2575750" y="3862625"/>
              <a:ext cx="5250" cy="5275"/>
            </a:xfrm>
            <a:custGeom>
              <a:avLst/>
              <a:gdLst/>
              <a:ahLst/>
              <a:cxnLst/>
              <a:rect l="l" t="t" r="r" b="b"/>
              <a:pathLst>
                <a:path w="210" h="211" extrusionOk="0">
                  <a:moveTo>
                    <a:pt x="106" y="1"/>
                  </a:moveTo>
                  <a:cubicBezTo>
                    <a:pt x="47" y="1"/>
                    <a:pt x="0" y="47"/>
                    <a:pt x="0" y="106"/>
                  </a:cubicBezTo>
                  <a:cubicBezTo>
                    <a:pt x="0" y="164"/>
                    <a:pt x="47" y="211"/>
                    <a:pt x="106" y="211"/>
                  </a:cubicBezTo>
                  <a:cubicBezTo>
                    <a:pt x="163" y="211"/>
                    <a:pt x="210" y="164"/>
                    <a:pt x="210" y="106"/>
                  </a:cubicBezTo>
                  <a:cubicBezTo>
                    <a:pt x="210" y="47"/>
                    <a:pt x="163" y="1"/>
                    <a:pt x="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4"/>
            <p:cNvSpPr/>
            <p:nvPr/>
          </p:nvSpPr>
          <p:spPr>
            <a:xfrm>
              <a:off x="2581800" y="3869450"/>
              <a:ext cx="4925" cy="4950"/>
            </a:xfrm>
            <a:custGeom>
              <a:avLst/>
              <a:gdLst/>
              <a:ahLst/>
              <a:cxnLst/>
              <a:rect l="l" t="t" r="r" b="b"/>
              <a:pathLst>
                <a:path w="197" h="198" extrusionOk="0">
                  <a:moveTo>
                    <a:pt x="98" y="1"/>
                  </a:moveTo>
                  <a:cubicBezTo>
                    <a:pt x="43" y="1"/>
                    <a:pt x="0" y="45"/>
                    <a:pt x="0" y="99"/>
                  </a:cubicBezTo>
                  <a:cubicBezTo>
                    <a:pt x="0" y="154"/>
                    <a:pt x="43" y="197"/>
                    <a:pt x="98" y="197"/>
                  </a:cubicBezTo>
                  <a:cubicBezTo>
                    <a:pt x="153" y="197"/>
                    <a:pt x="197" y="154"/>
                    <a:pt x="197" y="99"/>
                  </a:cubicBezTo>
                  <a:cubicBezTo>
                    <a:pt x="197" y="45"/>
                    <a:pt x="153" y="1"/>
                    <a:pt x="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4"/>
            <p:cNvSpPr/>
            <p:nvPr/>
          </p:nvSpPr>
          <p:spPr>
            <a:xfrm>
              <a:off x="2576900" y="3871950"/>
              <a:ext cx="3475" cy="3450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72" y="0"/>
                  </a:moveTo>
                  <a:cubicBezTo>
                    <a:pt x="71" y="0"/>
                    <a:pt x="70" y="0"/>
                    <a:pt x="70" y="0"/>
                  </a:cubicBezTo>
                  <a:cubicBezTo>
                    <a:pt x="32" y="0"/>
                    <a:pt x="1" y="31"/>
                    <a:pt x="1" y="69"/>
                  </a:cubicBezTo>
                  <a:cubicBezTo>
                    <a:pt x="1" y="107"/>
                    <a:pt x="32" y="138"/>
                    <a:pt x="70" y="138"/>
                  </a:cubicBezTo>
                  <a:cubicBezTo>
                    <a:pt x="107" y="138"/>
                    <a:pt x="138" y="107"/>
                    <a:pt x="138" y="69"/>
                  </a:cubicBezTo>
                  <a:cubicBezTo>
                    <a:pt x="138" y="31"/>
                    <a:pt x="108" y="0"/>
                    <a:pt x="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4"/>
            <p:cNvSpPr/>
            <p:nvPr/>
          </p:nvSpPr>
          <p:spPr>
            <a:xfrm>
              <a:off x="2585400" y="3850800"/>
              <a:ext cx="10450" cy="10400"/>
            </a:xfrm>
            <a:custGeom>
              <a:avLst/>
              <a:gdLst/>
              <a:ahLst/>
              <a:cxnLst/>
              <a:rect l="l" t="t" r="r" b="b"/>
              <a:pathLst>
                <a:path w="418" h="416" extrusionOk="0">
                  <a:moveTo>
                    <a:pt x="209" y="0"/>
                  </a:moveTo>
                  <a:cubicBezTo>
                    <a:pt x="94" y="0"/>
                    <a:pt x="1" y="93"/>
                    <a:pt x="1" y="208"/>
                  </a:cubicBezTo>
                  <a:cubicBezTo>
                    <a:pt x="1" y="323"/>
                    <a:pt x="94" y="416"/>
                    <a:pt x="209" y="416"/>
                  </a:cubicBezTo>
                  <a:cubicBezTo>
                    <a:pt x="324" y="416"/>
                    <a:pt x="418" y="323"/>
                    <a:pt x="418" y="208"/>
                  </a:cubicBezTo>
                  <a:cubicBezTo>
                    <a:pt x="418" y="93"/>
                    <a:pt x="324" y="0"/>
                    <a:pt x="2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4"/>
            <p:cNvSpPr/>
            <p:nvPr/>
          </p:nvSpPr>
          <p:spPr>
            <a:xfrm>
              <a:off x="2608775" y="3879100"/>
              <a:ext cx="4800" cy="4800"/>
            </a:xfrm>
            <a:custGeom>
              <a:avLst/>
              <a:gdLst/>
              <a:ahLst/>
              <a:cxnLst/>
              <a:rect l="l" t="t" r="r" b="b"/>
              <a:pathLst>
                <a:path w="192" h="192" extrusionOk="0">
                  <a:moveTo>
                    <a:pt x="96" y="1"/>
                  </a:moveTo>
                  <a:cubicBezTo>
                    <a:pt x="43" y="1"/>
                    <a:pt x="1" y="43"/>
                    <a:pt x="1" y="96"/>
                  </a:cubicBezTo>
                  <a:cubicBezTo>
                    <a:pt x="1" y="148"/>
                    <a:pt x="43" y="192"/>
                    <a:pt x="96" y="192"/>
                  </a:cubicBezTo>
                  <a:cubicBezTo>
                    <a:pt x="149" y="192"/>
                    <a:pt x="192" y="148"/>
                    <a:pt x="192" y="96"/>
                  </a:cubicBezTo>
                  <a:cubicBezTo>
                    <a:pt x="192" y="43"/>
                    <a:pt x="150" y="1"/>
                    <a:pt x="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4"/>
            <p:cNvSpPr/>
            <p:nvPr/>
          </p:nvSpPr>
          <p:spPr>
            <a:xfrm>
              <a:off x="2591950" y="3875350"/>
              <a:ext cx="5375" cy="5375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7" y="1"/>
                  </a:moveTo>
                  <a:cubicBezTo>
                    <a:pt x="48" y="1"/>
                    <a:pt x="0" y="48"/>
                    <a:pt x="0" y="107"/>
                  </a:cubicBezTo>
                  <a:cubicBezTo>
                    <a:pt x="0" y="167"/>
                    <a:pt x="48" y="215"/>
                    <a:pt x="107" y="215"/>
                  </a:cubicBezTo>
                  <a:cubicBezTo>
                    <a:pt x="167" y="215"/>
                    <a:pt x="215" y="167"/>
                    <a:pt x="215" y="107"/>
                  </a:cubicBezTo>
                  <a:cubicBezTo>
                    <a:pt x="215" y="49"/>
                    <a:pt x="167" y="2"/>
                    <a:pt x="1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4"/>
            <p:cNvSpPr/>
            <p:nvPr/>
          </p:nvSpPr>
          <p:spPr>
            <a:xfrm>
              <a:off x="2582600" y="3878600"/>
              <a:ext cx="3775" cy="3775"/>
            </a:xfrm>
            <a:custGeom>
              <a:avLst/>
              <a:gdLst/>
              <a:ahLst/>
              <a:cxnLst/>
              <a:rect l="l" t="t" r="r" b="b"/>
              <a:pathLst>
                <a:path w="151" h="151" extrusionOk="0">
                  <a:moveTo>
                    <a:pt x="76" y="1"/>
                  </a:moveTo>
                  <a:cubicBezTo>
                    <a:pt x="34" y="1"/>
                    <a:pt x="0" y="34"/>
                    <a:pt x="0" y="75"/>
                  </a:cubicBezTo>
                  <a:cubicBezTo>
                    <a:pt x="0" y="117"/>
                    <a:pt x="34" y="151"/>
                    <a:pt x="76" y="151"/>
                  </a:cubicBezTo>
                  <a:cubicBezTo>
                    <a:pt x="117" y="151"/>
                    <a:pt x="150" y="117"/>
                    <a:pt x="150" y="75"/>
                  </a:cubicBezTo>
                  <a:cubicBezTo>
                    <a:pt x="150" y="34"/>
                    <a:pt x="117" y="1"/>
                    <a:pt x="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4"/>
            <p:cNvSpPr/>
            <p:nvPr/>
          </p:nvSpPr>
          <p:spPr>
            <a:xfrm>
              <a:off x="2573025" y="3879100"/>
              <a:ext cx="3900" cy="3900"/>
            </a:xfrm>
            <a:custGeom>
              <a:avLst/>
              <a:gdLst/>
              <a:ahLst/>
              <a:cxnLst/>
              <a:rect l="l" t="t" r="r" b="b"/>
              <a:pathLst>
                <a:path w="156" h="156" extrusionOk="0">
                  <a:moveTo>
                    <a:pt x="78" y="1"/>
                  </a:moveTo>
                  <a:cubicBezTo>
                    <a:pt x="36" y="1"/>
                    <a:pt x="0" y="35"/>
                    <a:pt x="0" y="78"/>
                  </a:cubicBezTo>
                  <a:cubicBezTo>
                    <a:pt x="0" y="121"/>
                    <a:pt x="36" y="156"/>
                    <a:pt x="78" y="156"/>
                  </a:cubicBezTo>
                  <a:cubicBezTo>
                    <a:pt x="121" y="156"/>
                    <a:pt x="156" y="121"/>
                    <a:pt x="156" y="78"/>
                  </a:cubicBezTo>
                  <a:cubicBezTo>
                    <a:pt x="156" y="35"/>
                    <a:pt x="121" y="1"/>
                    <a:pt x="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4"/>
            <p:cNvSpPr/>
            <p:nvPr/>
          </p:nvSpPr>
          <p:spPr>
            <a:xfrm>
              <a:off x="2615175" y="3859125"/>
              <a:ext cx="6825" cy="6825"/>
            </a:xfrm>
            <a:custGeom>
              <a:avLst/>
              <a:gdLst/>
              <a:ahLst/>
              <a:cxnLst/>
              <a:rect l="l" t="t" r="r" b="b"/>
              <a:pathLst>
                <a:path w="273" h="273" extrusionOk="0">
                  <a:moveTo>
                    <a:pt x="136" y="0"/>
                  </a:moveTo>
                  <a:cubicBezTo>
                    <a:pt x="61" y="0"/>
                    <a:pt x="0" y="61"/>
                    <a:pt x="0" y="136"/>
                  </a:cubicBezTo>
                  <a:cubicBezTo>
                    <a:pt x="0" y="211"/>
                    <a:pt x="61" y="272"/>
                    <a:pt x="136" y="272"/>
                  </a:cubicBezTo>
                  <a:cubicBezTo>
                    <a:pt x="211" y="272"/>
                    <a:pt x="272" y="211"/>
                    <a:pt x="272" y="136"/>
                  </a:cubicBezTo>
                  <a:cubicBezTo>
                    <a:pt x="272" y="61"/>
                    <a:pt x="211" y="0"/>
                    <a:pt x="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4"/>
            <p:cNvSpPr/>
            <p:nvPr/>
          </p:nvSpPr>
          <p:spPr>
            <a:xfrm>
              <a:off x="2607275" y="3869475"/>
              <a:ext cx="5925" cy="5925"/>
            </a:xfrm>
            <a:custGeom>
              <a:avLst/>
              <a:gdLst/>
              <a:ahLst/>
              <a:cxnLst/>
              <a:rect l="l" t="t" r="r" b="b"/>
              <a:pathLst>
                <a:path w="237" h="237" extrusionOk="0">
                  <a:moveTo>
                    <a:pt x="119" y="1"/>
                  </a:moveTo>
                  <a:cubicBezTo>
                    <a:pt x="53" y="1"/>
                    <a:pt x="1" y="55"/>
                    <a:pt x="1" y="119"/>
                  </a:cubicBezTo>
                  <a:cubicBezTo>
                    <a:pt x="1" y="184"/>
                    <a:pt x="53" y="237"/>
                    <a:pt x="119" y="237"/>
                  </a:cubicBezTo>
                  <a:cubicBezTo>
                    <a:pt x="183" y="237"/>
                    <a:pt x="236" y="184"/>
                    <a:pt x="236" y="119"/>
                  </a:cubicBezTo>
                  <a:cubicBezTo>
                    <a:pt x="236" y="53"/>
                    <a:pt x="184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4"/>
            <p:cNvSpPr/>
            <p:nvPr/>
          </p:nvSpPr>
          <p:spPr>
            <a:xfrm>
              <a:off x="2601025" y="3891025"/>
              <a:ext cx="6400" cy="6400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129" y="0"/>
                  </a:moveTo>
                  <a:cubicBezTo>
                    <a:pt x="57" y="0"/>
                    <a:pt x="0" y="57"/>
                    <a:pt x="0" y="129"/>
                  </a:cubicBezTo>
                  <a:cubicBezTo>
                    <a:pt x="0" y="199"/>
                    <a:pt x="57" y="256"/>
                    <a:pt x="129" y="256"/>
                  </a:cubicBezTo>
                  <a:cubicBezTo>
                    <a:pt x="199" y="256"/>
                    <a:pt x="256" y="199"/>
                    <a:pt x="256" y="129"/>
                  </a:cubicBezTo>
                  <a:cubicBezTo>
                    <a:pt x="256" y="57"/>
                    <a:pt x="199" y="0"/>
                    <a:pt x="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4"/>
            <p:cNvSpPr/>
            <p:nvPr/>
          </p:nvSpPr>
          <p:spPr>
            <a:xfrm>
              <a:off x="2796650" y="3894200"/>
              <a:ext cx="65675" cy="68275"/>
            </a:xfrm>
            <a:custGeom>
              <a:avLst/>
              <a:gdLst/>
              <a:ahLst/>
              <a:cxnLst/>
              <a:rect l="l" t="t" r="r" b="b"/>
              <a:pathLst>
                <a:path w="2627" h="2731" extrusionOk="0">
                  <a:moveTo>
                    <a:pt x="992" y="0"/>
                  </a:moveTo>
                  <a:cubicBezTo>
                    <a:pt x="980" y="0"/>
                    <a:pt x="969" y="1"/>
                    <a:pt x="958" y="2"/>
                  </a:cubicBezTo>
                  <a:cubicBezTo>
                    <a:pt x="718" y="19"/>
                    <a:pt x="509" y="225"/>
                    <a:pt x="485" y="251"/>
                  </a:cubicBezTo>
                  <a:cubicBezTo>
                    <a:pt x="413" y="324"/>
                    <a:pt x="345" y="420"/>
                    <a:pt x="222" y="801"/>
                  </a:cubicBezTo>
                  <a:cubicBezTo>
                    <a:pt x="75" y="1250"/>
                    <a:pt x="1" y="1473"/>
                    <a:pt x="39" y="1616"/>
                  </a:cubicBezTo>
                  <a:cubicBezTo>
                    <a:pt x="143" y="2012"/>
                    <a:pt x="610" y="2191"/>
                    <a:pt x="676" y="2216"/>
                  </a:cubicBezTo>
                  <a:cubicBezTo>
                    <a:pt x="800" y="2261"/>
                    <a:pt x="900" y="2273"/>
                    <a:pt x="995" y="2273"/>
                  </a:cubicBezTo>
                  <a:cubicBezTo>
                    <a:pt x="1105" y="2273"/>
                    <a:pt x="1208" y="2257"/>
                    <a:pt x="1331" y="2257"/>
                  </a:cubicBezTo>
                  <a:cubicBezTo>
                    <a:pt x="1408" y="2257"/>
                    <a:pt x="1492" y="2263"/>
                    <a:pt x="1590" y="2283"/>
                  </a:cubicBezTo>
                  <a:cubicBezTo>
                    <a:pt x="1913" y="2346"/>
                    <a:pt x="2178" y="2516"/>
                    <a:pt x="2392" y="2710"/>
                  </a:cubicBezTo>
                  <a:cubicBezTo>
                    <a:pt x="2418" y="2720"/>
                    <a:pt x="2450" y="2730"/>
                    <a:pt x="2481" y="2730"/>
                  </a:cubicBezTo>
                  <a:cubicBezTo>
                    <a:pt x="2502" y="2730"/>
                    <a:pt x="2522" y="2725"/>
                    <a:pt x="2539" y="2713"/>
                  </a:cubicBezTo>
                  <a:cubicBezTo>
                    <a:pt x="2601" y="2670"/>
                    <a:pt x="2627" y="2511"/>
                    <a:pt x="2410" y="1964"/>
                  </a:cubicBezTo>
                  <a:cubicBezTo>
                    <a:pt x="2159" y="1331"/>
                    <a:pt x="1630" y="0"/>
                    <a:pt x="992" y="0"/>
                  </a:cubicBezTo>
                  <a:close/>
                </a:path>
              </a:pathLst>
            </a:custGeom>
            <a:solidFill>
              <a:srgbClr val="1B49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4"/>
            <p:cNvSpPr/>
            <p:nvPr/>
          </p:nvSpPr>
          <p:spPr>
            <a:xfrm>
              <a:off x="2796925" y="3881225"/>
              <a:ext cx="60850" cy="41675"/>
            </a:xfrm>
            <a:custGeom>
              <a:avLst/>
              <a:gdLst/>
              <a:ahLst/>
              <a:cxnLst/>
              <a:rect l="l" t="t" r="r" b="b"/>
              <a:pathLst>
                <a:path w="2434" h="1667" extrusionOk="0">
                  <a:moveTo>
                    <a:pt x="484" y="0"/>
                  </a:moveTo>
                  <a:cubicBezTo>
                    <a:pt x="138" y="332"/>
                    <a:pt x="0" y="775"/>
                    <a:pt x="146" y="1106"/>
                  </a:cubicBezTo>
                  <a:cubicBezTo>
                    <a:pt x="267" y="1382"/>
                    <a:pt x="547" y="1499"/>
                    <a:pt x="704" y="1565"/>
                  </a:cubicBezTo>
                  <a:cubicBezTo>
                    <a:pt x="885" y="1641"/>
                    <a:pt x="1062" y="1667"/>
                    <a:pt x="1218" y="1667"/>
                  </a:cubicBezTo>
                  <a:cubicBezTo>
                    <a:pt x="1449" y="1667"/>
                    <a:pt x="1639" y="1611"/>
                    <a:pt x="1745" y="1579"/>
                  </a:cubicBezTo>
                  <a:cubicBezTo>
                    <a:pt x="1904" y="1530"/>
                    <a:pt x="2419" y="1372"/>
                    <a:pt x="2430" y="1128"/>
                  </a:cubicBezTo>
                  <a:cubicBezTo>
                    <a:pt x="2434" y="1040"/>
                    <a:pt x="2373" y="904"/>
                    <a:pt x="1413" y="429"/>
                  </a:cubicBezTo>
                  <a:cubicBezTo>
                    <a:pt x="1028" y="238"/>
                    <a:pt x="706" y="94"/>
                    <a:pt x="484" y="0"/>
                  </a:cubicBezTo>
                  <a:close/>
                </a:path>
              </a:pathLst>
            </a:custGeom>
            <a:solidFill>
              <a:srgbClr val="1B49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4"/>
            <p:cNvSpPr/>
            <p:nvPr/>
          </p:nvSpPr>
          <p:spPr>
            <a:xfrm>
              <a:off x="2772575" y="3869600"/>
              <a:ext cx="119600" cy="130550"/>
            </a:xfrm>
            <a:custGeom>
              <a:avLst/>
              <a:gdLst/>
              <a:ahLst/>
              <a:cxnLst/>
              <a:rect l="l" t="t" r="r" b="b"/>
              <a:pathLst>
                <a:path w="4784" h="5222" extrusionOk="0">
                  <a:moveTo>
                    <a:pt x="2511" y="0"/>
                  </a:moveTo>
                  <a:cubicBezTo>
                    <a:pt x="2366" y="0"/>
                    <a:pt x="2225" y="25"/>
                    <a:pt x="2093" y="78"/>
                  </a:cubicBezTo>
                  <a:cubicBezTo>
                    <a:pt x="1945" y="138"/>
                    <a:pt x="1824" y="229"/>
                    <a:pt x="1723" y="341"/>
                  </a:cubicBezTo>
                  <a:cubicBezTo>
                    <a:pt x="1560" y="271"/>
                    <a:pt x="1392" y="234"/>
                    <a:pt x="1229" y="234"/>
                  </a:cubicBezTo>
                  <a:cubicBezTo>
                    <a:pt x="1081" y="234"/>
                    <a:pt x="936" y="265"/>
                    <a:pt x="802" y="331"/>
                  </a:cubicBezTo>
                  <a:cubicBezTo>
                    <a:pt x="347" y="553"/>
                    <a:pt x="134" y="1107"/>
                    <a:pt x="205" y="1720"/>
                  </a:cubicBezTo>
                  <a:cubicBezTo>
                    <a:pt x="0" y="1992"/>
                    <a:pt x="8" y="2518"/>
                    <a:pt x="260" y="3031"/>
                  </a:cubicBezTo>
                  <a:cubicBezTo>
                    <a:pt x="360" y="3237"/>
                    <a:pt x="488" y="3411"/>
                    <a:pt x="626" y="3550"/>
                  </a:cubicBezTo>
                  <a:cubicBezTo>
                    <a:pt x="664" y="3702"/>
                    <a:pt x="717" y="3853"/>
                    <a:pt x="789" y="4002"/>
                  </a:cubicBezTo>
                  <a:cubicBezTo>
                    <a:pt x="1163" y="4765"/>
                    <a:pt x="1888" y="5222"/>
                    <a:pt x="2604" y="5222"/>
                  </a:cubicBezTo>
                  <a:cubicBezTo>
                    <a:pt x="2845" y="5222"/>
                    <a:pt x="3085" y="5170"/>
                    <a:pt x="3310" y="5060"/>
                  </a:cubicBezTo>
                  <a:cubicBezTo>
                    <a:pt x="3811" y="4815"/>
                    <a:pt x="4130" y="4338"/>
                    <a:pt x="4229" y="3786"/>
                  </a:cubicBezTo>
                  <a:cubicBezTo>
                    <a:pt x="4241" y="3781"/>
                    <a:pt x="4257" y="3780"/>
                    <a:pt x="4270" y="3774"/>
                  </a:cubicBezTo>
                  <a:cubicBezTo>
                    <a:pt x="4676" y="3576"/>
                    <a:pt x="4783" y="2961"/>
                    <a:pt x="4509" y="2399"/>
                  </a:cubicBezTo>
                  <a:cubicBezTo>
                    <a:pt x="4418" y="2216"/>
                    <a:pt x="4298" y="2064"/>
                    <a:pt x="4163" y="1945"/>
                  </a:cubicBezTo>
                  <a:cubicBezTo>
                    <a:pt x="4227" y="1700"/>
                    <a:pt x="4237" y="1448"/>
                    <a:pt x="4164" y="1205"/>
                  </a:cubicBezTo>
                  <a:cubicBezTo>
                    <a:pt x="3967" y="543"/>
                    <a:pt x="3197" y="0"/>
                    <a:pt x="25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4"/>
            <p:cNvSpPr/>
            <p:nvPr/>
          </p:nvSpPr>
          <p:spPr>
            <a:xfrm>
              <a:off x="2809950" y="3903400"/>
              <a:ext cx="41400" cy="52050"/>
            </a:xfrm>
            <a:custGeom>
              <a:avLst/>
              <a:gdLst/>
              <a:ahLst/>
              <a:cxnLst/>
              <a:rect l="l" t="t" r="r" b="b"/>
              <a:pathLst>
                <a:path w="1656" h="2082" extrusionOk="0">
                  <a:moveTo>
                    <a:pt x="571" y="0"/>
                  </a:moveTo>
                  <a:cubicBezTo>
                    <a:pt x="498" y="0"/>
                    <a:pt x="424" y="14"/>
                    <a:pt x="350" y="48"/>
                  </a:cubicBezTo>
                  <a:cubicBezTo>
                    <a:pt x="169" y="132"/>
                    <a:pt x="17" y="323"/>
                    <a:pt x="7" y="516"/>
                  </a:cubicBezTo>
                  <a:cubicBezTo>
                    <a:pt x="1" y="647"/>
                    <a:pt x="64" y="665"/>
                    <a:pt x="88" y="850"/>
                  </a:cubicBezTo>
                  <a:cubicBezTo>
                    <a:pt x="125" y="1110"/>
                    <a:pt x="10" y="1166"/>
                    <a:pt x="33" y="1368"/>
                  </a:cubicBezTo>
                  <a:cubicBezTo>
                    <a:pt x="67" y="1651"/>
                    <a:pt x="338" y="1931"/>
                    <a:pt x="591" y="1951"/>
                  </a:cubicBezTo>
                  <a:cubicBezTo>
                    <a:pt x="601" y="1952"/>
                    <a:pt x="610" y="1952"/>
                    <a:pt x="618" y="1952"/>
                  </a:cubicBezTo>
                  <a:cubicBezTo>
                    <a:pt x="721" y="1952"/>
                    <a:pt x="757" y="1901"/>
                    <a:pt x="868" y="1901"/>
                  </a:cubicBezTo>
                  <a:cubicBezTo>
                    <a:pt x="882" y="1901"/>
                    <a:pt x="897" y="1902"/>
                    <a:pt x="914" y="1904"/>
                  </a:cubicBezTo>
                  <a:cubicBezTo>
                    <a:pt x="1131" y="1927"/>
                    <a:pt x="1216" y="2082"/>
                    <a:pt x="1311" y="2082"/>
                  </a:cubicBezTo>
                  <a:cubicBezTo>
                    <a:pt x="1321" y="2082"/>
                    <a:pt x="1331" y="2080"/>
                    <a:pt x="1342" y="2076"/>
                  </a:cubicBezTo>
                  <a:cubicBezTo>
                    <a:pt x="1428" y="2045"/>
                    <a:pt x="1391" y="1927"/>
                    <a:pt x="1500" y="1616"/>
                  </a:cubicBezTo>
                  <a:cubicBezTo>
                    <a:pt x="1582" y="1389"/>
                    <a:pt x="1654" y="1302"/>
                    <a:pt x="1655" y="1113"/>
                  </a:cubicBezTo>
                  <a:cubicBezTo>
                    <a:pt x="1655" y="1035"/>
                    <a:pt x="1655" y="950"/>
                    <a:pt x="1598" y="886"/>
                  </a:cubicBezTo>
                  <a:cubicBezTo>
                    <a:pt x="1548" y="828"/>
                    <a:pt x="1485" y="824"/>
                    <a:pt x="1463" y="761"/>
                  </a:cubicBezTo>
                  <a:cubicBezTo>
                    <a:pt x="1443" y="707"/>
                    <a:pt x="1471" y="666"/>
                    <a:pt x="1479" y="624"/>
                  </a:cubicBezTo>
                  <a:cubicBezTo>
                    <a:pt x="1511" y="445"/>
                    <a:pt x="1170" y="236"/>
                    <a:pt x="1132" y="213"/>
                  </a:cubicBezTo>
                  <a:cubicBezTo>
                    <a:pt x="992" y="125"/>
                    <a:pt x="788" y="0"/>
                    <a:pt x="5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4"/>
            <p:cNvSpPr/>
            <p:nvPr/>
          </p:nvSpPr>
          <p:spPr>
            <a:xfrm>
              <a:off x="2829275" y="3892525"/>
              <a:ext cx="7650" cy="25525"/>
            </a:xfrm>
            <a:custGeom>
              <a:avLst/>
              <a:gdLst/>
              <a:ahLst/>
              <a:cxnLst/>
              <a:rect l="l" t="t" r="r" b="b"/>
              <a:pathLst>
                <a:path w="306" h="1021" extrusionOk="0">
                  <a:moveTo>
                    <a:pt x="203" y="0"/>
                  </a:moveTo>
                  <a:cubicBezTo>
                    <a:pt x="157" y="0"/>
                    <a:pt x="109" y="28"/>
                    <a:pt x="100" y="87"/>
                  </a:cubicBezTo>
                  <a:cubicBezTo>
                    <a:pt x="60" y="363"/>
                    <a:pt x="29" y="640"/>
                    <a:pt x="6" y="919"/>
                  </a:cubicBezTo>
                  <a:cubicBezTo>
                    <a:pt x="1" y="985"/>
                    <a:pt x="53" y="1021"/>
                    <a:pt x="104" y="1021"/>
                  </a:cubicBezTo>
                  <a:cubicBezTo>
                    <a:pt x="150" y="1021"/>
                    <a:pt x="196" y="993"/>
                    <a:pt x="201" y="933"/>
                  </a:cubicBezTo>
                  <a:cubicBezTo>
                    <a:pt x="224" y="655"/>
                    <a:pt x="255" y="379"/>
                    <a:pt x="296" y="102"/>
                  </a:cubicBezTo>
                  <a:cubicBezTo>
                    <a:pt x="306" y="35"/>
                    <a:pt x="25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4"/>
            <p:cNvSpPr/>
            <p:nvPr/>
          </p:nvSpPr>
          <p:spPr>
            <a:xfrm>
              <a:off x="2838350" y="3900375"/>
              <a:ext cx="16550" cy="14075"/>
            </a:xfrm>
            <a:custGeom>
              <a:avLst/>
              <a:gdLst/>
              <a:ahLst/>
              <a:cxnLst/>
              <a:rect l="l" t="t" r="r" b="b"/>
              <a:pathLst>
                <a:path w="662" h="563" extrusionOk="0">
                  <a:moveTo>
                    <a:pt x="524" y="0"/>
                  </a:moveTo>
                  <a:cubicBezTo>
                    <a:pt x="503" y="0"/>
                    <a:pt x="482" y="9"/>
                    <a:pt x="462" y="29"/>
                  </a:cubicBezTo>
                  <a:cubicBezTo>
                    <a:pt x="338" y="155"/>
                    <a:pt x="210" y="277"/>
                    <a:pt x="76" y="392"/>
                  </a:cubicBezTo>
                  <a:cubicBezTo>
                    <a:pt x="0" y="457"/>
                    <a:pt x="66" y="563"/>
                    <a:pt x="144" y="563"/>
                  </a:cubicBezTo>
                  <a:cubicBezTo>
                    <a:pt x="165" y="563"/>
                    <a:pt x="187" y="556"/>
                    <a:pt x="207" y="538"/>
                  </a:cubicBezTo>
                  <a:cubicBezTo>
                    <a:pt x="341" y="424"/>
                    <a:pt x="469" y="303"/>
                    <a:pt x="593" y="175"/>
                  </a:cubicBezTo>
                  <a:cubicBezTo>
                    <a:pt x="661" y="106"/>
                    <a:pt x="598" y="0"/>
                    <a:pt x="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4"/>
            <p:cNvSpPr/>
            <p:nvPr/>
          </p:nvSpPr>
          <p:spPr>
            <a:xfrm>
              <a:off x="2841975" y="3911375"/>
              <a:ext cx="13825" cy="8825"/>
            </a:xfrm>
            <a:custGeom>
              <a:avLst/>
              <a:gdLst/>
              <a:ahLst/>
              <a:cxnLst/>
              <a:rect l="l" t="t" r="r" b="b"/>
              <a:pathLst>
                <a:path w="553" h="353" extrusionOk="0">
                  <a:moveTo>
                    <a:pt x="396" y="0"/>
                  </a:moveTo>
                  <a:cubicBezTo>
                    <a:pt x="376" y="0"/>
                    <a:pt x="356" y="6"/>
                    <a:pt x="337" y="19"/>
                  </a:cubicBezTo>
                  <a:cubicBezTo>
                    <a:pt x="253" y="75"/>
                    <a:pt x="170" y="129"/>
                    <a:pt x="86" y="186"/>
                  </a:cubicBezTo>
                  <a:cubicBezTo>
                    <a:pt x="0" y="244"/>
                    <a:pt x="72" y="352"/>
                    <a:pt x="158" y="352"/>
                  </a:cubicBezTo>
                  <a:cubicBezTo>
                    <a:pt x="178" y="352"/>
                    <a:pt x="198" y="347"/>
                    <a:pt x="217" y="334"/>
                  </a:cubicBezTo>
                  <a:cubicBezTo>
                    <a:pt x="301" y="278"/>
                    <a:pt x="383" y="223"/>
                    <a:pt x="467" y="166"/>
                  </a:cubicBezTo>
                  <a:cubicBezTo>
                    <a:pt x="552" y="108"/>
                    <a:pt x="482" y="0"/>
                    <a:pt x="3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4"/>
            <p:cNvSpPr/>
            <p:nvPr/>
          </p:nvSpPr>
          <p:spPr>
            <a:xfrm>
              <a:off x="2802600" y="3902825"/>
              <a:ext cx="16350" cy="18425"/>
            </a:xfrm>
            <a:custGeom>
              <a:avLst/>
              <a:gdLst/>
              <a:ahLst/>
              <a:cxnLst/>
              <a:rect l="l" t="t" r="r" b="b"/>
              <a:pathLst>
                <a:path w="654" h="737" extrusionOk="0">
                  <a:moveTo>
                    <a:pt x="134" y="1"/>
                  </a:moveTo>
                  <a:cubicBezTo>
                    <a:pt x="66" y="1"/>
                    <a:pt x="0" y="63"/>
                    <a:pt x="44" y="135"/>
                  </a:cubicBezTo>
                  <a:cubicBezTo>
                    <a:pt x="164" y="335"/>
                    <a:pt x="298" y="523"/>
                    <a:pt x="446" y="702"/>
                  </a:cubicBezTo>
                  <a:cubicBezTo>
                    <a:pt x="466" y="726"/>
                    <a:pt x="490" y="737"/>
                    <a:pt x="514" y="737"/>
                  </a:cubicBezTo>
                  <a:cubicBezTo>
                    <a:pt x="585" y="737"/>
                    <a:pt x="653" y="645"/>
                    <a:pt x="593" y="572"/>
                  </a:cubicBezTo>
                  <a:cubicBezTo>
                    <a:pt x="456" y="406"/>
                    <a:pt x="332" y="233"/>
                    <a:pt x="221" y="50"/>
                  </a:cubicBezTo>
                  <a:cubicBezTo>
                    <a:pt x="200" y="15"/>
                    <a:pt x="167" y="1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4"/>
            <p:cNvSpPr/>
            <p:nvPr/>
          </p:nvSpPr>
          <p:spPr>
            <a:xfrm>
              <a:off x="2798550" y="3928000"/>
              <a:ext cx="18575" cy="6650"/>
            </a:xfrm>
            <a:custGeom>
              <a:avLst/>
              <a:gdLst/>
              <a:ahLst/>
              <a:cxnLst/>
              <a:rect l="l" t="t" r="r" b="b"/>
              <a:pathLst>
                <a:path w="743" h="266" extrusionOk="0">
                  <a:moveTo>
                    <a:pt x="130" y="1"/>
                  </a:moveTo>
                  <a:cubicBezTo>
                    <a:pt x="11" y="1"/>
                    <a:pt x="0" y="188"/>
                    <a:pt x="125" y="197"/>
                  </a:cubicBezTo>
                  <a:cubicBezTo>
                    <a:pt x="272" y="207"/>
                    <a:pt x="419" y="228"/>
                    <a:pt x="565" y="263"/>
                  </a:cubicBezTo>
                  <a:cubicBezTo>
                    <a:pt x="574" y="265"/>
                    <a:pt x="582" y="266"/>
                    <a:pt x="590" y="266"/>
                  </a:cubicBezTo>
                  <a:cubicBezTo>
                    <a:pt x="694" y="266"/>
                    <a:pt x="742" y="104"/>
                    <a:pt x="628" y="78"/>
                  </a:cubicBezTo>
                  <a:cubicBezTo>
                    <a:pt x="467" y="41"/>
                    <a:pt x="303" y="13"/>
                    <a:pt x="139" y="1"/>
                  </a:cubicBezTo>
                  <a:cubicBezTo>
                    <a:pt x="136" y="1"/>
                    <a:pt x="133" y="1"/>
                    <a:pt x="1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4"/>
            <p:cNvSpPr/>
            <p:nvPr/>
          </p:nvSpPr>
          <p:spPr>
            <a:xfrm>
              <a:off x="2800525" y="3919600"/>
              <a:ext cx="17175" cy="8025"/>
            </a:xfrm>
            <a:custGeom>
              <a:avLst/>
              <a:gdLst/>
              <a:ahLst/>
              <a:cxnLst/>
              <a:rect l="l" t="t" r="r" b="b"/>
              <a:pathLst>
                <a:path w="687" h="321" extrusionOk="0">
                  <a:moveTo>
                    <a:pt x="138" y="0"/>
                  </a:moveTo>
                  <a:cubicBezTo>
                    <a:pt x="42" y="0"/>
                    <a:pt x="1" y="155"/>
                    <a:pt x="109" y="192"/>
                  </a:cubicBezTo>
                  <a:cubicBezTo>
                    <a:pt x="242" y="238"/>
                    <a:pt x="375" y="279"/>
                    <a:pt x="511" y="317"/>
                  </a:cubicBezTo>
                  <a:cubicBezTo>
                    <a:pt x="520" y="319"/>
                    <a:pt x="530" y="320"/>
                    <a:pt x="538" y="320"/>
                  </a:cubicBezTo>
                  <a:cubicBezTo>
                    <a:pt x="640" y="320"/>
                    <a:pt x="686" y="162"/>
                    <a:pt x="574" y="130"/>
                  </a:cubicBezTo>
                  <a:cubicBezTo>
                    <a:pt x="439" y="93"/>
                    <a:pt x="305" y="52"/>
                    <a:pt x="172" y="6"/>
                  </a:cubicBezTo>
                  <a:cubicBezTo>
                    <a:pt x="160" y="2"/>
                    <a:pt x="149" y="0"/>
                    <a:pt x="1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4"/>
            <p:cNvSpPr/>
            <p:nvPr/>
          </p:nvSpPr>
          <p:spPr>
            <a:xfrm>
              <a:off x="2801775" y="3936250"/>
              <a:ext cx="16400" cy="15050"/>
            </a:xfrm>
            <a:custGeom>
              <a:avLst/>
              <a:gdLst/>
              <a:ahLst/>
              <a:cxnLst/>
              <a:rect l="l" t="t" r="r" b="b"/>
              <a:pathLst>
                <a:path w="656" h="602" extrusionOk="0">
                  <a:moveTo>
                    <a:pt x="519" y="1"/>
                  </a:moveTo>
                  <a:cubicBezTo>
                    <a:pt x="498" y="1"/>
                    <a:pt x="476" y="9"/>
                    <a:pt x="457" y="29"/>
                  </a:cubicBezTo>
                  <a:cubicBezTo>
                    <a:pt x="328" y="161"/>
                    <a:pt x="198" y="295"/>
                    <a:pt x="69" y="426"/>
                  </a:cubicBezTo>
                  <a:cubicBezTo>
                    <a:pt x="0" y="496"/>
                    <a:pt x="64" y="602"/>
                    <a:pt x="138" y="602"/>
                  </a:cubicBezTo>
                  <a:cubicBezTo>
                    <a:pt x="159" y="602"/>
                    <a:pt x="180" y="594"/>
                    <a:pt x="199" y="574"/>
                  </a:cubicBezTo>
                  <a:cubicBezTo>
                    <a:pt x="329" y="442"/>
                    <a:pt x="458" y="308"/>
                    <a:pt x="587" y="177"/>
                  </a:cubicBezTo>
                  <a:cubicBezTo>
                    <a:pt x="656" y="106"/>
                    <a:pt x="592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4"/>
            <p:cNvSpPr/>
            <p:nvPr/>
          </p:nvSpPr>
          <p:spPr>
            <a:xfrm>
              <a:off x="2809625" y="3941450"/>
              <a:ext cx="14400" cy="16600"/>
            </a:xfrm>
            <a:custGeom>
              <a:avLst/>
              <a:gdLst/>
              <a:ahLst/>
              <a:cxnLst/>
              <a:rect l="l" t="t" r="r" b="b"/>
              <a:pathLst>
                <a:path w="576" h="664" extrusionOk="0">
                  <a:moveTo>
                    <a:pt x="438" y="1"/>
                  </a:moveTo>
                  <a:cubicBezTo>
                    <a:pt x="410" y="1"/>
                    <a:pt x="381" y="13"/>
                    <a:pt x="361" y="43"/>
                  </a:cubicBezTo>
                  <a:cubicBezTo>
                    <a:pt x="258" y="201"/>
                    <a:pt x="153" y="356"/>
                    <a:pt x="50" y="512"/>
                  </a:cubicBezTo>
                  <a:cubicBezTo>
                    <a:pt x="0" y="586"/>
                    <a:pt x="69" y="663"/>
                    <a:pt x="137" y="663"/>
                  </a:cubicBezTo>
                  <a:cubicBezTo>
                    <a:pt x="165" y="663"/>
                    <a:pt x="193" y="651"/>
                    <a:pt x="213" y="620"/>
                  </a:cubicBezTo>
                  <a:cubicBezTo>
                    <a:pt x="317" y="464"/>
                    <a:pt x="421" y="309"/>
                    <a:pt x="524" y="152"/>
                  </a:cubicBezTo>
                  <a:cubicBezTo>
                    <a:pt x="575" y="78"/>
                    <a:pt x="507" y="1"/>
                    <a:pt x="4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4"/>
            <p:cNvSpPr/>
            <p:nvPr/>
          </p:nvSpPr>
          <p:spPr>
            <a:xfrm>
              <a:off x="2821750" y="3944800"/>
              <a:ext cx="8500" cy="18775"/>
            </a:xfrm>
            <a:custGeom>
              <a:avLst/>
              <a:gdLst/>
              <a:ahLst/>
              <a:cxnLst/>
              <a:rect l="l" t="t" r="r" b="b"/>
              <a:pathLst>
                <a:path w="340" h="751" extrusionOk="0">
                  <a:moveTo>
                    <a:pt x="216" y="0"/>
                  </a:moveTo>
                  <a:cubicBezTo>
                    <a:pt x="181" y="0"/>
                    <a:pt x="148" y="20"/>
                    <a:pt x="138" y="67"/>
                  </a:cubicBezTo>
                  <a:lnTo>
                    <a:pt x="17" y="621"/>
                  </a:lnTo>
                  <a:cubicBezTo>
                    <a:pt x="1" y="696"/>
                    <a:pt x="66" y="750"/>
                    <a:pt x="125" y="750"/>
                  </a:cubicBezTo>
                  <a:cubicBezTo>
                    <a:pt x="160" y="750"/>
                    <a:pt x="193" y="731"/>
                    <a:pt x="203" y="684"/>
                  </a:cubicBezTo>
                  <a:lnTo>
                    <a:pt x="324" y="130"/>
                  </a:lnTo>
                  <a:cubicBezTo>
                    <a:pt x="340" y="54"/>
                    <a:pt x="274" y="0"/>
                    <a:pt x="2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4"/>
            <p:cNvSpPr/>
            <p:nvPr/>
          </p:nvSpPr>
          <p:spPr>
            <a:xfrm>
              <a:off x="2830350" y="3946750"/>
              <a:ext cx="11275" cy="18000"/>
            </a:xfrm>
            <a:custGeom>
              <a:avLst/>
              <a:gdLst/>
              <a:ahLst/>
              <a:cxnLst/>
              <a:rect l="l" t="t" r="r" b="b"/>
              <a:pathLst>
                <a:path w="451" h="720" extrusionOk="0">
                  <a:moveTo>
                    <a:pt x="131" y="0"/>
                  </a:moveTo>
                  <a:cubicBezTo>
                    <a:pt x="68" y="0"/>
                    <a:pt x="1" y="65"/>
                    <a:pt x="33" y="142"/>
                  </a:cubicBezTo>
                  <a:cubicBezTo>
                    <a:pt x="102" y="316"/>
                    <a:pt x="173" y="490"/>
                    <a:pt x="244" y="664"/>
                  </a:cubicBezTo>
                  <a:cubicBezTo>
                    <a:pt x="259" y="704"/>
                    <a:pt x="290" y="720"/>
                    <a:pt x="322" y="720"/>
                  </a:cubicBezTo>
                  <a:cubicBezTo>
                    <a:pt x="384" y="720"/>
                    <a:pt x="451" y="656"/>
                    <a:pt x="419" y="578"/>
                  </a:cubicBezTo>
                  <a:cubicBezTo>
                    <a:pt x="349" y="403"/>
                    <a:pt x="279" y="230"/>
                    <a:pt x="208" y="56"/>
                  </a:cubicBezTo>
                  <a:cubicBezTo>
                    <a:pt x="192" y="17"/>
                    <a:pt x="162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4"/>
            <p:cNvSpPr/>
            <p:nvPr/>
          </p:nvSpPr>
          <p:spPr>
            <a:xfrm>
              <a:off x="2837275" y="3943500"/>
              <a:ext cx="26725" cy="15750"/>
            </a:xfrm>
            <a:custGeom>
              <a:avLst/>
              <a:gdLst/>
              <a:ahLst/>
              <a:cxnLst/>
              <a:rect l="l" t="t" r="r" b="b"/>
              <a:pathLst>
                <a:path w="1069" h="630" extrusionOk="0">
                  <a:moveTo>
                    <a:pt x="121" y="1"/>
                  </a:moveTo>
                  <a:cubicBezTo>
                    <a:pt x="36" y="1"/>
                    <a:pt x="0" y="148"/>
                    <a:pt x="98" y="196"/>
                  </a:cubicBezTo>
                  <a:cubicBezTo>
                    <a:pt x="362" y="323"/>
                    <a:pt x="618" y="463"/>
                    <a:pt x="868" y="615"/>
                  </a:cubicBezTo>
                  <a:cubicBezTo>
                    <a:pt x="885" y="625"/>
                    <a:pt x="903" y="630"/>
                    <a:pt x="919" y="630"/>
                  </a:cubicBezTo>
                  <a:cubicBezTo>
                    <a:pt x="1005" y="630"/>
                    <a:pt x="1068" y="506"/>
                    <a:pt x="977" y="452"/>
                  </a:cubicBezTo>
                  <a:cubicBezTo>
                    <a:pt x="712" y="291"/>
                    <a:pt x="441" y="145"/>
                    <a:pt x="161" y="11"/>
                  </a:cubicBezTo>
                  <a:cubicBezTo>
                    <a:pt x="147" y="4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4"/>
            <p:cNvSpPr/>
            <p:nvPr/>
          </p:nvSpPr>
          <p:spPr>
            <a:xfrm>
              <a:off x="2838300" y="3934300"/>
              <a:ext cx="20275" cy="5425"/>
            </a:xfrm>
            <a:custGeom>
              <a:avLst/>
              <a:gdLst/>
              <a:ahLst/>
              <a:cxnLst/>
              <a:rect l="l" t="t" r="r" b="b"/>
              <a:pathLst>
                <a:path w="811" h="217" extrusionOk="0">
                  <a:moveTo>
                    <a:pt x="300" y="0"/>
                  </a:moveTo>
                  <a:cubicBezTo>
                    <a:pt x="247" y="0"/>
                    <a:pt x="194" y="2"/>
                    <a:pt x="142" y="4"/>
                  </a:cubicBezTo>
                  <a:cubicBezTo>
                    <a:pt x="17" y="9"/>
                    <a:pt x="0" y="199"/>
                    <a:pt x="122" y="199"/>
                  </a:cubicBezTo>
                  <a:cubicBezTo>
                    <a:pt x="124" y="199"/>
                    <a:pt x="126" y="199"/>
                    <a:pt x="127" y="199"/>
                  </a:cubicBezTo>
                  <a:cubicBezTo>
                    <a:pt x="181" y="196"/>
                    <a:pt x="235" y="195"/>
                    <a:pt x="289" y="195"/>
                  </a:cubicBezTo>
                  <a:cubicBezTo>
                    <a:pt x="418" y="195"/>
                    <a:pt x="547" y="202"/>
                    <a:pt x="675" y="216"/>
                  </a:cubicBezTo>
                  <a:cubicBezTo>
                    <a:pt x="679" y="216"/>
                    <a:pt x="683" y="216"/>
                    <a:pt x="687" y="216"/>
                  </a:cubicBezTo>
                  <a:cubicBezTo>
                    <a:pt x="801" y="216"/>
                    <a:pt x="811" y="33"/>
                    <a:pt x="690" y="20"/>
                  </a:cubicBezTo>
                  <a:cubicBezTo>
                    <a:pt x="559" y="7"/>
                    <a:pt x="430" y="0"/>
                    <a:pt x="3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4"/>
            <p:cNvSpPr/>
            <p:nvPr/>
          </p:nvSpPr>
          <p:spPr>
            <a:xfrm>
              <a:off x="2840800" y="3920300"/>
              <a:ext cx="19400" cy="10600"/>
            </a:xfrm>
            <a:custGeom>
              <a:avLst/>
              <a:gdLst/>
              <a:ahLst/>
              <a:cxnLst/>
              <a:rect l="l" t="t" r="r" b="b"/>
              <a:pathLst>
                <a:path w="776" h="424" extrusionOk="0">
                  <a:moveTo>
                    <a:pt x="632" y="0"/>
                  </a:moveTo>
                  <a:cubicBezTo>
                    <a:pt x="618" y="0"/>
                    <a:pt x="604" y="3"/>
                    <a:pt x="589" y="10"/>
                  </a:cubicBezTo>
                  <a:cubicBezTo>
                    <a:pt x="426" y="87"/>
                    <a:pt x="263" y="162"/>
                    <a:pt x="100" y="238"/>
                  </a:cubicBezTo>
                  <a:cubicBezTo>
                    <a:pt x="1" y="285"/>
                    <a:pt x="53" y="424"/>
                    <a:pt x="143" y="424"/>
                  </a:cubicBezTo>
                  <a:cubicBezTo>
                    <a:pt x="157" y="424"/>
                    <a:pt x="171" y="421"/>
                    <a:pt x="185" y="414"/>
                  </a:cubicBezTo>
                  <a:cubicBezTo>
                    <a:pt x="349" y="338"/>
                    <a:pt x="511" y="263"/>
                    <a:pt x="676" y="186"/>
                  </a:cubicBezTo>
                  <a:cubicBezTo>
                    <a:pt x="776" y="140"/>
                    <a:pt x="723" y="0"/>
                    <a:pt x="6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4"/>
            <p:cNvSpPr/>
            <p:nvPr/>
          </p:nvSpPr>
          <p:spPr>
            <a:xfrm>
              <a:off x="2847725" y="3897200"/>
              <a:ext cx="9900" cy="7850"/>
            </a:xfrm>
            <a:custGeom>
              <a:avLst/>
              <a:gdLst/>
              <a:ahLst/>
              <a:cxnLst/>
              <a:rect l="l" t="t" r="r" b="b"/>
              <a:pathLst>
                <a:path w="396" h="314" extrusionOk="0">
                  <a:moveTo>
                    <a:pt x="231" y="0"/>
                  </a:moveTo>
                  <a:cubicBezTo>
                    <a:pt x="212" y="0"/>
                    <a:pt x="195" y="8"/>
                    <a:pt x="180" y="20"/>
                  </a:cubicBezTo>
                  <a:lnTo>
                    <a:pt x="180" y="20"/>
                  </a:lnTo>
                  <a:cubicBezTo>
                    <a:pt x="51" y="57"/>
                    <a:pt x="0" y="242"/>
                    <a:pt x="155" y="302"/>
                  </a:cubicBezTo>
                  <a:cubicBezTo>
                    <a:pt x="173" y="310"/>
                    <a:pt x="193" y="313"/>
                    <a:pt x="212" y="313"/>
                  </a:cubicBezTo>
                  <a:cubicBezTo>
                    <a:pt x="264" y="313"/>
                    <a:pt x="314" y="288"/>
                    <a:pt x="344" y="240"/>
                  </a:cubicBezTo>
                  <a:cubicBezTo>
                    <a:pt x="395" y="157"/>
                    <a:pt x="351" y="76"/>
                    <a:pt x="285" y="22"/>
                  </a:cubicBezTo>
                  <a:cubicBezTo>
                    <a:pt x="267" y="7"/>
                    <a:pt x="248" y="0"/>
                    <a:pt x="2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4"/>
            <p:cNvSpPr/>
            <p:nvPr/>
          </p:nvSpPr>
          <p:spPr>
            <a:xfrm>
              <a:off x="2828325" y="3889600"/>
              <a:ext cx="12375" cy="8475"/>
            </a:xfrm>
            <a:custGeom>
              <a:avLst/>
              <a:gdLst/>
              <a:ahLst/>
              <a:cxnLst/>
              <a:rect l="l" t="t" r="r" b="b"/>
              <a:pathLst>
                <a:path w="495" h="339" extrusionOk="0">
                  <a:moveTo>
                    <a:pt x="271" y="1"/>
                  </a:moveTo>
                  <a:cubicBezTo>
                    <a:pt x="87" y="1"/>
                    <a:pt x="1" y="287"/>
                    <a:pt x="213" y="333"/>
                  </a:cubicBezTo>
                  <a:cubicBezTo>
                    <a:pt x="230" y="337"/>
                    <a:pt x="246" y="339"/>
                    <a:pt x="262" y="339"/>
                  </a:cubicBezTo>
                  <a:cubicBezTo>
                    <a:pt x="473" y="339"/>
                    <a:pt x="495" y="2"/>
                    <a:pt x="313" y="2"/>
                  </a:cubicBezTo>
                  <a:cubicBezTo>
                    <a:pt x="308" y="2"/>
                    <a:pt x="303" y="2"/>
                    <a:pt x="298" y="3"/>
                  </a:cubicBezTo>
                  <a:lnTo>
                    <a:pt x="298" y="3"/>
                  </a:lnTo>
                  <a:cubicBezTo>
                    <a:pt x="289" y="2"/>
                    <a:pt x="280" y="1"/>
                    <a:pt x="2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4"/>
            <p:cNvSpPr/>
            <p:nvPr/>
          </p:nvSpPr>
          <p:spPr>
            <a:xfrm>
              <a:off x="2849275" y="3908725"/>
              <a:ext cx="9575" cy="9825"/>
            </a:xfrm>
            <a:custGeom>
              <a:avLst/>
              <a:gdLst/>
              <a:ahLst/>
              <a:cxnLst/>
              <a:rect l="l" t="t" r="r" b="b"/>
              <a:pathLst>
                <a:path w="383" h="393" extrusionOk="0">
                  <a:moveTo>
                    <a:pt x="161" y="0"/>
                  </a:moveTo>
                  <a:cubicBezTo>
                    <a:pt x="127" y="0"/>
                    <a:pt x="99" y="14"/>
                    <a:pt x="77" y="36"/>
                  </a:cubicBezTo>
                  <a:lnTo>
                    <a:pt x="77" y="36"/>
                  </a:lnTo>
                  <a:cubicBezTo>
                    <a:pt x="35" y="58"/>
                    <a:pt x="21" y="98"/>
                    <a:pt x="27" y="135"/>
                  </a:cubicBezTo>
                  <a:lnTo>
                    <a:pt x="27" y="135"/>
                  </a:lnTo>
                  <a:cubicBezTo>
                    <a:pt x="0" y="248"/>
                    <a:pt x="44" y="393"/>
                    <a:pt x="177" y="393"/>
                  </a:cubicBezTo>
                  <a:cubicBezTo>
                    <a:pt x="188" y="393"/>
                    <a:pt x="199" y="392"/>
                    <a:pt x="211" y="390"/>
                  </a:cubicBezTo>
                  <a:cubicBezTo>
                    <a:pt x="383" y="361"/>
                    <a:pt x="369" y="145"/>
                    <a:pt x="265" y="54"/>
                  </a:cubicBezTo>
                  <a:lnTo>
                    <a:pt x="265" y="54"/>
                  </a:lnTo>
                  <a:cubicBezTo>
                    <a:pt x="255" y="36"/>
                    <a:pt x="239" y="20"/>
                    <a:pt x="215" y="11"/>
                  </a:cubicBezTo>
                  <a:cubicBezTo>
                    <a:pt x="195" y="4"/>
                    <a:pt x="177" y="0"/>
                    <a:pt x="1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4"/>
            <p:cNvSpPr/>
            <p:nvPr/>
          </p:nvSpPr>
          <p:spPr>
            <a:xfrm>
              <a:off x="2853925" y="3918750"/>
              <a:ext cx="8325" cy="7325"/>
            </a:xfrm>
            <a:custGeom>
              <a:avLst/>
              <a:gdLst/>
              <a:ahLst/>
              <a:cxnLst/>
              <a:rect l="l" t="t" r="r" b="b"/>
              <a:pathLst>
                <a:path w="333" h="293" extrusionOk="0">
                  <a:moveTo>
                    <a:pt x="167" y="1"/>
                  </a:moveTo>
                  <a:cubicBezTo>
                    <a:pt x="145" y="1"/>
                    <a:pt x="124" y="5"/>
                    <a:pt x="103" y="15"/>
                  </a:cubicBezTo>
                  <a:cubicBezTo>
                    <a:pt x="31" y="51"/>
                    <a:pt x="1" y="139"/>
                    <a:pt x="36" y="211"/>
                  </a:cubicBezTo>
                  <a:cubicBezTo>
                    <a:pt x="61" y="263"/>
                    <a:pt x="113" y="293"/>
                    <a:pt x="167" y="293"/>
                  </a:cubicBezTo>
                  <a:cubicBezTo>
                    <a:pt x="189" y="293"/>
                    <a:pt x="211" y="288"/>
                    <a:pt x="231" y="278"/>
                  </a:cubicBezTo>
                  <a:cubicBezTo>
                    <a:pt x="304" y="243"/>
                    <a:pt x="333" y="155"/>
                    <a:pt x="298" y="83"/>
                  </a:cubicBezTo>
                  <a:cubicBezTo>
                    <a:pt x="273" y="31"/>
                    <a:pt x="221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4"/>
            <p:cNvSpPr/>
            <p:nvPr/>
          </p:nvSpPr>
          <p:spPr>
            <a:xfrm>
              <a:off x="2851550" y="3932350"/>
              <a:ext cx="10925" cy="9600"/>
            </a:xfrm>
            <a:custGeom>
              <a:avLst/>
              <a:gdLst/>
              <a:ahLst/>
              <a:cxnLst/>
              <a:rect l="l" t="t" r="r" b="b"/>
              <a:pathLst>
                <a:path w="437" h="384" extrusionOk="0">
                  <a:moveTo>
                    <a:pt x="218" y="0"/>
                  </a:moveTo>
                  <a:cubicBezTo>
                    <a:pt x="190" y="0"/>
                    <a:pt x="162" y="6"/>
                    <a:pt x="135" y="20"/>
                  </a:cubicBezTo>
                  <a:cubicBezTo>
                    <a:pt x="40" y="66"/>
                    <a:pt x="0" y="182"/>
                    <a:pt x="47" y="276"/>
                  </a:cubicBezTo>
                  <a:cubicBezTo>
                    <a:pt x="80" y="344"/>
                    <a:pt x="149" y="383"/>
                    <a:pt x="220" y="383"/>
                  </a:cubicBezTo>
                  <a:cubicBezTo>
                    <a:pt x="248" y="383"/>
                    <a:pt x="276" y="377"/>
                    <a:pt x="302" y="364"/>
                  </a:cubicBezTo>
                  <a:cubicBezTo>
                    <a:pt x="398" y="317"/>
                    <a:pt x="437" y="204"/>
                    <a:pt x="390" y="107"/>
                  </a:cubicBezTo>
                  <a:cubicBezTo>
                    <a:pt x="357" y="40"/>
                    <a:pt x="289" y="0"/>
                    <a:pt x="2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4"/>
            <p:cNvSpPr/>
            <p:nvPr/>
          </p:nvSpPr>
          <p:spPr>
            <a:xfrm>
              <a:off x="2852450" y="3952475"/>
              <a:ext cx="15600" cy="13700"/>
            </a:xfrm>
            <a:custGeom>
              <a:avLst/>
              <a:gdLst/>
              <a:ahLst/>
              <a:cxnLst/>
              <a:rect l="l" t="t" r="r" b="b"/>
              <a:pathLst>
                <a:path w="624" h="548" extrusionOk="0">
                  <a:moveTo>
                    <a:pt x="312" y="1"/>
                  </a:moveTo>
                  <a:cubicBezTo>
                    <a:pt x="272" y="1"/>
                    <a:pt x="231" y="10"/>
                    <a:pt x="192" y="28"/>
                  </a:cubicBezTo>
                  <a:cubicBezTo>
                    <a:pt x="55" y="94"/>
                    <a:pt x="1" y="258"/>
                    <a:pt x="67" y="394"/>
                  </a:cubicBezTo>
                  <a:cubicBezTo>
                    <a:pt x="113" y="491"/>
                    <a:pt x="211" y="547"/>
                    <a:pt x="312" y="547"/>
                  </a:cubicBezTo>
                  <a:cubicBezTo>
                    <a:pt x="353" y="547"/>
                    <a:pt x="393" y="538"/>
                    <a:pt x="432" y="520"/>
                  </a:cubicBezTo>
                  <a:cubicBezTo>
                    <a:pt x="568" y="453"/>
                    <a:pt x="623" y="289"/>
                    <a:pt x="558" y="154"/>
                  </a:cubicBezTo>
                  <a:cubicBezTo>
                    <a:pt x="511" y="57"/>
                    <a:pt x="413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4"/>
            <p:cNvSpPr/>
            <p:nvPr/>
          </p:nvSpPr>
          <p:spPr>
            <a:xfrm>
              <a:off x="2839450" y="3951000"/>
              <a:ext cx="8525" cy="7500"/>
            </a:xfrm>
            <a:custGeom>
              <a:avLst/>
              <a:gdLst/>
              <a:ahLst/>
              <a:cxnLst/>
              <a:rect l="l" t="t" r="r" b="b"/>
              <a:pathLst>
                <a:path w="341" h="300" extrusionOk="0">
                  <a:moveTo>
                    <a:pt x="171" y="1"/>
                  </a:moveTo>
                  <a:cubicBezTo>
                    <a:pt x="149" y="1"/>
                    <a:pt x="127" y="6"/>
                    <a:pt x="106" y="16"/>
                  </a:cubicBezTo>
                  <a:cubicBezTo>
                    <a:pt x="32" y="52"/>
                    <a:pt x="1" y="141"/>
                    <a:pt x="37" y="215"/>
                  </a:cubicBezTo>
                  <a:cubicBezTo>
                    <a:pt x="63" y="268"/>
                    <a:pt x="116" y="299"/>
                    <a:pt x="171" y="299"/>
                  </a:cubicBezTo>
                  <a:cubicBezTo>
                    <a:pt x="193" y="299"/>
                    <a:pt x="215" y="294"/>
                    <a:pt x="236" y="284"/>
                  </a:cubicBezTo>
                  <a:cubicBezTo>
                    <a:pt x="310" y="248"/>
                    <a:pt x="341" y="158"/>
                    <a:pt x="305" y="84"/>
                  </a:cubicBezTo>
                  <a:cubicBezTo>
                    <a:pt x="279" y="32"/>
                    <a:pt x="226" y="1"/>
                    <a:pt x="1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4"/>
            <p:cNvSpPr/>
            <p:nvPr/>
          </p:nvSpPr>
          <p:spPr>
            <a:xfrm>
              <a:off x="2832125" y="3960075"/>
              <a:ext cx="14025" cy="12300"/>
            </a:xfrm>
            <a:custGeom>
              <a:avLst/>
              <a:gdLst/>
              <a:ahLst/>
              <a:cxnLst/>
              <a:rect l="l" t="t" r="r" b="b"/>
              <a:pathLst>
                <a:path w="561" h="492" extrusionOk="0">
                  <a:moveTo>
                    <a:pt x="280" y="0"/>
                  </a:moveTo>
                  <a:cubicBezTo>
                    <a:pt x="244" y="0"/>
                    <a:pt x="207" y="8"/>
                    <a:pt x="173" y="25"/>
                  </a:cubicBezTo>
                  <a:cubicBezTo>
                    <a:pt x="50" y="84"/>
                    <a:pt x="1" y="232"/>
                    <a:pt x="60" y="353"/>
                  </a:cubicBezTo>
                  <a:cubicBezTo>
                    <a:pt x="102" y="440"/>
                    <a:pt x="189" y="491"/>
                    <a:pt x="280" y="491"/>
                  </a:cubicBezTo>
                  <a:cubicBezTo>
                    <a:pt x="317" y="491"/>
                    <a:pt x="354" y="483"/>
                    <a:pt x="389" y="466"/>
                  </a:cubicBezTo>
                  <a:cubicBezTo>
                    <a:pt x="510" y="407"/>
                    <a:pt x="560" y="259"/>
                    <a:pt x="500" y="138"/>
                  </a:cubicBezTo>
                  <a:cubicBezTo>
                    <a:pt x="458" y="51"/>
                    <a:pt x="371" y="0"/>
                    <a:pt x="2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4"/>
            <p:cNvSpPr/>
            <p:nvPr/>
          </p:nvSpPr>
          <p:spPr>
            <a:xfrm>
              <a:off x="2814375" y="3958950"/>
              <a:ext cx="15450" cy="13500"/>
            </a:xfrm>
            <a:custGeom>
              <a:avLst/>
              <a:gdLst/>
              <a:ahLst/>
              <a:cxnLst/>
              <a:rect l="l" t="t" r="r" b="b"/>
              <a:pathLst>
                <a:path w="618" h="540" extrusionOk="0">
                  <a:moveTo>
                    <a:pt x="310" y="0"/>
                  </a:moveTo>
                  <a:cubicBezTo>
                    <a:pt x="270" y="0"/>
                    <a:pt x="229" y="9"/>
                    <a:pt x="191" y="28"/>
                  </a:cubicBezTo>
                  <a:cubicBezTo>
                    <a:pt x="56" y="92"/>
                    <a:pt x="0" y="253"/>
                    <a:pt x="67" y="388"/>
                  </a:cubicBezTo>
                  <a:cubicBezTo>
                    <a:pt x="113" y="484"/>
                    <a:pt x="209" y="540"/>
                    <a:pt x="309" y="540"/>
                  </a:cubicBezTo>
                  <a:cubicBezTo>
                    <a:pt x="348" y="540"/>
                    <a:pt x="389" y="531"/>
                    <a:pt x="427" y="512"/>
                  </a:cubicBezTo>
                  <a:cubicBezTo>
                    <a:pt x="562" y="447"/>
                    <a:pt x="618" y="284"/>
                    <a:pt x="552" y="152"/>
                  </a:cubicBezTo>
                  <a:cubicBezTo>
                    <a:pt x="505" y="56"/>
                    <a:pt x="409" y="0"/>
                    <a:pt x="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4"/>
            <p:cNvSpPr/>
            <p:nvPr/>
          </p:nvSpPr>
          <p:spPr>
            <a:xfrm>
              <a:off x="2796150" y="3945950"/>
              <a:ext cx="13800" cy="12125"/>
            </a:xfrm>
            <a:custGeom>
              <a:avLst/>
              <a:gdLst/>
              <a:ahLst/>
              <a:cxnLst/>
              <a:rect l="l" t="t" r="r" b="b"/>
              <a:pathLst>
                <a:path w="552" h="485" extrusionOk="0">
                  <a:moveTo>
                    <a:pt x="276" y="1"/>
                  </a:moveTo>
                  <a:cubicBezTo>
                    <a:pt x="240" y="1"/>
                    <a:pt x="204" y="9"/>
                    <a:pt x="170" y="26"/>
                  </a:cubicBezTo>
                  <a:cubicBezTo>
                    <a:pt x="50" y="85"/>
                    <a:pt x="0" y="228"/>
                    <a:pt x="58" y="348"/>
                  </a:cubicBezTo>
                  <a:cubicBezTo>
                    <a:pt x="101" y="434"/>
                    <a:pt x="187" y="484"/>
                    <a:pt x="277" y="484"/>
                  </a:cubicBezTo>
                  <a:cubicBezTo>
                    <a:pt x="312" y="484"/>
                    <a:pt x="348" y="476"/>
                    <a:pt x="382" y="460"/>
                  </a:cubicBezTo>
                  <a:cubicBezTo>
                    <a:pt x="502" y="400"/>
                    <a:pt x="551" y="256"/>
                    <a:pt x="494" y="136"/>
                  </a:cubicBezTo>
                  <a:cubicBezTo>
                    <a:pt x="451" y="51"/>
                    <a:pt x="365" y="1"/>
                    <a:pt x="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4"/>
            <p:cNvSpPr/>
            <p:nvPr/>
          </p:nvSpPr>
          <p:spPr>
            <a:xfrm>
              <a:off x="2802300" y="3950300"/>
              <a:ext cx="15900" cy="13950"/>
            </a:xfrm>
            <a:custGeom>
              <a:avLst/>
              <a:gdLst/>
              <a:ahLst/>
              <a:cxnLst/>
              <a:rect l="l" t="t" r="r" b="b"/>
              <a:pathLst>
                <a:path w="636" h="558" extrusionOk="0">
                  <a:moveTo>
                    <a:pt x="317" y="0"/>
                  </a:moveTo>
                  <a:cubicBezTo>
                    <a:pt x="276" y="0"/>
                    <a:pt x="234" y="9"/>
                    <a:pt x="195" y="29"/>
                  </a:cubicBezTo>
                  <a:cubicBezTo>
                    <a:pt x="57" y="96"/>
                    <a:pt x="0" y="262"/>
                    <a:pt x="68" y="401"/>
                  </a:cubicBezTo>
                  <a:cubicBezTo>
                    <a:pt x="116" y="500"/>
                    <a:pt x="215" y="557"/>
                    <a:pt x="318" y="557"/>
                  </a:cubicBezTo>
                  <a:cubicBezTo>
                    <a:pt x="359" y="557"/>
                    <a:pt x="400" y="548"/>
                    <a:pt x="440" y="529"/>
                  </a:cubicBezTo>
                  <a:cubicBezTo>
                    <a:pt x="579" y="462"/>
                    <a:pt x="635" y="294"/>
                    <a:pt x="567" y="157"/>
                  </a:cubicBezTo>
                  <a:cubicBezTo>
                    <a:pt x="519" y="58"/>
                    <a:pt x="420" y="0"/>
                    <a:pt x="3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4"/>
            <p:cNvSpPr/>
            <p:nvPr/>
          </p:nvSpPr>
          <p:spPr>
            <a:xfrm>
              <a:off x="2794000" y="3926950"/>
              <a:ext cx="11875" cy="10425"/>
            </a:xfrm>
            <a:custGeom>
              <a:avLst/>
              <a:gdLst/>
              <a:ahLst/>
              <a:cxnLst/>
              <a:rect l="l" t="t" r="r" b="b"/>
              <a:pathLst>
                <a:path w="475" h="417" extrusionOk="0">
                  <a:moveTo>
                    <a:pt x="238" y="0"/>
                  </a:moveTo>
                  <a:cubicBezTo>
                    <a:pt x="207" y="0"/>
                    <a:pt x="176" y="7"/>
                    <a:pt x="146" y="21"/>
                  </a:cubicBezTo>
                  <a:cubicBezTo>
                    <a:pt x="43" y="72"/>
                    <a:pt x="0" y="196"/>
                    <a:pt x="50" y="300"/>
                  </a:cubicBezTo>
                  <a:cubicBezTo>
                    <a:pt x="86" y="373"/>
                    <a:pt x="160" y="416"/>
                    <a:pt x="237" y="416"/>
                  </a:cubicBezTo>
                  <a:cubicBezTo>
                    <a:pt x="267" y="416"/>
                    <a:pt x="299" y="409"/>
                    <a:pt x="328" y="395"/>
                  </a:cubicBezTo>
                  <a:cubicBezTo>
                    <a:pt x="432" y="346"/>
                    <a:pt x="474" y="220"/>
                    <a:pt x="424" y="117"/>
                  </a:cubicBezTo>
                  <a:cubicBezTo>
                    <a:pt x="388" y="43"/>
                    <a:pt x="315" y="0"/>
                    <a:pt x="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4"/>
            <p:cNvSpPr/>
            <p:nvPr/>
          </p:nvSpPr>
          <p:spPr>
            <a:xfrm>
              <a:off x="2798125" y="3917850"/>
              <a:ext cx="7600" cy="6700"/>
            </a:xfrm>
            <a:custGeom>
              <a:avLst/>
              <a:gdLst/>
              <a:ahLst/>
              <a:cxnLst/>
              <a:rect l="l" t="t" r="r" b="b"/>
              <a:pathLst>
                <a:path w="304" h="268" extrusionOk="0">
                  <a:moveTo>
                    <a:pt x="152" y="1"/>
                  </a:moveTo>
                  <a:cubicBezTo>
                    <a:pt x="132" y="1"/>
                    <a:pt x="113" y="5"/>
                    <a:pt x="94" y="14"/>
                  </a:cubicBezTo>
                  <a:cubicBezTo>
                    <a:pt x="28" y="46"/>
                    <a:pt x="1" y="127"/>
                    <a:pt x="33" y="193"/>
                  </a:cubicBezTo>
                  <a:cubicBezTo>
                    <a:pt x="56" y="240"/>
                    <a:pt x="103" y="267"/>
                    <a:pt x="152" y="267"/>
                  </a:cubicBezTo>
                  <a:cubicBezTo>
                    <a:pt x="172" y="267"/>
                    <a:pt x="192" y="263"/>
                    <a:pt x="211" y="253"/>
                  </a:cubicBezTo>
                  <a:cubicBezTo>
                    <a:pt x="277" y="221"/>
                    <a:pt x="304" y="142"/>
                    <a:pt x="272" y="75"/>
                  </a:cubicBezTo>
                  <a:cubicBezTo>
                    <a:pt x="249" y="28"/>
                    <a:pt x="201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4"/>
            <p:cNvSpPr/>
            <p:nvPr/>
          </p:nvSpPr>
          <p:spPr>
            <a:xfrm>
              <a:off x="2800775" y="3895375"/>
              <a:ext cx="15475" cy="13550"/>
            </a:xfrm>
            <a:custGeom>
              <a:avLst/>
              <a:gdLst/>
              <a:ahLst/>
              <a:cxnLst/>
              <a:rect l="l" t="t" r="r" b="b"/>
              <a:pathLst>
                <a:path w="619" h="542" extrusionOk="0">
                  <a:moveTo>
                    <a:pt x="310" y="0"/>
                  </a:moveTo>
                  <a:cubicBezTo>
                    <a:pt x="270" y="0"/>
                    <a:pt x="229" y="9"/>
                    <a:pt x="191" y="28"/>
                  </a:cubicBezTo>
                  <a:cubicBezTo>
                    <a:pt x="56" y="94"/>
                    <a:pt x="0" y="255"/>
                    <a:pt x="67" y="390"/>
                  </a:cubicBezTo>
                  <a:cubicBezTo>
                    <a:pt x="114" y="486"/>
                    <a:pt x="210" y="542"/>
                    <a:pt x="310" y="542"/>
                  </a:cubicBezTo>
                  <a:cubicBezTo>
                    <a:pt x="350" y="542"/>
                    <a:pt x="390" y="533"/>
                    <a:pt x="429" y="514"/>
                  </a:cubicBezTo>
                  <a:cubicBezTo>
                    <a:pt x="563" y="448"/>
                    <a:pt x="619" y="287"/>
                    <a:pt x="553" y="152"/>
                  </a:cubicBezTo>
                  <a:cubicBezTo>
                    <a:pt x="505" y="56"/>
                    <a:pt x="410" y="0"/>
                    <a:pt x="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4"/>
            <p:cNvSpPr/>
            <p:nvPr/>
          </p:nvSpPr>
          <p:spPr>
            <a:xfrm>
              <a:off x="2832000" y="3917800"/>
              <a:ext cx="9100" cy="8000"/>
            </a:xfrm>
            <a:custGeom>
              <a:avLst/>
              <a:gdLst/>
              <a:ahLst/>
              <a:cxnLst/>
              <a:rect l="l" t="t" r="r" b="b"/>
              <a:pathLst>
                <a:path w="364" h="320" extrusionOk="0">
                  <a:moveTo>
                    <a:pt x="183" y="0"/>
                  </a:moveTo>
                  <a:cubicBezTo>
                    <a:pt x="159" y="0"/>
                    <a:pt x="135" y="5"/>
                    <a:pt x="112" y="16"/>
                  </a:cubicBezTo>
                  <a:cubicBezTo>
                    <a:pt x="33" y="56"/>
                    <a:pt x="1" y="151"/>
                    <a:pt x="39" y="229"/>
                  </a:cubicBezTo>
                  <a:cubicBezTo>
                    <a:pt x="67" y="287"/>
                    <a:pt x="124" y="320"/>
                    <a:pt x="183" y="320"/>
                  </a:cubicBezTo>
                  <a:cubicBezTo>
                    <a:pt x="206" y="320"/>
                    <a:pt x="230" y="315"/>
                    <a:pt x="252" y="304"/>
                  </a:cubicBezTo>
                  <a:cubicBezTo>
                    <a:pt x="331" y="264"/>
                    <a:pt x="364" y="169"/>
                    <a:pt x="326" y="90"/>
                  </a:cubicBezTo>
                  <a:cubicBezTo>
                    <a:pt x="298" y="33"/>
                    <a:pt x="242" y="0"/>
                    <a:pt x="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4"/>
            <p:cNvSpPr/>
            <p:nvPr/>
          </p:nvSpPr>
          <p:spPr>
            <a:xfrm>
              <a:off x="2825725" y="3904925"/>
              <a:ext cx="4900" cy="4325"/>
            </a:xfrm>
            <a:custGeom>
              <a:avLst/>
              <a:gdLst/>
              <a:ahLst/>
              <a:cxnLst/>
              <a:rect l="l" t="t" r="r" b="b"/>
              <a:pathLst>
                <a:path w="196" h="173" extrusionOk="0">
                  <a:moveTo>
                    <a:pt x="99" y="0"/>
                  </a:moveTo>
                  <a:cubicBezTo>
                    <a:pt x="86" y="0"/>
                    <a:pt x="73" y="3"/>
                    <a:pt x="61" y="9"/>
                  </a:cubicBezTo>
                  <a:cubicBezTo>
                    <a:pt x="19" y="30"/>
                    <a:pt x="0" y="81"/>
                    <a:pt x="21" y="124"/>
                  </a:cubicBezTo>
                  <a:cubicBezTo>
                    <a:pt x="36" y="155"/>
                    <a:pt x="67" y="173"/>
                    <a:pt x="98" y="173"/>
                  </a:cubicBezTo>
                  <a:cubicBezTo>
                    <a:pt x="111" y="173"/>
                    <a:pt x="124" y="170"/>
                    <a:pt x="136" y="164"/>
                  </a:cubicBezTo>
                  <a:cubicBezTo>
                    <a:pt x="179" y="142"/>
                    <a:pt x="196" y="92"/>
                    <a:pt x="176" y="49"/>
                  </a:cubicBezTo>
                  <a:cubicBezTo>
                    <a:pt x="161" y="18"/>
                    <a:pt x="131" y="0"/>
                    <a:pt x="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4"/>
            <p:cNvSpPr/>
            <p:nvPr/>
          </p:nvSpPr>
          <p:spPr>
            <a:xfrm>
              <a:off x="2823075" y="3911825"/>
              <a:ext cx="4600" cy="4050"/>
            </a:xfrm>
            <a:custGeom>
              <a:avLst/>
              <a:gdLst/>
              <a:ahLst/>
              <a:cxnLst/>
              <a:rect l="l" t="t" r="r" b="b"/>
              <a:pathLst>
                <a:path w="184" h="162" extrusionOk="0">
                  <a:moveTo>
                    <a:pt x="91" y="0"/>
                  </a:moveTo>
                  <a:cubicBezTo>
                    <a:pt x="80" y="0"/>
                    <a:pt x="68" y="3"/>
                    <a:pt x="57" y="8"/>
                  </a:cubicBezTo>
                  <a:cubicBezTo>
                    <a:pt x="17" y="28"/>
                    <a:pt x="1" y="75"/>
                    <a:pt x="19" y="116"/>
                  </a:cubicBezTo>
                  <a:cubicBezTo>
                    <a:pt x="34" y="144"/>
                    <a:pt x="62" y="161"/>
                    <a:pt x="92" y="161"/>
                  </a:cubicBezTo>
                  <a:cubicBezTo>
                    <a:pt x="103" y="161"/>
                    <a:pt x="116" y="158"/>
                    <a:pt x="127" y="153"/>
                  </a:cubicBezTo>
                  <a:cubicBezTo>
                    <a:pt x="167" y="134"/>
                    <a:pt x="184" y="85"/>
                    <a:pt x="164" y="46"/>
                  </a:cubicBezTo>
                  <a:cubicBezTo>
                    <a:pt x="150" y="17"/>
                    <a:pt x="121" y="0"/>
                    <a:pt x="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4"/>
            <p:cNvSpPr/>
            <p:nvPr/>
          </p:nvSpPr>
          <p:spPr>
            <a:xfrm>
              <a:off x="2820400" y="3908875"/>
              <a:ext cx="3275" cy="2875"/>
            </a:xfrm>
            <a:custGeom>
              <a:avLst/>
              <a:gdLst/>
              <a:ahLst/>
              <a:cxnLst/>
              <a:rect l="l" t="t" r="r" b="b"/>
              <a:pathLst>
                <a:path w="131" h="115" extrusionOk="0">
                  <a:moveTo>
                    <a:pt x="66" y="0"/>
                  </a:moveTo>
                  <a:cubicBezTo>
                    <a:pt x="57" y="0"/>
                    <a:pt x="49" y="2"/>
                    <a:pt x="41" y="6"/>
                  </a:cubicBezTo>
                  <a:cubicBezTo>
                    <a:pt x="12" y="21"/>
                    <a:pt x="0" y="54"/>
                    <a:pt x="15" y="83"/>
                  </a:cubicBezTo>
                  <a:cubicBezTo>
                    <a:pt x="24" y="103"/>
                    <a:pt x="45" y="115"/>
                    <a:pt x="65" y="115"/>
                  </a:cubicBezTo>
                  <a:cubicBezTo>
                    <a:pt x="74" y="115"/>
                    <a:pt x="82" y="113"/>
                    <a:pt x="90" y="108"/>
                  </a:cubicBezTo>
                  <a:cubicBezTo>
                    <a:pt x="119" y="94"/>
                    <a:pt x="131" y="61"/>
                    <a:pt x="116" y="32"/>
                  </a:cubicBezTo>
                  <a:cubicBezTo>
                    <a:pt x="107" y="12"/>
                    <a:pt x="86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4"/>
            <p:cNvSpPr/>
            <p:nvPr/>
          </p:nvSpPr>
          <p:spPr>
            <a:xfrm>
              <a:off x="2834600" y="3908475"/>
              <a:ext cx="9750" cy="8600"/>
            </a:xfrm>
            <a:custGeom>
              <a:avLst/>
              <a:gdLst/>
              <a:ahLst/>
              <a:cxnLst/>
              <a:rect l="l" t="t" r="r" b="b"/>
              <a:pathLst>
                <a:path w="390" h="344" extrusionOk="0">
                  <a:moveTo>
                    <a:pt x="195" y="1"/>
                  </a:moveTo>
                  <a:cubicBezTo>
                    <a:pt x="170" y="1"/>
                    <a:pt x="144" y="6"/>
                    <a:pt x="120" y="18"/>
                  </a:cubicBezTo>
                  <a:cubicBezTo>
                    <a:pt x="34" y="59"/>
                    <a:pt x="0" y="162"/>
                    <a:pt x="41" y="248"/>
                  </a:cubicBezTo>
                  <a:cubicBezTo>
                    <a:pt x="71" y="308"/>
                    <a:pt x="131" y="343"/>
                    <a:pt x="195" y="343"/>
                  </a:cubicBezTo>
                  <a:cubicBezTo>
                    <a:pt x="220" y="343"/>
                    <a:pt x="246" y="338"/>
                    <a:pt x="270" y="326"/>
                  </a:cubicBezTo>
                  <a:cubicBezTo>
                    <a:pt x="354" y="285"/>
                    <a:pt x="390" y="181"/>
                    <a:pt x="349" y="97"/>
                  </a:cubicBezTo>
                  <a:cubicBezTo>
                    <a:pt x="319" y="36"/>
                    <a:pt x="258" y="1"/>
                    <a:pt x="1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4"/>
            <p:cNvSpPr/>
            <p:nvPr/>
          </p:nvSpPr>
          <p:spPr>
            <a:xfrm>
              <a:off x="2825775" y="3935225"/>
              <a:ext cx="4500" cy="3950"/>
            </a:xfrm>
            <a:custGeom>
              <a:avLst/>
              <a:gdLst/>
              <a:ahLst/>
              <a:cxnLst/>
              <a:rect l="l" t="t" r="r" b="b"/>
              <a:pathLst>
                <a:path w="180" h="158" extrusionOk="0">
                  <a:moveTo>
                    <a:pt x="90" y="0"/>
                  </a:moveTo>
                  <a:cubicBezTo>
                    <a:pt x="79" y="0"/>
                    <a:pt x="67" y="3"/>
                    <a:pt x="56" y="8"/>
                  </a:cubicBezTo>
                  <a:cubicBezTo>
                    <a:pt x="18" y="27"/>
                    <a:pt x="0" y="74"/>
                    <a:pt x="20" y="113"/>
                  </a:cubicBezTo>
                  <a:cubicBezTo>
                    <a:pt x="33" y="141"/>
                    <a:pt x="62" y="157"/>
                    <a:pt x="91" y="157"/>
                  </a:cubicBezTo>
                  <a:cubicBezTo>
                    <a:pt x="103" y="157"/>
                    <a:pt x="115" y="155"/>
                    <a:pt x="126" y="150"/>
                  </a:cubicBezTo>
                  <a:cubicBezTo>
                    <a:pt x="164" y="130"/>
                    <a:pt x="179" y="83"/>
                    <a:pt x="162" y="44"/>
                  </a:cubicBezTo>
                  <a:cubicBezTo>
                    <a:pt x="148" y="17"/>
                    <a:pt x="120" y="0"/>
                    <a:pt x="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4"/>
            <p:cNvSpPr/>
            <p:nvPr/>
          </p:nvSpPr>
          <p:spPr>
            <a:xfrm>
              <a:off x="2822075" y="3921500"/>
              <a:ext cx="5050" cy="4400"/>
            </a:xfrm>
            <a:custGeom>
              <a:avLst/>
              <a:gdLst/>
              <a:ahLst/>
              <a:cxnLst/>
              <a:rect l="l" t="t" r="r" b="b"/>
              <a:pathLst>
                <a:path w="202" h="176" extrusionOk="0">
                  <a:moveTo>
                    <a:pt x="100" y="0"/>
                  </a:moveTo>
                  <a:cubicBezTo>
                    <a:pt x="87" y="0"/>
                    <a:pt x="74" y="3"/>
                    <a:pt x="62" y="9"/>
                  </a:cubicBezTo>
                  <a:cubicBezTo>
                    <a:pt x="17" y="32"/>
                    <a:pt x="1" y="83"/>
                    <a:pt x="21" y="127"/>
                  </a:cubicBezTo>
                  <a:cubicBezTo>
                    <a:pt x="37" y="158"/>
                    <a:pt x="68" y="176"/>
                    <a:pt x="100" y="176"/>
                  </a:cubicBezTo>
                  <a:cubicBezTo>
                    <a:pt x="113" y="176"/>
                    <a:pt x="127" y="173"/>
                    <a:pt x="139" y="167"/>
                  </a:cubicBezTo>
                  <a:cubicBezTo>
                    <a:pt x="183" y="146"/>
                    <a:pt x="201" y="94"/>
                    <a:pt x="178" y="49"/>
                  </a:cubicBezTo>
                  <a:cubicBezTo>
                    <a:pt x="163" y="18"/>
                    <a:pt x="132" y="0"/>
                    <a:pt x="1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4"/>
            <p:cNvSpPr/>
            <p:nvPr/>
          </p:nvSpPr>
          <p:spPr>
            <a:xfrm>
              <a:off x="2817325" y="3915525"/>
              <a:ext cx="3550" cy="3125"/>
            </a:xfrm>
            <a:custGeom>
              <a:avLst/>
              <a:gdLst/>
              <a:ahLst/>
              <a:cxnLst/>
              <a:rect l="l" t="t" r="r" b="b"/>
              <a:pathLst>
                <a:path w="142" h="125" extrusionOk="0">
                  <a:moveTo>
                    <a:pt x="73" y="0"/>
                  </a:moveTo>
                  <a:cubicBezTo>
                    <a:pt x="63" y="0"/>
                    <a:pt x="54" y="2"/>
                    <a:pt x="45" y="7"/>
                  </a:cubicBezTo>
                  <a:cubicBezTo>
                    <a:pt x="14" y="21"/>
                    <a:pt x="0" y="59"/>
                    <a:pt x="16" y="90"/>
                  </a:cubicBezTo>
                  <a:cubicBezTo>
                    <a:pt x="27" y="112"/>
                    <a:pt x="48" y="124"/>
                    <a:pt x="71" y="124"/>
                  </a:cubicBezTo>
                  <a:cubicBezTo>
                    <a:pt x="80" y="124"/>
                    <a:pt x="89" y="122"/>
                    <a:pt x="99" y="118"/>
                  </a:cubicBezTo>
                  <a:cubicBezTo>
                    <a:pt x="130" y="103"/>
                    <a:pt x="142" y="66"/>
                    <a:pt x="127" y="35"/>
                  </a:cubicBezTo>
                  <a:cubicBezTo>
                    <a:pt x="116" y="13"/>
                    <a:pt x="95" y="0"/>
                    <a:pt x="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4"/>
            <p:cNvSpPr/>
            <p:nvPr/>
          </p:nvSpPr>
          <p:spPr>
            <a:xfrm>
              <a:off x="2813450" y="3908625"/>
              <a:ext cx="3650" cy="3250"/>
            </a:xfrm>
            <a:custGeom>
              <a:avLst/>
              <a:gdLst/>
              <a:ahLst/>
              <a:cxnLst/>
              <a:rect l="l" t="t" r="r" b="b"/>
              <a:pathLst>
                <a:path w="146" h="130" extrusionOk="0">
                  <a:moveTo>
                    <a:pt x="73" y="0"/>
                  </a:moveTo>
                  <a:cubicBezTo>
                    <a:pt x="64" y="0"/>
                    <a:pt x="54" y="2"/>
                    <a:pt x="46" y="7"/>
                  </a:cubicBezTo>
                  <a:cubicBezTo>
                    <a:pt x="13" y="22"/>
                    <a:pt x="0" y="62"/>
                    <a:pt x="16" y="93"/>
                  </a:cubicBezTo>
                  <a:cubicBezTo>
                    <a:pt x="27" y="116"/>
                    <a:pt x="50" y="129"/>
                    <a:pt x="74" y="129"/>
                  </a:cubicBezTo>
                  <a:cubicBezTo>
                    <a:pt x="83" y="129"/>
                    <a:pt x="93" y="127"/>
                    <a:pt x="101" y="123"/>
                  </a:cubicBezTo>
                  <a:cubicBezTo>
                    <a:pt x="133" y="107"/>
                    <a:pt x="146" y="69"/>
                    <a:pt x="130" y="37"/>
                  </a:cubicBezTo>
                  <a:cubicBezTo>
                    <a:pt x="119" y="14"/>
                    <a:pt x="96" y="0"/>
                    <a:pt x="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4"/>
            <p:cNvSpPr/>
            <p:nvPr/>
          </p:nvSpPr>
          <p:spPr>
            <a:xfrm>
              <a:off x="2841500" y="3932975"/>
              <a:ext cx="6425" cy="5625"/>
            </a:xfrm>
            <a:custGeom>
              <a:avLst/>
              <a:gdLst/>
              <a:ahLst/>
              <a:cxnLst/>
              <a:rect l="l" t="t" r="r" b="b"/>
              <a:pathLst>
                <a:path w="257" h="225" extrusionOk="0">
                  <a:moveTo>
                    <a:pt x="128" y="0"/>
                  </a:moveTo>
                  <a:cubicBezTo>
                    <a:pt x="112" y="0"/>
                    <a:pt x="95" y="4"/>
                    <a:pt x="79" y="12"/>
                  </a:cubicBezTo>
                  <a:cubicBezTo>
                    <a:pt x="23" y="39"/>
                    <a:pt x="0" y="106"/>
                    <a:pt x="27" y="162"/>
                  </a:cubicBezTo>
                  <a:cubicBezTo>
                    <a:pt x="46" y="202"/>
                    <a:pt x="87" y="225"/>
                    <a:pt x="128" y="225"/>
                  </a:cubicBezTo>
                  <a:cubicBezTo>
                    <a:pt x="145" y="225"/>
                    <a:pt x="161" y="221"/>
                    <a:pt x="177" y="214"/>
                  </a:cubicBezTo>
                  <a:cubicBezTo>
                    <a:pt x="233" y="186"/>
                    <a:pt x="257" y="119"/>
                    <a:pt x="229" y="64"/>
                  </a:cubicBezTo>
                  <a:cubicBezTo>
                    <a:pt x="210" y="24"/>
                    <a:pt x="170" y="0"/>
                    <a:pt x="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4"/>
            <p:cNvSpPr/>
            <p:nvPr/>
          </p:nvSpPr>
          <p:spPr>
            <a:xfrm>
              <a:off x="2831600" y="3930825"/>
              <a:ext cx="5550" cy="4850"/>
            </a:xfrm>
            <a:custGeom>
              <a:avLst/>
              <a:gdLst/>
              <a:ahLst/>
              <a:cxnLst/>
              <a:rect l="l" t="t" r="r" b="b"/>
              <a:pathLst>
                <a:path w="222" h="194" extrusionOk="0">
                  <a:moveTo>
                    <a:pt x="111" y="0"/>
                  </a:moveTo>
                  <a:cubicBezTo>
                    <a:pt x="96" y="0"/>
                    <a:pt x="81" y="3"/>
                    <a:pt x="67" y="10"/>
                  </a:cubicBezTo>
                  <a:cubicBezTo>
                    <a:pt x="20" y="33"/>
                    <a:pt x="0" y="91"/>
                    <a:pt x="24" y="140"/>
                  </a:cubicBezTo>
                  <a:cubicBezTo>
                    <a:pt x="41" y="173"/>
                    <a:pt x="75" y="193"/>
                    <a:pt x="110" y="193"/>
                  </a:cubicBezTo>
                  <a:cubicBezTo>
                    <a:pt x="125" y="193"/>
                    <a:pt x="139" y="190"/>
                    <a:pt x="153" y="183"/>
                  </a:cubicBezTo>
                  <a:cubicBezTo>
                    <a:pt x="203" y="160"/>
                    <a:pt x="221" y="101"/>
                    <a:pt x="197" y="54"/>
                  </a:cubicBezTo>
                  <a:cubicBezTo>
                    <a:pt x="180" y="20"/>
                    <a:pt x="146" y="0"/>
                    <a:pt x="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4"/>
            <p:cNvSpPr/>
            <p:nvPr/>
          </p:nvSpPr>
          <p:spPr>
            <a:xfrm>
              <a:off x="2813075" y="3933975"/>
              <a:ext cx="6050" cy="5300"/>
            </a:xfrm>
            <a:custGeom>
              <a:avLst/>
              <a:gdLst/>
              <a:ahLst/>
              <a:cxnLst/>
              <a:rect l="l" t="t" r="r" b="b"/>
              <a:pathLst>
                <a:path w="242" h="212" extrusionOk="0">
                  <a:moveTo>
                    <a:pt x="120" y="1"/>
                  </a:moveTo>
                  <a:cubicBezTo>
                    <a:pt x="105" y="1"/>
                    <a:pt x="90" y="4"/>
                    <a:pt x="75" y="11"/>
                  </a:cubicBezTo>
                  <a:cubicBezTo>
                    <a:pt x="23" y="37"/>
                    <a:pt x="1" y="101"/>
                    <a:pt x="27" y="153"/>
                  </a:cubicBezTo>
                  <a:cubicBezTo>
                    <a:pt x="45" y="190"/>
                    <a:pt x="83" y="212"/>
                    <a:pt x="122" y="212"/>
                  </a:cubicBezTo>
                  <a:cubicBezTo>
                    <a:pt x="137" y="212"/>
                    <a:pt x="153" y="208"/>
                    <a:pt x="168" y="201"/>
                  </a:cubicBezTo>
                  <a:cubicBezTo>
                    <a:pt x="220" y="176"/>
                    <a:pt x="242" y="113"/>
                    <a:pt x="216" y="60"/>
                  </a:cubicBezTo>
                  <a:cubicBezTo>
                    <a:pt x="197" y="23"/>
                    <a:pt x="159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4"/>
            <p:cNvSpPr/>
            <p:nvPr/>
          </p:nvSpPr>
          <p:spPr>
            <a:xfrm>
              <a:off x="2661800" y="3927700"/>
              <a:ext cx="110800" cy="87750"/>
            </a:xfrm>
            <a:custGeom>
              <a:avLst/>
              <a:gdLst/>
              <a:ahLst/>
              <a:cxnLst/>
              <a:rect l="l" t="t" r="r" b="b"/>
              <a:pathLst>
                <a:path w="4432" h="3510" extrusionOk="0">
                  <a:moveTo>
                    <a:pt x="2179" y="0"/>
                  </a:moveTo>
                  <a:cubicBezTo>
                    <a:pt x="1917" y="0"/>
                    <a:pt x="1622" y="126"/>
                    <a:pt x="1387" y="365"/>
                  </a:cubicBezTo>
                  <a:cubicBezTo>
                    <a:pt x="1320" y="432"/>
                    <a:pt x="1268" y="504"/>
                    <a:pt x="1220" y="578"/>
                  </a:cubicBezTo>
                  <a:cubicBezTo>
                    <a:pt x="1038" y="511"/>
                    <a:pt x="846" y="462"/>
                    <a:pt x="672" y="462"/>
                  </a:cubicBezTo>
                  <a:cubicBezTo>
                    <a:pt x="512" y="462"/>
                    <a:pt x="369" y="503"/>
                    <a:pt x="264" y="609"/>
                  </a:cubicBezTo>
                  <a:cubicBezTo>
                    <a:pt x="1" y="877"/>
                    <a:pt x="11" y="1336"/>
                    <a:pt x="249" y="1761"/>
                  </a:cubicBezTo>
                  <a:cubicBezTo>
                    <a:pt x="42" y="2028"/>
                    <a:pt x="247" y="2486"/>
                    <a:pt x="259" y="2514"/>
                  </a:cubicBezTo>
                  <a:cubicBezTo>
                    <a:pt x="527" y="3097"/>
                    <a:pt x="1405" y="3509"/>
                    <a:pt x="2240" y="3509"/>
                  </a:cubicBezTo>
                  <a:cubicBezTo>
                    <a:pt x="2704" y="3509"/>
                    <a:pt x="3155" y="3381"/>
                    <a:pt x="3480" y="3085"/>
                  </a:cubicBezTo>
                  <a:cubicBezTo>
                    <a:pt x="3831" y="2764"/>
                    <a:pt x="4022" y="2258"/>
                    <a:pt x="4043" y="1852"/>
                  </a:cubicBezTo>
                  <a:cubicBezTo>
                    <a:pt x="4080" y="1806"/>
                    <a:pt x="4113" y="1759"/>
                    <a:pt x="4142" y="1705"/>
                  </a:cubicBezTo>
                  <a:cubicBezTo>
                    <a:pt x="4431" y="1182"/>
                    <a:pt x="4277" y="451"/>
                    <a:pt x="3751" y="149"/>
                  </a:cubicBezTo>
                  <a:cubicBezTo>
                    <a:pt x="3601" y="64"/>
                    <a:pt x="3436" y="26"/>
                    <a:pt x="3269" y="26"/>
                  </a:cubicBezTo>
                  <a:cubicBezTo>
                    <a:pt x="3055" y="26"/>
                    <a:pt x="2839" y="88"/>
                    <a:pt x="2652" y="194"/>
                  </a:cubicBezTo>
                  <a:cubicBezTo>
                    <a:pt x="2647" y="188"/>
                    <a:pt x="2643" y="180"/>
                    <a:pt x="2637" y="175"/>
                  </a:cubicBezTo>
                  <a:cubicBezTo>
                    <a:pt x="2517" y="57"/>
                    <a:pt x="2356" y="0"/>
                    <a:pt x="2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4"/>
            <p:cNvSpPr/>
            <p:nvPr/>
          </p:nvSpPr>
          <p:spPr>
            <a:xfrm>
              <a:off x="2691300" y="3951675"/>
              <a:ext cx="51850" cy="28600"/>
            </a:xfrm>
            <a:custGeom>
              <a:avLst/>
              <a:gdLst/>
              <a:ahLst/>
              <a:cxnLst/>
              <a:rect l="l" t="t" r="r" b="b"/>
              <a:pathLst>
                <a:path w="2074" h="1144" extrusionOk="0">
                  <a:moveTo>
                    <a:pt x="1306" y="1"/>
                  </a:moveTo>
                  <a:cubicBezTo>
                    <a:pt x="1135" y="1"/>
                    <a:pt x="963" y="84"/>
                    <a:pt x="754" y="186"/>
                  </a:cubicBezTo>
                  <a:cubicBezTo>
                    <a:pt x="566" y="276"/>
                    <a:pt x="1" y="537"/>
                    <a:pt x="39" y="812"/>
                  </a:cubicBezTo>
                  <a:cubicBezTo>
                    <a:pt x="57" y="949"/>
                    <a:pt x="225" y="1082"/>
                    <a:pt x="371" y="1082"/>
                  </a:cubicBezTo>
                  <a:cubicBezTo>
                    <a:pt x="377" y="1082"/>
                    <a:pt x="382" y="1082"/>
                    <a:pt x="388" y="1081"/>
                  </a:cubicBezTo>
                  <a:cubicBezTo>
                    <a:pt x="579" y="1068"/>
                    <a:pt x="621" y="822"/>
                    <a:pt x="797" y="818"/>
                  </a:cubicBezTo>
                  <a:cubicBezTo>
                    <a:pt x="798" y="818"/>
                    <a:pt x="799" y="818"/>
                    <a:pt x="800" y="818"/>
                  </a:cubicBezTo>
                  <a:cubicBezTo>
                    <a:pt x="950" y="818"/>
                    <a:pt x="983" y="1002"/>
                    <a:pt x="1184" y="1093"/>
                  </a:cubicBezTo>
                  <a:cubicBezTo>
                    <a:pt x="1259" y="1127"/>
                    <a:pt x="1348" y="1144"/>
                    <a:pt x="1438" y="1144"/>
                  </a:cubicBezTo>
                  <a:cubicBezTo>
                    <a:pt x="1631" y="1144"/>
                    <a:pt x="1830" y="1067"/>
                    <a:pt x="1919" y="925"/>
                  </a:cubicBezTo>
                  <a:cubicBezTo>
                    <a:pt x="2073" y="677"/>
                    <a:pt x="1835" y="150"/>
                    <a:pt x="1468" y="27"/>
                  </a:cubicBezTo>
                  <a:cubicBezTo>
                    <a:pt x="1414" y="9"/>
                    <a:pt x="1360" y="1"/>
                    <a:pt x="13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4"/>
            <p:cNvSpPr/>
            <p:nvPr/>
          </p:nvSpPr>
          <p:spPr>
            <a:xfrm>
              <a:off x="2687225" y="3954500"/>
              <a:ext cx="18075" cy="15600"/>
            </a:xfrm>
            <a:custGeom>
              <a:avLst/>
              <a:gdLst/>
              <a:ahLst/>
              <a:cxnLst/>
              <a:rect l="l" t="t" r="r" b="b"/>
              <a:pathLst>
                <a:path w="723" h="624" extrusionOk="0">
                  <a:moveTo>
                    <a:pt x="174" y="0"/>
                  </a:moveTo>
                  <a:cubicBezTo>
                    <a:pt x="81" y="0"/>
                    <a:pt x="0" y="127"/>
                    <a:pt x="86" y="212"/>
                  </a:cubicBezTo>
                  <a:cubicBezTo>
                    <a:pt x="214" y="337"/>
                    <a:pt x="342" y="462"/>
                    <a:pt x="469" y="589"/>
                  </a:cubicBezTo>
                  <a:cubicBezTo>
                    <a:pt x="494" y="613"/>
                    <a:pt x="521" y="624"/>
                    <a:pt x="548" y="624"/>
                  </a:cubicBezTo>
                  <a:cubicBezTo>
                    <a:pt x="641" y="624"/>
                    <a:pt x="722" y="497"/>
                    <a:pt x="636" y="411"/>
                  </a:cubicBezTo>
                  <a:cubicBezTo>
                    <a:pt x="508" y="286"/>
                    <a:pt x="381" y="160"/>
                    <a:pt x="253" y="35"/>
                  </a:cubicBezTo>
                  <a:cubicBezTo>
                    <a:pt x="228" y="11"/>
                    <a:pt x="200" y="0"/>
                    <a:pt x="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4"/>
            <p:cNvSpPr/>
            <p:nvPr/>
          </p:nvSpPr>
          <p:spPr>
            <a:xfrm>
              <a:off x="2694150" y="3942825"/>
              <a:ext cx="15550" cy="23125"/>
            </a:xfrm>
            <a:custGeom>
              <a:avLst/>
              <a:gdLst/>
              <a:ahLst/>
              <a:cxnLst/>
              <a:rect l="l" t="t" r="r" b="b"/>
              <a:pathLst>
                <a:path w="622" h="925" extrusionOk="0">
                  <a:moveTo>
                    <a:pt x="152" y="0"/>
                  </a:moveTo>
                  <a:cubicBezTo>
                    <a:pt x="76" y="0"/>
                    <a:pt x="1" y="62"/>
                    <a:pt x="37" y="152"/>
                  </a:cubicBezTo>
                  <a:cubicBezTo>
                    <a:pt x="133" y="396"/>
                    <a:pt x="242" y="634"/>
                    <a:pt x="363" y="865"/>
                  </a:cubicBezTo>
                  <a:cubicBezTo>
                    <a:pt x="386" y="907"/>
                    <a:pt x="420" y="924"/>
                    <a:pt x="455" y="924"/>
                  </a:cubicBezTo>
                  <a:cubicBezTo>
                    <a:pt x="537" y="924"/>
                    <a:pt x="622" y="831"/>
                    <a:pt x="570" y="736"/>
                  </a:cubicBezTo>
                  <a:cubicBezTo>
                    <a:pt x="459" y="522"/>
                    <a:pt x="357" y="304"/>
                    <a:pt x="269" y="79"/>
                  </a:cubicBezTo>
                  <a:cubicBezTo>
                    <a:pt x="247" y="24"/>
                    <a:pt x="199" y="0"/>
                    <a:pt x="1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4"/>
            <p:cNvSpPr/>
            <p:nvPr/>
          </p:nvSpPr>
          <p:spPr>
            <a:xfrm>
              <a:off x="2703100" y="3943275"/>
              <a:ext cx="11750" cy="20450"/>
            </a:xfrm>
            <a:custGeom>
              <a:avLst/>
              <a:gdLst/>
              <a:ahLst/>
              <a:cxnLst/>
              <a:rect l="l" t="t" r="r" b="b"/>
              <a:pathLst>
                <a:path w="470" h="818" extrusionOk="0">
                  <a:moveTo>
                    <a:pt x="151" y="0"/>
                  </a:moveTo>
                  <a:cubicBezTo>
                    <a:pt x="78" y="0"/>
                    <a:pt x="0" y="64"/>
                    <a:pt x="23" y="157"/>
                  </a:cubicBezTo>
                  <a:cubicBezTo>
                    <a:pt x="73" y="353"/>
                    <a:pt x="133" y="547"/>
                    <a:pt x="204" y="738"/>
                  </a:cubicBezTo>
                  <a:cubicBezTo>
                    <a:pt x="225" y="794"/>
                    <a:pt x="271" y="817"/>
                    <a:pt x="318" y="817"/>
                  </a:cubicBezTo>
                  <a:cubicBezTo>
                    <a:pt x="394" y="817"/>
                    <a:pt x="470" y="755"/>
                    <a:pt x="437" y="665"/>
                  </a:cubicBezTo>
                  <a:cubicBezTo>
                    <a:pt x="365" y="475"/>
                    <a:pt x="304" y="282"/>
                    <a:pt x="256" y="84"/>
                  </a:cubicBezTo>
                  <a:cubicBezTo>
                    <a:pt x="241" y="25"/>
                    <a:pt x="197" y="0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4"/>
            <p:cNvSpPr/>
            <p:nvPr/>
          </p:nvSpPr>
          <p:spPr>
            <a:xfrm>
              <a:off x="2715575" y="3947275"/>
              <a:ext cx="7075" cy="12175"/>
            </a:xfrm>
            <a:custGeom>
              <a:avLst/>
              <a:gdLst/>
              <a:ahLst/>
              <a:cxnLst/>
              <a:rect l="l" t="t" r="r" b="b"/>
              <a:pathLst>
                <a:path w="283" h="487" extrusionOk="0">
                  <a:moveTo>
                    <a:pt x="139" y="1"/>
                  </a:moveTo>
                  <a:cubicBezTo>
                    <a:pt x="89" y="1"/>
                    <a:pt x="40" y="28"/>
                    <a:pt x="26" y="92"/>
                  </a:cubicBezTo>
                  <a:cubicBezTo>
                    <a:pt x="1" y="200"/>
                    <a:pt x="4" y="294"/>
                    <a:pt x="26" y="402"/>
                  </a:cubicBezTo>
                  <a:cubicBezTo>
                    <a:pt x="38" y="461"/>
                    <a:pt x="80" y="486"/>
                    <a:pt x="125" y="486"/>
                  </a:cubicBezTo>
                  <a:cubicBezTo>
                    <a:pt x="197" y="486"/>
                    <a:pt x="277" y="422"/>
                    <a:pt x="257" y="327"/>
                  </a:cubicBezTo>
                  <a:cubicBezTo>
                    <a:pt x="244" y="263"/>
                    <a:pt x="248" y="209"/>
                    <a:pt x="262" y="145"/>
                  </a:cubicBezTo>
                  <a:cubicBezTo>
                    <a:pt x="282" y="56"/>
                    <a:pt x="210" y="1"/>
                    <a:pt x="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4"/>
            <p:cNvSpPr/>
            <p:nvPr/>
          </p:nvSpPr>
          <p:spPr>
            <a:xfrm>
              <a:off x="2725275" y="3947675"/>
              <a:ext cx="16225" cy="17625"/>
            </a:xfrm>
            <a:custGeom>
              <a:avLst/>
              <a:gdLst/>
              <a:ahLst/>
              <a:cxnLst/>
              <a:rect l="l" t="t" r="r" b="b"/>
              <a:pathLst>
                <a:path w="649" h="705" extrusionOk="0">
                  <a:moveTo>
                    <a:pt x="479" y="0"/>
                  </a:moveTo>
                  <a:cubicBezTo>
                    <a:pt x="440" y="0"/>
                    <a:pt x="401" y="17"/>
                    <a:pt x="374" y="57"/>
                  </a:cubicBezTo>
                  <a:cubicBezTo>
                    <a:pt x="270" y="216"/>
                    <a:pt x="165" y="374"/>
                    <a:pt x="61" y="533"/>
                  </a:cubicBezTo>
                  <a:cubicBezTo>
                    <a:pt x="1" y="623"/>
                    <a:pt x="85" y="704"/>
                    <a:pt x="170" y="704"/>
                  </a:cubicBezTo>
                  <a:cubicBezTo>
                    <a:pt x="209" y="704"/>
                    <a:pt x="248" y="688"/>
                    <a:pt x="274" y="648"/>
                  </a:cubicBezTo>
                  <a:cubicBezTo>
                    <a:pt x="379" y="489"/>
                    <a:pt x="485" y="331"/>
                    <a:pt x="589" y="172"/>
                  </a:cubicBezTo>
                  <a:cubicBezTo>
                    <a:pt x="649" y="82"/>
                    <a:pt x="565" y="0"/>
                    <a:pt x="4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4"/>
            <p:cNvSpPr/>
            <p:nvPr/>
          </p:nvSpPr>
          <p:spPr>
            <a:xfrm>
              <a:off x="2678625" y="3966900"/>
              <a:ext cx="24150" cy="10275"/>
            </a:xfrm>
            <a:custGeom>
              <a:avLst/>
              <a:gdLst/>
              <a:ahLst/>
              <a:cxnLst/>
              <a:rect l="l" t="t" r="r" b="b"/>
              <a:pathLst>
                <a:path w="966" h="411" extrusionOk="0">
                  <a:moveTo>
                    <a:pt x="175" y="0"/>
                  </a:moveTo>
                  <a:cubicBezTo>
                    <a:pt x="68" y="0"/>
                    <a:pt x="0" y="167"/>
                    <a:pt x="118" y="230"/>
                  </a:cubicBezTo>
                  <a:cubicBezTo>
                    <a:pt x="334" y="349"/>
                    <a:pt x="563" y="408"/>
                    <a:pt x="810" y="410"/>
                  </a:cubicBezTo>
                  <a:cubicBezTo>
                    <a:pt x="810" y="410"/>
                    <a:pt x="810" y="410"/>
                    <a:pt x="811" y="410"/>
                  </a:cubicBezTo>
                  <a:cubicBezTo>
                    <a:pt x="966" y="410"/>
                    <a:pt x="955" y="168"/>
                    <a:pt x="799" y="167"/>
                  </a:cubicBezTo>
                  <a:cubicBezTo>
                    <a:pt x="596" y="165"/>
                    <a:pt x="412" y="114"/>
                    <a:pt x="233" y="16"/>
                  </a:cubicBezTo>
                  <a:cubicBezTo>
                    <a:pt x="213" y="5"/>
                    <a:pt x="193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4"/>
            <p:cNvSpPr/>
            <p:nvPr/>
          </p:nvSpPr>
          <p:spPr>
            <a:xfrm>
              <a:off x="2683725" y="3972350"/>
              <a:ext cx="22300" cy="10325"/>
            </a:xfrm>
            <a:custGeom>
              <a:avLst/>
              <a:gdLst/>
              <a:ahLst/>
              <a:cxnLst/>
              <a:rect l="l" t="t" r="r" b="b"/>
              <a:pathLst>
                <a:path w="892" h="413" extrusionOk="0">
                  <a:moveTo>
                    <a:pt x="711" y="0"/>
                  </a:moveTo>
                  <a:cubicBezTo>
                    <a:pt x="683" y="0"/>
                    <a:pt x="653" y="11"/>
                    <a:pt x="627" y="36"/>
                  </a:cubicBezTo>
                  <a:cubicBezTo>
                    <a:pt x="536" y="125"/>
                    <a:pt x="421" y="170"/>
                    <a:pt x="300" y="170"/>
                  </a:cubicBezTo>
                  <a:cubicBezTo>
                    <a:pt x="266" y="170"/>
                    <a:pt x="232" y="167"/>
                    <a:pt x="198" y="160"/>
                  </a:cubicBezTo>
                  <a:cubicBezTo>
                    <a:pt x="189" y="158"/>
                    <a:pt x="179" y="157"/>
                    <a:pt x="170" y="157"/>
                  </a:cubicBezTo>
                  <a:cubicBezTo>
                    <a:pt x="38" y="157"/>
                    <a:pt x="0" y="368"/>
                    <a:pt x="143" y="397"/>
                  </a:cubicBezTo>
                  <a:cubicBezTo>
                    <a:pt x="195" y="407"/>
                    <a:pt x="246" y="412"/>
                    <a:pt x="295" y="412"/>
                  </a:cubicBezTo>
                  <a:cubicBezTo>
                    <a:pt x="485" y="412"/>
                    <a:pt x="662" y="340"/>
                    <a:pt x="804" y="201"/>
                  </a:cubicBezTo>
                  <a:cubicBezTo>
                    <a:pt x="892" y="118"/>
                    <a:pt x="807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4"/>
            <p:cNvSpPr/>
            <p:nvPr/>
          </p:nvSpPr>
          <p:spPr>
            <a:xfrm>
              <a:off x="2729025" y="3955125"/>
              <a:ext cx="22850" cy="16050"/>
            </a:xfrm>
            <a:custGeom>
              <a:avLst/>
              <a:gdLst/>
              <a:ahLst/>
              <a:cxnLst/>
              <a:rect l="l" t="t" r="r" b="b"/>
              <a:pathLst>
                <a:path w="914" h="642" extrusionOk="0">
                  <a:moveTo>
                    <a:pt x="748" y="0"/>
                  </a:moveTo>
                  <a:cubicBezTo>
                    <a:pt x="710" y="0"/>
                    <a:pt x="672" y="19"/>
                    <a:pt x="648" y="63"/>
                  </a:cubicBezTo>
                  <a:cubicBezTo>
                    <a:pt x="545" y="254"/>
                    <a:pt x="368" y="377"/>
                    <a:pt x="151" y="398"/>
                  </a:cubicBezTo>
                  <a:cubicBezTo>
                    <a:pt x="0" y="413"/>
                    <a:pt x="4" y="642"/>
                    <a:pt x="148" y="642"/>
                  </a:cubicBezTo>
                  <a:cubicBezTo>
                    <a:pt x="152" y="642"/>
                    <a:pt x="157" y="642"/>
                    <a:pt x="162" y="641"/>
                  </a:cubicBezTo>
                  <a:cubicBezTo>
                    <a:pt x="464" y="611"/>
                    <a:pt x="719" y="446"/>
                    <a:pt x="863" y="178"/>
                  </a:cubicBezTo>
                  <a:cubicBezTo>
                    <a:pt x="913" y="84"/>
                    <a:pt x="830" y="0"/>
                    <a:pt x="7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4"/>
            <p:cNvSpPr/>
            <p:nvPr/>
          </p:nvSpPr>
          <p:spPr>
            <a:xfrm>
              <a:off x="2727225" y="3968950"/>
              <a:ext cx="25300" cy="8325"/>
            </a:xfrm>
            <a:custGeom>
              <a:avLst/>
              <a:gdLst/>
              <a:ahLst/>
              <a:cxnLst/>
              <a:rect l="l" t="t" r="r" b="b"/>
              <a:pathLst>
                <a:path w="1012" h="333" extrusionOk="0">
                  <a:moveTo>
                    <a:pt x="190" y="1"/>
                  </a:moveTo>
                  <a:cubicBezTo>
                    <a:pt x="74" y="1"/>
                    <a:pt x="0" y="171"/>
                    <a:pt x="125" y="226"/>
                  </a:cubicBezTo>
                  <a:cubicBezTo>
                    <a:pt x="291" y="298"/>
                    <a:pt x="455" y="333"/>
                    <a:pt x="625" y="333"/>
                  </a:cubicBezTo>
                  <a:cubicBezTo>
                    <a:pt x="704" y="333"/>
                    <a:pt x="784" y="325"/>
                    <a:pt x="867" y="311"/>
                  </a:cubicBezTo>
                  <a:cubicBezTo>
                    <a:pt x="1011" y="283"/>
                    <a:pt x="954" y="76"/>
                    <a:pt x="819" y="76"/>
                  </a:cubicBezTo>
                  <a:cubicBezTo>
                    <a:pt x="811" y="76"/>
                    <a:pt x="803" y="76"/>
                    <a:pt x="794" y="78"/>
                  </a:cubicBezTo>
                  <a:cubicBezTo>
                    <a:pt x="739" y="88"/>
                    <a:pt x="684" y="92"/>
                    <a:pt x="629" y="92"/>
                  </a:cubicBezTo>
                  <a:cubicBezTo>
                    <a:pt x="496" y="92"/>
                    <a:pt x="366" y="64"/>
                    <a:pt x="241" y="12"/>
                  </a:cubicBezTo>
                  <a:cubicBezTo>
                    <a:pt x="224" y="4"/>
                    <a:pt x="206" y="1"/>
                    <a:pt x="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4"/>
            <p:cNvSpPr/>
            <p:nvPr/>
          </p:nvSpPr>
          <p:spPr>
            <a:xfrm>
              <a:off x="2681850" y="3975000"/>
              <a:ext cx="11800" cy="10525"/>
            </a:xfrm>
            <a:custGeom>
              <a:avLst/>
              <a:gdLst/>
              <a:ahLst/>
              <a:cxnLst/>
              <a:rect l="l" t="t" r="r" b="b"/>
              <a:pathLst>
                <a:path w="472" h="421" extrusionOk="0">
                  <a:moveTo>
                    <a:pt x="293" y="0"/>
                  </a:moveTo>
                  <a:cubicBezTo>
                    <a:pt x="232" y="0"/>
                    <a:pt x="163" y="30"/>
                    <a:pt x="109" y="85"/>
                  </a:cubicBezTo>
                  <a:cubicBezTo>
                    <a:pt x="17" y="178"/>
                    <a:pt x="0" y="308"/>
                    <a:pt x="71" y="379"/>
                  </a:cubicBezTo>
                  <a:cubicBezTo>
                    <a:pt x="99" y="407"/>
                    <a:pt x="137" y="420"/>
                    <a:pt x="179" y="420"/>
                  </a:cubicBezTo>
                  <a:cubicBezTo>
                    <a:pt x="240" y="420"/>
                    <a:pt x="309" y="391"/>
                    <a:pt x="363" y="335"/>
                  </a:cubicBezTo>
                  <a:cubicBezTo>
                    <a:pt x="455" y="242"/>
                    <a:pt x="472" y="112"/>
                    <a:pt x="403" y="43"/>
                  </a:cubicBezTo>
                  <a:cubicBezTo>
                    <a:pt x="374" y="14"/>
                    <a:pt x="335" y="0"/>
                    <a:pt x="2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4"/>
            <p:cNvSpPr/>
            <p:nvPr/>
          </p:nvSpPr>
          <p:spPr>
            <a:xfrm>
              <a:off x="2676875" y="3965575"/>
              <a:ext cx="10450" cy="9200"/>
            </a:xfrm>
            <a:custGeom>
              <a:avLst/>
              <a:gdLst/>
              <a:ahLst/>
              <a:cxnLst/>
              <a:rect l="l" t="t" r="r" b="b"/>
              <a:pathLst>
                <a:path w="418" h="368" extrusionOk="0">
                  <a:moveTo>
                    <a:pt x="154" y="0"/>
                  </a:moveTo>
                  <a:cubicBezTo>
                    <a:pt x="118" y="0"/>
                    <a:pt x="84" y="12"/>
                    <a:pt x="60" y="37"/>
                  </a:cubicBezTo>
                  <a:cubicBezTo>
                    <a:pt x="1" y="97"/>
                    <a:pt x="18" y="213"/>
                    <a:pt x="101" y="294"/>
                  </a:cubicBezTo>
                  <a:cubicBezTo>
                    <a:pt x="150" y="342"/>
                    <a:pt x="210" y="368"/>
                    <a:pt x="264" y="368"/>
                  </a:cubicBezTo>
                  <a:cubicBezTo>
                    <a:pt x="301" y="368"/>
                    <a:pt x="334" y="356"/>
                    <a:pt x="358" y="332"/>
                  </a:cubicBezTo>
                  <a:cubicBezTo>
                    <a:pt x="417" y="271"/>
                    <a:pt x="400" y="156"/>
                    <a:pt x="317" y="74"/>
                  </a:cubicBezTo>
                  <a:cubicBezTo>
                    <a:pt x="269" y="26"/>
                    <a:pt x="208" y="0"/>
                    <a:pt x="1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4"/>
            <p:cNvSpPr/>
            <p:nvPr/>
          </p:nvSpPr>
          <p:spPr>
            <a:xfrm>
              <a:off x="2685325" y="3952800"/>
              <a:ext cx="11875" cy="10800"/>
            </a:xfrm>
            <a:custGeom>
              <a:avLst/>
              <a:gdLst/>
              <a:ahLst/>
              <a:cxnLst/>
              <a:rect l="l" t="t" r="r" b="b"/>
              <a:pathLst>
                <a:path w="475" h="432" extrusionOk="0">
                  <a:moveTo>
                    <a:pt x="237" y="1"/>
                  </a:moveTo>
                  <a:cubicBezTo>
                    <a:pt x="181" y="1"/>
                    <a:pt x="126" y="22"/>
                    <a:pt x="84" y="65"/>
                  </a:cubicBezTo>
                  <a:cubicBezTo>
                    <a:pt x="1" y="151"/>
                    <a:pt x="1" y="286"/>
                    <a:pt x="86" y="370"/>
                  </a:cubicBezTo>
                  <a:cubicBezTo>
                    <a:pt x="128" y="411"/>
                    <a:pt x="183" y="432"/>
                    <a:pt x="238" y="432"/>
                  </a:cubicBezTo>
                  <a:cubicBezTo>
                    <a:pt x="294" y="432"/>
                    <a:pt x="349" y="411"/>
                    <a:pt x="392" y="368"/>
                  </a:cubicBezTo>
                  <a:cubicBezTo>
                    <a:pt x="474" y="282"/>
                    <a:pt x="474" y="147"/>
                    <a:pt x="389" y="63"/>
                  </a:cubicBezTo>
                  <a:cubicBezTo>
                    <a:pt x="346" y="22"/>
                    <a:pt x="291" y="1"/>
                    <a:pt x="2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4"/>
            <p:cNvSpPr/>
            <p:nvPr/>
          </p:nvSpPr>
          <p:spPr>
            <a:xfrm>
              <a:off x="2691425" y="3940175"/>
              <a:ext cx="12650" cy="11325"/>
            </a:xfrm>
            <a:custGeom>
              <a:avLst/>
              <a:gdLst/>
              <a:ahLst/>
              <a:cxnLst/>
              <a:rect l="l" t="t" r="r" b="b"/>
              <a:pathLst>
                <a:path w="506" h="453" extrusionOk="0">
                  <a:moveTo>
                    <a:pt x="229" y="1"/>
                  </a:moveTo>
                  <a:cubicBezTo>
                    <a:pt x="175" y="1"/>
                    <a:pt x="123" y="20"/>
                    <a:pt x="84" y="60"/>
                  </a:cubicBezTo>
                  <a:cubicBezTo>
                    <a:pt x="1" y="144"/>
                    <a:pt x="10" y="288"/>
                    <a:pt x="103" y="379"/>
                  </a:cubicBezTo>
                  <a:cubicBezTo>
                    <a:pt x="153" y="428"/>
                    <a:pt x="216" y="452"/>
                    <a:pt x="277" y="452"/>
                  </a:cubicBezTo>
                  <a:cubicBezTo>
                    <a:pt x="331" y="452"/>
                    <a:pt x="384" y="433"/>
                    <a:pt x="423" y="393"/>
                  </a:cubicBezTo>
                  <a:cubicBezTo>
                    <a:pt x="506" y="309"/>
                    <a:pt x="496" y="166"/>
                    <a:pt x="403" y="74"/>
                  </a:cubicBezTo>
                  <a:cubicBezTo>
                    <a:pt x="354" y="26"/>
                    <a:pt x="290" y="1"/>
                    <a:pt x="2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4"/>
            <p:cNvSpPr/>
            <p:nvPr/>
          </p:nvSpPr>
          <p:spPr>
            <a:xfrm>
              <a:off x="2702350" y="3940325"/>
              <a:ext cx="9875" cy="8975"/>
            </a:xfrm>
            <a:custGeom>
              <a:avLst/>
              <a:gdLst/>
              <a:ahLst/>
              <a:cxnLst/>
              <a:rect l="l" t="t" r="r" b="b"/>
              <a:pathLst>
                <a:path w="395" h="359" extrusionOk="0">
                  <a:moveTo>
                    <a:pt x="198" y="1"/>
                  </a:moveTo>
                  <a:cubicBezTo>
                    <a:pt x="151" y="1"/>
                    <a:pt x="105" y="19"/>
                    <a:pt x="70" y="54"/>
                  </a:cubicBezTo>
                  <a:cubicBezTo>
                    <a:pt x="0" y="125"/>
                    <a:pt x="1" y="237"/>
                    <a:pt x="71" y="308"/>
                  </a:cubicBezTo>
                  <a:cubicBezTo>
                    <a:pt x="106" y="342"/>
                    <a:pt x="151" y="359"/>
                    <a:pt x="197" y="359"/>
                  </a:cubicBezTo>
                  <a:cubicBezTo>
                    <a:pt x="243" y="359"/>
                    <a:pt x="289" y="341"/>
                    <a:pt x="324" y="306"/>
                  </a:cubicBezTo>
                  <a:cubicBezTo>
                    <a:pt x="394" y="235"/>
                    <a:pt x="393" y="123"/>
                    <a:pt x="323" y="52"/>
                  </a:cubicBezTo>
                  <a:cubicBezTo>
                    <a:pt x="289" y="18"/>
                    <a:pt x="243" y="1"/>
                    <a:pt x="1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4"/>
            <p:cNvSpPr/>
            <p:nvPr/>
          </p:nvSpPr>
          <p:spPr>
            <a:xfrm>
              <a:off x="2715275" y="3941725"/>
              <a:ext cx="12950" cy="11575"/>
            </a:xfrm>
            <a:custGeom>
              <a:avLst/>
              <a:gdLst/>
              <a:ahLst/>
              <a:cxnLst/>
              <a:rect l="l" t="t" r="r" b="b"/>
              <a:pathLst>
                <a:path w="518" h="463" extrusionOk="0">
                  <a:moveTo>
                    <a:pt x="222" y="1"/>
                  </a:moveTo>
                  <a:cubicBezTo>
                    <a:pt x="169" y="1"/>
                    <a:pt x="119" y="19"/>
                    <a:pt x="81" y="57"/>
                  </a:cubicBezTo>
                  <a:cubicBezTo>
                    <a:pt x="0" y="141"/>
                    <a:pt x="12" y="286"/>
                    <a:pt x="110" y="383"/>
                  </a:cubicBezTo>
                  <a:cubicBezTo>
                    <a:pt x="164" y="436"/>
                    <a:pt x="232" y="463"/>
                    <a:pt x="296" y="463"/>
                  </a:cubicBezTo>
                  <a:cubicBezTo>
                    <a:pt x="348" y="463"/>
                    <a:pt x="398" y="445"/>
                    <a:pt x="436" y="407"/>
                  </a:cubicBezTo>
                  <a:cubicBezTo>
                    <a:pt x="517" y="322"/>
                    <a:pt x="505" y="177"/>
                    <a:pt x="407" y="81"/>
                  </a:cubicBezTo>
                  <a:cubicBezTo>
                    <a:pt x="354" y="28"/>
                    <a:pt x="286" y="1"/>
                    <a:pt x="2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4"/>
            <p:cNvSpPr/>
            <p:nvPr/>
          </p:nvSpPr>
          <p:spPr>
            <a:xfrm>
              <a:off x="2733500" y="3944775"/>
              <a:ext cx="11100" cy="9675"/>
            </a:xfrm>
            <a:custGeom>
              <a:avLst/>
              <a:gdLst/>
              <a:ahLst/>
              <a:cxnLst/>
              <a:rect l="l" t="t" r="r" b="b"/>
              <a:pathLst>
                <a:path w="444" h="387" extrusionOk="0">
                  <a:moveTo>
                    <a:pt x="149" y="0"/>
                  </a:moveTo>
                  <a:cubicBezTo>
                    <a:pt x="114" y="0"/>
                    <a:pt x="83" y="11"/>
                    <a:pt x="59" y="33"/>
                  </a:cubicBezTo>
                  <a:cubicBezTo>
                    <a:pt x="0" y="94"/>
                    <a:pt x="24" y="214"/>
                    <a:pt x="114" y="302"/>
                  </a:cubicBezTo>
                  <a:cubicBezTo>
                    <a:pt x="170" y="357"/>
                    <a:pt x="238" y="387"/>
                    <a:pt x="296" y="387"/>
                  </a:cubicBezTo>
                  <a:cubicBezTo>
                    <a:pt x="330" y="387"/>
                    <a:pt x="362" y="376"/>
                    <a:pt x="384" y="353"/>
                  </a:cubicBezTo>
                  <a:cubicBezTo>
                    <a:pt x="443" y="292"/>
                    <a:pt x="418" y="172"/>
                    <a:pt x="329" y="84"/>
                  </a:cubicBezTo>
                  <a:cubicBezTo>
                    <a:pt x="274" y="29"/>
                    <a:pt x="207" y="0"/>
                    <a:pt x="1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4"/>
            <p:cNvSpPr/>
            <p:nvPr/>
          </p:nvSpPr>
          <p:spPr>
            <a:xfrm>
              <a:off x="2743900" y="3951025"/>
              <a:ext cx="12900" cy="11725"/>
            </a:xfrm>
            <a:custGeom>
              <a:avLst/>
              <a:gdLst/>
              <a:ahLst/>
              <a:cxnLst/>
              <a:rect l="l" t="t" r="r" b="b"/>
              <a:pathLst>
                <a:path w="516" h="469" extrusionOk="0">
                  <a:moveTo>
                    <a:pt x="257" y="1"/>
                  </a:moveTo>
                  <a:cubicBezTo>
                    <a:pt x="197" y="1"/>
                    <a:pt x="137" y="24"/>
                    <a:pt x="91" y="71"/>
                  </a:cubicBezTo>
                  <a:cubicBezTo>
                    <a:pt x="0" y="162"/>
                    <a:pt x="1" y="311"/>
                    <a:pt x="93" y="402"/>
                  </a:cubicBezTo>
                  <a:cubicBezTo>
                    <a:pt x="139" y="446"/>
                    <a:pt x="198" y="469"/>
                    <a:pt x="257" y="469"/>
                  </a:cubicBezTo>
                  <a:cubicBezTo>
                    <a:pt x="318" y="469"/>
                    <a:pt x="379" y="445"/>
                    <a:pt x="424" y="399"/>
                  </a:cubicBezTo>
                  <a:cubicBezTo>
                    <a:pt x="515" y="307"/>
                    <a:pt x="513" y="159"/>
                    <a:pt x="422" y="68"/>
                  </a:cubicBezTo>
                  <a:cubicBezTo>
                    <a:pt x="377" y="23"/>
                    <a:pt x="317" y="1"/>
                    <a:pt x="2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4"/>
            <p:cNvSpPr/>
            <p:nvPr/>
          </p:nvSpPr>
          <p:spPr>
            <a:xfrm>
              <a:off x="2745150" y="3968150"/>
              <a:ext cx="16325" cy="14850"/>
            </a:xfrm>
            <a:custGeom>
              <a:avLst/>
              <a:gdLst/>
              <a:ahLst/>
              <a:cxnLst/>
              <a:rect l="l" t="t" r="r" b="b"/>
              <a:pathLst>
                <a:path w="653" h="594" extrusionOk="0">
                  <a:moveTo>
                    <a:pt x="326" y="1"/>
                  </a:moveTo>
                  <a:cubicBezTo>
                    <a:pt x="250" y="1"/>
                    <a:pt x="174" y="30"/>
                    <a:pt x="116" y="89"/>
                  </a:cubicBezTo>
                  <a:cubicBezTo>
                    <a:pt x="1" y="205"/>
                    <a:pt x="2" y="392"/>
                    <a:pt x="119" y="508"/>
                  </a:cubicBezTo>
                  <a:cubicBezTo>
                    <a:pt x="176" y="565"/>
                    <a:pt x="251" y="593"/>
                    <a:pt x="326" y="593"/>
                  </a:cubicBezTo>
                  <a:cubicBezTo>
                    <a:pt x="402" y="593"/>
                    <a:pt x="479" y="564"/>
                    <a:pt x="537" y="505"/>
                  </a:cubicBezTo>
                  <a:cubicBezTo>
                    <a:pt x="652" y="389"/>
                    <a:pt x="650" y="201"/>
                    <a:pt x="535" y="86"/>
                  </a:cubicBezTo>
                  <a:cubicBezTo>
                    <a:pt x="477" y="29"/>
                    <a:pt x="401" y="1"/>
                    <a:pt x="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4"/>
            <p:cNvSpPr/>
            <p:nvPr/>
          </p:nvSpPr>
          <p:spPr>
            <a:xfrm>
              <a:off x="2689250" y="3998850"/>
              <a:ext cx="62200" cy="32000"/>
            </a:xfrm>
            <a:custGeom>
              <a:avLst/>
              <a:gdLst/>
              <a:ahLst/>
              <a:cxnLst/>
              <a:rect l="l" t="t" r="r" b="b"/>
              <a:pathLst>
                <a:path w="2488" h="1280" extrusionOk="0">
                  <a:moveTo>
                    <a:pt x="2297" y="0"/>
                  </a:moveTo>
                  <a:cubicBezTo>
                    <a:pt x="2168" y="0"/>
                    <a:pt x="1882" y="270"/>
                    <a:pt x="1307" y="378"/>
                  </a:cubicBezTo>
                  <a:cubicBezTo>
                    <a:pt x="1148" y="408"/>
                    <a:pt x="1003" y="419"/>
                    <a:pt x="873" y="419"/>
                  </a:cubicBezTo>
                  <a:cubicBezTo>
                    <a:pt x="532" y="419"/>
                    <a:pt x="291" y="345"/>
                    <a:pt x="168" y="345"/>
                  </a:cubicBezTo>
                  <a:cubicBezTo>
                    <a:pt x="123" y="345"/>
                    <a:pt x="94" y="354"/>
                    <a:pt x="81" y="381"/>
                  </a:cubicBezTo>
                  <a:cubicBezTo>
                    <a:pt x="0" y="548"/>
                    <a:pt x="594" y="1280"/>
                    <a:pt x="1267" y="1280"/>
                  </a:cubicBezTo>
                  <a:cubicBezTo>
                    <a:pt x="1328" y="1280"/>
                    <a:pt x="1390" y="1274"/>
                    <a:pt x="1452" y="1260"/>
                  </a:cubicBezTo>
                  <a:cubicBezTo>
                    <a:pt x="2148" y="1113"/>
                    <a:pt x="2487" y="159"/>
                    <a:pt x="2342" y="17"/>
                  </a:cubicBezTo>
                  <a:cubicBezTo>
                    <a:pt x="2330" y="6"/>
                    <a:pt x="2315" y="0"/>
                    <a:pt x="22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4"/>
            <p:cNvSpPr/>
            <p:nvPr/>
          </p:nvSpPr>
          <p:spPr>
            <a:xfrm>
              <a:off x="2707850" y="4017350"/>
              <a:ext cx="34175" cy="23825"/>
            </a:xfrm>
            <a:custGeom>
              <a:avLst/>
              <a:gdLst/>
              <a:ahLst/>
              <a:cxnLst/>
              <a:rect l="l" t="t" r="r" b="b"/>
              <a:pathLst>
                <a:path w="1367" h="953" extrusionOk="0">
                  <a:moveTo>
                    <a:pt x="1057" y="0"/>
                  </a:moveTo>
                  <a:cubicBezTo>
                    <a:pt x="916" y="0"/>
                    <a:pt x="705" y="68"/>
                    <a:pt x="436" y="154"/>
                  </a:cubicBezTo>
                  <a:cubicBezTo>
                    <a:pt x="201" y="229"/>
                    <a:pt x="82" y="269"/>
                    <a:pt x="57" y="352"/>
                  </a:cubicBezTo>
                  <a:cubicBezTo>
                    <a:pt x="1" y="541"/>
                    <a:pt x="345" y="953"/>
                    <a:pt x="702" y="953"/>
                  </a:cubicBezTo>
                  <a:cubicBezTo>
                    <a:pt x="734" y="953"/>
                    <a:pt x="766" y="949"/>
                    <a:pt x="798" y="942"/>
                  </a:cubicBezTo>
                  <a:cubicBezTo>
                    <a:pt x="1198" y="854"/>
                    <a:pt x="1367" y="221"/>
                    <a:pt x="1212" y="53"/>
                  </a:cubicBezTo>
                  <a:cubicBezTo>
                    <a:pt x="1177" y="16"/>
                    <a:pt x="1125" y="0"/>
                    <a:pt x="10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4"/>
            <p:cNvSpPr/>
            <p:nvPr/>
          </p:nvSpPr>
          <p:spPr>
            <a:xfrm>
              <a:off x="2717775" y="4024200"/>
              <a:ext cx="40825" cy="88050"/>
            </a:xfrm>
            <a:custGeom>
              <a:avLst/>
              <a:gdLst/>
              <a:ahLst/>
              <a:cxnLst/>
              <a:rect l="l" t="t" r="r" b="b"/>
              <a:pathLst>
                <a:path w="1633" h="3522" extrusionOk="0">
                  <a:moveTo>
                    <a:pt x="247" y="0"/>
                  </a:moveTo>
                  <a:cubicBezTo>
                    <a:pt x="121" y="0"/>
                    <a:pt x="0" y="83"/>
                    <a:pt x="18" y="244"/>
                  </a:cubicBezTo>
                  <a:cubicBezTo>
                    <a:pt x="154" y="1375"/>
                    <a:pt x="516" y="2436"/>
                    <a:pt x="1106" y="3409"/>
                  </a:cubicBezTo>
                  <a:cubicBezTo>
                    <a:pt x="1155" y="3489"/>
                    <a:pt x="1225" y="3522"/>
                    <a:pt x="1296" y="3522"/>
                  </a:cubicBezTo>
                  <a:cubicBezTo>
                    <a:pt x="1463" y="3522"/>
                    <a:pt x="1633" y="3338"/>
                    <a:pt x="1518" y="3150"/>
                  </a:cubicBezTo>
                  <a:cubicBezTo>
                    <a:pt x="972" y="2250"/>
                    <a:pt x="631" y="1270"/>
                    <a:pt x="504" y="223"/>
                  </a:cubicBezTo>
                  <a:cubicBezTo>
                    <a:pt x="487" y="73"/>
                    <a:pt x="365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4"/>
            <p:cNvSpPr/>
            <p:nvPr/>
          </p:nvSpPr>
          <p:spPr>
            <a:xfrm>
              <a:off x="2697525" y="3829975"/>
              <a:ext cx="60275" cy="71475"/>
            </a:xfrm>
            <a:custGeom>
              <a:avLst/>
              <a:gdLst/>
              <a:ahLst/>
              <a:cxnLst/>
              <a:rect l="l" t="t" r="r" b="b"/>
              <a:pathLst>
                <a:path w="2411" h="2859" extrusionOk="0">
                  <a:moveTo>
                    <a:pt x="1332" y="0"/>
                  </a:moveTo>
                  <a:cubicBezTo>
                    <a:pt x="806" y="0"/>
                    <a:pt x="301" y="509"/>
                    <a:pt x="158" y="1218"/>
                  </a:cubicBezTo>
                  <a:cubicBezTo>
                    <a:pt x="1" y="1999"/>
                    <a:pt x="342" y="2726"/>
                    <a:pt x="921" y="2843"/>
                  </a:cubicBezTo>
                  <a:cubicBezTo>
                    <a:pt x="975" y="2853"/>
                    <a:pt x="1028" y="2858"/>
                    <a:pt x="1081" y="2858"/>
                  </a:cubicBezTo>
                  <a:cubicBezTo>
                    <a:pt x="1606" y="2858"/>
                    <a:pt x="2111" y="2349"/>
                    <a:pt x="2253" y="1641"/>
                  </a:cubicBezTo>
                  <a:cubicBezTo>
                    <a:pt x="2411" y="860"/>
                    <a:pt x="2069" y="133"/>
                    <a:pt x="1490" y="16"/>
                  </a:cubicBezTo>
                  <a:cubicBezTo>
                    <a:pt x="1437" y="6"/>
                    <a:pt x="1384" y="0"/>
                    <a:pt x="13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4"/>
            <p:cNvSpPr/>
            <p:nvPr/>
          </p:nvSpPr>
          <p:spPr>
            <a:xfrm>
              <a:off x="2713800" y="3840475"/>
              <a:ext cx="64850" cy="64875"/>
            </a:xfrm>
            <a:custGeom>
              <a:avLst/>
              <a:gdLst/>
              <a:ahLst/>
              <a:cxnLst/>
              <a:rect l="l" t="t" r="r" b="b"/>
              <a:pathLst>
                <a:path w="2594" h="2595" extrusionOk="0">
                  <a:moveTo>
                    <a:pt x="1852" y="1"/>
                  </a:moveTo>
                  <a:cubicBezTo>
                    <a:pt x="1452" y="1"/>
                    <a:pt x="875" y="693"/>
                    <a:pt x="634" y="1049"/>
                  </a:cubicBezTo>
                  <a:cubicBezTo>
                    <a:pt x="434" y="1345"/>
                    <a:pt x="0" y="1985"/>
                    <a:pt x="232" y="2339"/>
                  </a:cubicBezTo>
                  <a:cubicBezTo>
                    <a:pt x="344" y="2509"/>
                    <a:pt x="596" y="2595"/>
                    <a:pt x="885" y="2595"/>
                  </a:cubicBezTo>
                  <a:cubicBezTo>
                    <a:pt x="1219" y="2595"/>
                    <a:pt x="1602" y="2480"/>
                    <a:pt x="1869" y="2250"/>
                  </a:cubicBezTo>
                  <a:cubicBezTo>
                    <a:pt x="2593" y="1625"/>
                    <a:pt x="2409" y="203"/>
                    <a:pt x="1964" y="22"/>
                  </a:cubicBezTo>
                  <a:cubicBezTo>
                    <a:pt x="1929" y="8"/>
                    <a:pt x="1891" y="1"/>
                    <a:pt x="18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4"/>
            <p:cNvSpPr/>
            <p:nvPr/>
          </p:nvSpPr>
          <p:spPr>
            <a:xfrm>
              <a:off x="2711025" y="3892325"/>
              <a:ext cx="28650" cy="19050"/>
            </a:xfrm>
            <a:custGeom>
              <a:avLst/>
              <a:gdLst/>
              <a:ahLst/>
              <a:cxnLst/>
              <a:rect l="l" t="t" r="r" b="b"/>
              <a:pathLst>
                <a:path w="1146" h="762" extrusionOk="0">
                  <a:moveTo>
                    <a:pt x="494" y="0"/>
                  </a:moveTo>
                  <a:cubicBezTo>
                    <a:pt x="263" y="0"/>
                    <a:pt x="74" y="107"/>
                    <a:pt x="41" y="273"/>
                  </a:cubicBezTo>
                  <a:cubicBezTo>
                    <a:pt x="1" y="475"/>
                    <a:pt x="206" y="687"/>
                    <a:pt x="499" y="746"/>
                  </a:cubicBezTo>
                  <a:cubicBezTo>
                    <a:pt x="552" y="756"/>
                    <a:pt x="603" y="761"/>
                    <a:pt x="653" y="761"/>
                  </a:cubicBezTo>
                  <a:cubicBezTo>
                    <a:pt x="883" y="761"/>
                    <a:pt x="1072" y="654"/>
                    <a:pt x="1105" y="488"/>
                  </a:cubicBezTo>
                  <a:cubicBezTo>
                    <a:pt x="1146" y="286"/>
                    <a:pt x="941" y="74"/>
                    <a:pt x="647" y="16"/>
                  </a:cubicBezTo>
                  <a:cubicBezTo>
                    <a:pt x="595" y="5"/>
                    <a:pt x="543" y="0"/>
                    <a:pt x="4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4"/>
            <p:cNvSpPr/>
            <p:nvPr/>
          </p:nvSpPr>
          <p:spPr>
            <a:xfrm>
              <a:off x="2520825" y="3986825"/>
              <a:ext cx="67275" cy="61175"/>
            </a:xfrm>
            <a:custGeom>
              <a:avLst/>
              <a:gdLst/>
              <a:ahLst/>
              <a:cxnLst/>
              <a:rect l="l" t="t" r="r" b="b"/>
              <a:pathLst>
                <a:path w="2691" h="2447" extrusionOk="0">
                  <a:moveTo>
                    <a:pt x="1133" y="0"/>
                  </a:moveTo>
                  <a:cubicBezTo>
                    <a:pt x="949" y="0"/>
                    <a:pt x="766" y="47"/>
                    <a:pt x="598" y="155"/>
                  </a:cubicBezTo>
                  <a:cubicBezTo>
                    <a:pt x="47" y="512"/>
                    <a:pt x="0" y="1325"/>
                    <a:pt x="306" y="1824"/>
                  </a:cubicBezTo>
                  <a:cubicBezTo>
                    <a:pt x="556" y="2232"/>
                    <a:pt x="1054" y="2447"/>
                    <a:pt x="1515" y="2447"/>
                  </a:cubicBezTo>
                  <a:cubicBezTo>
                    <a:pt x="1839" y="2447"/>
                    <a:pt x="2146" y="2341"/>
                    <a:pt x="2337" y="2122"/>
                  </a:cubicBezTo>
                  <a:cubicBezTo>
                    <a:pt x="2690" y="1718"/>
                    <a:pt x="2588" y="1004"/>
                    <a:pt x="2240" y="565"/>
                  </a:cubicBezTo>
                  <a:cubicBezTo>
                    <a:pt x="1993" y="253"/>
                    <a:pt x="1561" y="0"/>
                    <a:pt x="11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4"/>
            <p:cNvSpPr/>
            <p:nvPr/>
          </p:nvSpPr>
          <p:spPr>
            <a:xfrm>
              <a:off x="2511950" y="4021050"/>
              <a:ext cx="68800" cy="41650"/>
            </a:xfrm>
            <a:custGeom>
              <a:avLst/>
              <a:gdLst/>
              <a:ahLst/>
              <a:cxnLst/>
              <a:rect l="l" t="t" r="r" b="b"/>
              <a:pathLst>
                <a:path w="2752" h="1666" extrusionOk="0">
                  <a:moveTo>
                    <a:pt x="364" y="1"/>
                  </a:moveTo>
                  <a:cubicBezTo>
                    <a:pt x="290" y="1"/>
                    <a:pt x="262" y="12"/>
                    <a:pt x="234" y="40"/>
                  </a:cubicBezTo>
                  <a:cubicBezTo>
                    <a:pt x="1" y="282"/>
                    <a:pt x="291" y="1289"/>
                    <a:pt x="990" y="1579"/>
                  </a:cubicBezTo>
                  <a:cubicBezTo>
                    <a:pt x="1135" y="1639"/>
                    <a:pt x="1288" y="1665"/>
                    <a:pt x="1442" y="1665"/>
                  </a:cubicBezTo>
                  <a:cubicBezTo>
                    <a:pt x="2087" y="1665"/>
                    <a:pt x="2738" y="1208"/>
                    <a:pt x="2745" y="850"/>
                  </a:cubicBezTo>
                  <a:cubicBezTo>
                    <a:pt x="2752" y="502"/>
                    <a:pt x="2140" y="220"/>
                    <a:pt x="2075" y="192"/>
                  </a:cubicBezTo>
                  <a:cubicBezTo>
                    <a:pt x="1869" y="99"/>
                    <a:pt x="1787" y="121"/>
                    <a:pt x="936" y="46"/>
                  </a:cubicBezTo>
                  <a:cubicBezTo>
                    <a:pt x="619" y="19"/>
                    <a:pt x="456" y="1"/>
                    <a:pt x="3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4"/>
            <p:cNvSpPr/>
            <p:nvPr/>
          </p:nvSpPr>
          <p:spPr>
            <a:xfrm>
              <a:off x="2560100" y="3988650"/>
              <a:ext cx="40850" cy="54225"/>
            </a:xfrm>
            <a:custGeom>
              <a:avLst/>
              <a:gdLst/>
              <a:ahLst/>
              <a:cxnLst/>
              <a:rect l="l" t="t" r="r" b="b"/>
              <a:pathLst>
                <a:path w="1634" h="2169" extrusionOk="0">
                  <a:moveTo>
                    <a:pt x="623" y="0"/>
                  </a:moveTo>
                  <a:cubicBezTo>
                    <a:pt x="581" y="0"/>
                    <a:pt x="541" y="8"/>
                    <a:pt x="504" y="26"/>
                  </a:cubicBezTo>
                  <a:cubicBezTo>
                    <a:pt x="419" y="67"/>
                    <a:pt x="380" y="146"/>
                    <a:pt x="351" y="212"/>
                  </a:cubicBezTo>
                  <a:cubicBezTo>
                    <a:pt x="168" y="627"/>
                    <a:pt x="0" y="1009"/>
                    <a:pt x="176" y="1448"/>
                  </a:cubicBezTo>
                  <a:cubicBezTo>
                    <a:pt x="316" y="1795"/>
                    <a:pt x="662" y="2169"/>
                    <a:pt x="933" y="2169"/>
                  </a:cubicBezTo>
                  <a:cubicBezTo>
                    <a:pt x="960" y="2169"/>
                    <a:pt x="986" y="2165"/>
                    <a:pt x="1011" y="2158"/>
                  </a:cubicBezTo>
                  <a:cubicBezTo>
                    <a:pt x="1433" y="2030"/>
                    <a:pt x="1633" y="729"/>
                    <a:pt x="1114" y="239"/>
                  </a:cubicBezTo>
                  <a:cubicBezTo>
                    <a:pt x="1017" y="149"/>
                    <a:pt x="805" y="0"/>
                    <a:pt x="6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4"/>
            <p:cNvSpPr/>
            <p:nvPr/>
          </p:nvSpPr>
          <p:spPr>
            <a:xfrm>
              <a:off x="2520400" y="4039550"/>
              <a:ext cx="63375" cy="32925"/>
            </a:xfrm>
            <a:custGeom>
              <a:avLst/>
              <a:gdLst/>
              <a:ahLst/>
              <a:cxnLst/>
              <a:rect l="l" t="t" r="r" b="b"/>
              <a:pathLst>
                <a:path w="2535" h="1317" extrusionOk="0">
                  <a:moveTo>
                    <a:pt x="2105" y="1"/>
                  </a:moveTo>
                  <a:cubicBezTo>
                    <a:pt x="1730" y="1"/>
                    <a:pt x="1126" y="206"/>
                    <a:pt x="805" y="342"/>
                  </a:cubicBezTo>
                  <a:cubicBezTo>
                    <a:pt x="544" y="453"/>
                    <a:pt x="1" y="682"/>
                    <a:pt x="25" y="926"/>
                  </a:cubicBezTo>
                  <a:cubicBezTo>
                    <a:pt x="44" y="1132"/>
                    <a:pt x="456" y="1244"/>
                    <a:pt x="553" y="1270"/>
                  </a:cubicBezTo>
                  <a:cubicBezTo>
                    <a:pt x="678" y="1303"/>
                    <a:pt x="799" y="1317"/>
                    <a:pt x="912" y="1317"/>
                  </a:cubicBezTo>
                  <a:cubicBezTo>
                    <a:pt x="1296" y="1317"/>
                    <a:pt x="1591" y="1163"/>
                    <a:pt x="1645" y="1133"/>
                  </a:cubicBezTo>
                  <a:cubicBezTo>
                    <a:pt x="2115" y="879"/>
                    <a:pt x="2535" y="332"/>
                    <a:pt x="2407" y="110"/>
                  </a:cubicBezTo>
                  <a:cubicBezTo>
                    <a:pt x="2362" y="32"/>
                    <a:pt x="2251" y="1"/>
                    <a:pt x="2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4"/>
            <p:cNvSpPr/>
            <p:nvPr/>
          </p:nvSpPr>
          <p:spPr>
            <a:xfrm>
              <a:off x="2563050" y="4032025"/>
              <a:ext cx="33450" cy="34025"/>
            </a:xfrm>
            <a:custGeom>
              <a:avLst/>
              <a:gdLst/>
              <a:ahLst/>
              <a:cxnLst/>
              <a:rect l="l" t="t" r="r" b="b"/>
              <a:pathLst>
                <a:path w="1338" h="1361" extrusionOk="0">
                  <a:moveTo>
                    <a:pt x="975" y="1"/>
                  </a:moveTo>
                  <a:cubicBezTo>
                    <a:pt x="735" y="1"/>
                    <a:pt x="463" y="384"/>
                    <a:pt x="397" y="476"/>
                  </a:cubicBezTo>
                  <a:cubicBezTo>
                    <a:pt x="238" y="699"/>
                    <a:pt x="0" y="1156"/>
                    <a:pt x="145" y="1302"/>
                  </a:cubicBezTo>
                  <a:cubicBezTo>
                    <a:pt x="184" y="1341"/>
                    <a:pt x="252" y="1360"/>
                    <a:pt x="338" y="1360"/>
                  </a:cubicBezTo>
                  <a:cubicBezTo>
                    <a:pt x="638" y="1360"/>
                    <a:pt x="1145" y="1123"/>
                    <a:pt x="1260" y="720"/>
                  </a:cubicBezTo>
                  <a:cubicBezTo>
                    <a:pt x="1337" y="447"/>
                    <a:pt x="1241" y="75"/>
                    <a:pt x="1041" y="11"/>
                  </a:cubicBezTo>
                  <a:cubicBezTo>
                    <a:pt x="1019" y="4"/>
                    <a:pt x="997" y="1"/>
                    <a:pt x="9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4"/>
            <p:cNvSpPr/>
            <p:nvPr/>
          </p:nvSpPr>
          <p:spPr>
            <a:xfrm>
              <a:off x="2560675" y="4058775"/>
              <a:ext cx="22275" cy="34825"/>
            </a:xfrm>
            <a:custGeom>
              <a:avLst/>
              <a:gdLst/>
              <a:ahLst/>
              <a:cxnLst/>
              <a:rect l="l" t="t" r="r" b="b"/>
              <a:pathLst>
                <a:path w="891" h="1393" extrusionOk="0">
                  <a:moveTo>
                    <a:pt x="320" y="1"/>
                  </a:moveTo>
                  <a:cubicBezTo>
                    <a:pt x="269" y="1"/>
                    <a:pt x="168" y="68"/>
                    <a:pt x="117" y="161"/>
                  </a:cubicBezTo>
                  <a:cubicBezTo>
                    <a:pt x="0" y="380"/>
                    <a:pt x="199" y="694"/>
                    <a:pt x="295" y="846"/>
                  </a:cubicBezTo>
                  <a:cubicBezTo>
                    <a:pt x="500" y="1170"/>
                    <a:pt x="783" y="1393"/>
                    <a:pt x="844" y="1393"/>
                  </a:cubicBezTo>
                  <a:cubicBezTo>
                    <a:pt x="848" y="1393"/>
                    <a:pt x="851" y="1392"/>
                    <a:pt x="853" y="1390"/>
                  </a:cubicBezTo>
                  <a:cubicBezTo>
                    <a:pt x="891" y="1358"/>
                    <a:pt x="660" y="989"/>
                    <a:pt x="452" y="650"/>
                  </a:cubicBezTo>
                  <a:cubicBezTo>
                    <a:pt x="385" y="541"/>
                    <a:pt x="308" y="423"/>
                    <a:pt x="310" y="263"/>
                  </a:cubicBezTo>
                  <a:cubicBezTo>
                    <a:pt x="312" y="125"/>
                    <a:pt x="373" y="29"/>
                    <a:pt x="339" y="6"/>
                  </a:cubicBezTo>
                  <a:cubicBezTo>
                    <a:pt x="334" y="3"/>
                    <a:pt x="328" y="1"/>
                    <a:pt x="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4"/>
            <p:cNvSpPr/>
            <p:nvPr/>
          </p:nvSpPr>
          <p:spPr>
            <a:xfrm>
              <a:off x="2583275" y="4021625"/>
              <a:ext cx="37425" cy="14100"/>
            </a:xfrm>
            <a:custGeom>
              <a:avLst/>
              <a:gdLst/>
              <a:ahLst/>
              <a:cxnLst/>
              <a:rect l="l" t="t" r="r" b="b"/>
              <a:pathLst>
                <a:path w="1497" h="564" extrusionOk="0">
                  <a:moveTo>
                    <a:pt x="816" y="1"/>
                  </a:moveTo>
                  <a:cubicBezTo>
                    <a:pt x="660" y="1"/>
                    <a:pt x="499" y="33"/>
                    <a:pt x="359" y="118"/>
                  </a:cubicBezTo>
                  <a:cubicBezTo>
                    <a:pt x="156" y="239"/>
                    <a:pt x="1" y="471"/>
                    <a:pt x="49" y="543"/>
                  </a:cubicBezTo>
                  <a:cubicBezTo>
                    <a:pt x="58" y="557"/>
                    <a:pt x="76" y="564"/>
                    <a:pt x="103" y="564"/>
                  </a:cubicBezTo>
                  <a:cubicBezTo>
                    <a:pt x="180" y="564"/>
                    <a:pt x="331" y="510"/>
                    <a:pt x="578" y="445"/>
                  </a:cubicBezTo>
                  <a:cubicBezTo>
                    <a:pt x="1245" y="268"/>
                    <a:pt x="1488" y="304"/>
                    <a:pt x="1492" y="239"/>
                  </a:cubicBezTo>
                  <a:cubicBezTo>
                    <a:pt x="1497" y="163"/>
                    <a:pt x="1169" y="1"/>
                    <a:pt x="8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4"/>
            <p:cNvSpPr/>
            <p:nvPr/>
          </p:nvSpPr>
          <p:spPr>
            <a:xfrm>
              <a:off x="2569100" y="4051750"/>
              <a:ext cx="23975" cy="26275"/>
            </a:xfrm>
            <a:custGeom>
              <a:avLst/>
              <a:gdLst/>
              <a:ahLst/>
              <a:cxnLst/>
              <a:rect l="l" t="t" r="r" b="b"/>
              <a:pathLst>
                <a:path w="959" h="1051" extrusionOk="0">
                  <a:moveTo>
                    <a:pt x="129" y="0"/>
                  </a:moveTo>
                  <a:cubicBezTo>
                    <a:pt x="111" y="0"/>
                    <a:pt x="96" y="5"/>
                    <a:pt x="84" y="14"/>
                  </a:cubicBezTo>
                  <a:cubicBezTo>
                    <a:pt x="0" y="80"/>
                    <a:pt x="109" y="361"/>
                    <a:pt x="327" y="644"/>
                  </a:cubicBezTo>
                  <a:cubicBezTo>
                    <a:pt x="515" y="887"/>
                    <a:pt x="723" y="1051"/>
                    <a:pt x="831" y="1051"/>
                  </a:cubicBezTo>
                  <a:cubicBezTo>
                    <a:pt x="848" y="1051"/>
                    <a:pt x="863" y="1046"/>
                    <a:pt x="875" y="1037"/>
                  </a:cubicBezTo>
                  <a:cubicBezTo>
                    <a:pt x="959" y="971"/>
                    <a:pt x="850" y="688"/>
                    <a:pt x="632" y="407"/>
                  </a:cubicBezTo>
                  <a:cubicBezTo>
                    <a:pt x="445" y="164"/>
                    <a:pt x="237" y="0"/>
                    <a:pt x="1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4"/>
            <p:cNvSpPr/>
            <p:nvPr/>
          </p:nvSpPr>
          <p:spPr>
            <a:xfrm>
              <a:off x="2582900" y="4047800"/>
              <a:ext cx="76525" cy="55600"/>
            </a:xfrm>
            <a:custGeom>
              <a:avLst/>
              <a:gdLst/>
              <a:ahLst/>
              <a:cxnLst/>
              <a:rect l="l" t="t" r="r" b="b"/>
              <a:pathLst>
                <a:path w="3061" h="2224" extrusionOk="0">
                  <a:moveTo>
                    <a:pt x="179" y="0"/>
                  </a:moveTo>
                  <a:cubicBezTo>
                    <a:pt x="79" y="0"/>
                    <a:pt x="1" y="146"/>
                    <a:pt x="102" y="226"/>
                  </a:cubicBezTo>
                  <a:cubicBezTo>
                    <a:pt x="977" y="920"/>
                    <a:pt x="1875" y="1579"/>
                    <a:pt x="2802" y="2201"/>
                  </a:cubicBezTo>
                  <a:cubicBezTo>
                    <a:pt x="2825" y="2217"/>
                    <a:pt x="2849" y="2223"/>
                    <a:pt x="2872" y="2223"/>
                  </a:cubicBezTo>
                  <a:cubicBezTo>
                    <a:pt x="2978" y="2223"/>
                    <a:pt x="3061" y="2076"/>
                    <a:pt x="2951" y="2003"/>
                  </a:cubicBezTo>
                  <a:cubicBezTo>
                    <a:pt x="2024" y="1379"/>
                    <a:pt x="1125" y="721"/>
                    <a:pt x="251" y="27"/>
                  </a:cubicBezTo>
                  <a:cubicBezTo>
                    <a:pt x="227" y="8"/>
                    <a:pt x="202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4"/>
            <p:cNvSpPr/>
            <p:nvPr/>
          </p:nvSpPr>
          <p:spPr>
            <a:xfrm>
              <a:off x="2593150" y="4022575"/>
              <a:ext cx="101500" cy="82125"/>
            </a:xfrm>
            <a:custGeom>
              <a:avLst/>
              <a:gdLst/>
              <a:ahLst/>
              <a:cxnLst/>
              <a:rect l="l" t="t" r="r" b="b"/>
              <a:pathLst>
                <a:path w="4060" h="3285" extrusionOk="0">
                  <a:moveTo>
                    <a:pt x="1551" y="0"/>
                  </a:moveTo>
                  <a:cubicBezTo>
                    <a:pt x="960" y="0"/>
                    <a:pt x="297" y="489"/>
                    <a:pt x="256" y="1051"/>
                  </a:cubicBezTo>
                  <a:cubicBezTo>
                    <a:pt x="248" y="1171"/>
                    <a:pt x="271" y="1285"/>
                    <a:pt x="313" y="1390"/>
                  </a:cubicBezTo>
                  <a:cubicBezTo>
                    <a:pt x="119" y="1559"/>
                    <a:pt x="0" y="1777"/>
                    <a:pt x="0" y="2015"/>
                  </a:cubicBezTo>
                  <a:cubicBezTo>
                    <a:pt x="0" y="2398"/>
                    <a:pt x="306" y="2728"/>
                    <a:pt x="748" y="2883"/>
                  </a:cubicBezTo>
                  <a:cubicBezTo>
                    <a:pt x="866" y="3115"/>
                    <a:pt x="1227" y="3285"/>
                    <a:pt x="1661" y="3285"/>
                  </a:cubicBezTo>
                  <a:cubicBezTo>
                    <a:pt x="1834" y="3285"/>
                    <a:pt x="1996" y="3255"/>
                    <a:pt x="2136" y="3208"/>
                  </a:cubicBezTo>
                  <a:cubicBezTo>
                    <a:pt x="2251" y="3233"/>
                    <a:pt x="2373" y="3246"/>
                    <a:pt x="2499" y="3246"/>
                  </a:cubicBezTo>
                  <a:cubicBezTo>
                    <a:pt x="3361" y="3246"/>
                    <a:pt x="4059" y="2635"/>
                    <a:pt x="4059" y="1880"/>
                  </a:cubicBezTo>
                  <a:cubicBezTo>
                    <a:pt x="4059" y="1459"/>
                    <a:pt x="3841" y="1082"/>
                    <a:pt x="3497" y="831"/>
                  </a:cubicBezTo>
                  <a:cubicBezTo>
                    <a:pt x="3498" y="820"/>
                    <a:pt x="3501" y="810"/>
                    <a:pt x="3501" y="799"/>
                  </a:cubicBezTo>
                  <a:cubicBezTo>
                    <a:pt x="3501" y="456"/>
                    <a:pt x="3117" y="178"/>
                    <a:pt x="2643" y="178"/>
                  </a:cubicBezTo>
                  <a:cubicBezTo>
                    <a:pt x="2488" y="178"/>
                    <a:pt x="2344" y="210"/>
                    <a:pt x="2219" y="262"/>
                  </a:cubicBezTo>
                  <a:cubicBezTo>
                    <a:pt x="2074" y="137"/>
                    <a:pt x="1905" y="46"/>
                    <a:pt x="1715" y="14"/>
                  </a:cubicBezTo>
                  <a:cubicBezTo>
                    <a:pt x="1661" y="5"/>
                    <a:pt x="1606" y="0"/>
                    <a:pt x="15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4"/>
            <p:cNvSpPr/>
            <p:nvPr/>
          </p:nvSpPr>
          <p:spPr>
            <a:xfrm>
              <a:off x="2619950" y="4049025"/>
              <a:ext cx="43150" cy="32075"/>
            </a:xfrm>
            <a:custGeom>
              <a:avLst/>
              <a:gdLst/>
              <a:ahLst/>
              <a:cxnLst/>
              <a:rect l="l" t="t" r="r" b="b"/>
              <a:pathLst>
                <a:path w="1726" h="1283" extrusionOk="0">
                  <a:moveTo>
                    <a:pt x="693" y="1"/>
                  </a:moveTo>
                  <a:cubicBezTo>
                    <a:pt x="569" y="1"/>
                    <a:pt x="401" y="108"/>
                    <a:pt x="377" y="123"/>
                  </a:cubicBezTo>
                  <a:cubicBezTo>
                    <a:pt x="236" y="212"/>
                    <a:pt x="11" y="356"/>
                    <a:pt x="5" y="601"/>
                  </a:cubicBezTo>
                  <a:cubicBezTo>
                    <a:pt x="0" y="754"/>
                    <a:pt x="81" y="921"/>
                    <a:pt x="209" y="992"/>
                  </a:cubicBezTo>
                  <a:cubicBezTo>
                    <a:pt x="295" y="1039"/>
                    <a:pt x="329" y="1003"/>
                    <a:pt x="464" y="1048"/>
                  </a:cubicBezTo>
                  <a:cubicBezTo>
                    <a:pt x="654" y="1110"/>
                    <a:pt x="654" y="1206"/>
                    <a:pt x="798" y="1258"/>
                  </a:cubicBezTo>
                  <a:cubicBezTo>
                    <a:pt x="846" y="1275"/>
                    <a:pt x="899" y="1283"/>
                    <a:pt x="952" y="1283"/>
                  </a:cubicBezTo>
                  <a:cubicBezTo>
                    <a:pt x="1125" y="1283"/>
                    <a:pt x="1308" y="1199"/>
                    <a:pt x="1381" y="1072"/>
                  </a:cubicBezTo>
                  <a:cubicBezTo>
                    <a:pt x="1436" y="982"/>
                    <a:pt x="1391" y="940"/>
                    <a:pt x="1457" y="837"/>
                  </a:cubicBezTo>
                  <a:cubicBezTo>
                    <a:pt x="1555" y="681"/>
                    <a:pt x="1709" y="689"/>
                    <a:pt x="1717" y="601"/>
                  </a:cubicBezTo>
                  <a:cubicBezTo>
                    <a:pt x="1725" y="533"/>
                    <a:pt x="1632" y="518"/>
                    <a:pt x="1457" y="340"/>
                  </a:cubicBezTo>
                  <a:cubicBezTo>
                    <a:pt x="1327" y="210"/>
                    <a:pt x="1292" y="130"/>
                    <a:pt x="1164" y="67"/>
                  </a:cubicBezTo>
                  <a:cubicBezTo>
                    <a:pt x="1122" y="46"/>
                    <a:pt x="1078" y="25"/>
                    <a:pt x="1030" y="25"/>
                  </a:cubicBezTo>
                  <a:cubicBezTo>
                    <a:pt x="1017" y="25"/>
                    <a:pt x="1004" y="27"/>
                    <a:pt x="991" y="30"/>
                  </a:cubicBezTo>
                  <a:cubicBezTo>
                    <a:pt x="938" y="44"/>
                    <a:pt x="913" y="81"/>
                    <a:pt x="869" y="81"/>
                  </a:cubicBezTo>
                  <a:cubicBezTo>
                    <a:pt x="867" y="81"/>
                    <a:pt x="864" y="81"/>
                    <a:pt x="861" y="81"/>
                  </a:cubicBezTo>
                  <a:cubicBezTo>
                    <a:pt x="819" y="76"/>
                    <a:pt x="800" y="43"/>
                    <a:pt x="774" y="24"/>
                  </a:cubicBezTo>
                  <a:cubicBezTo>
                    <a:pt x="752" y="7"/>
                    <a:pt x="724" y="1"/>
                    <a:pt x="6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4"/>
            <p:cNvSpPr/>
            <p:nvPr/>
          </p:nvSpPr>
          <p:spPr>
            <a:xfrm>
              <a:off x="2616025" y="4048325"/>
              <a:ext cx="18675" cy="12350"/>
            </a:xfrm>
            <a:custGeom>
              <a:avLst/>
              <a:gdLst/>
              <a:ahLst/>
              <a:cxnLst/>
              <a:rect l="l" t="t" r="r" b="b"/>
              <a:pathLst>
                <a:path w="747" h="494" extrusionOk="0">
                  <a:moveTo>
                    <a:pt x="102" y="1"/>
                  </a:moveTo>
                  <a:cubicBezTo>
                    <a:pt x="41" y="1"/>
                    <a:pt x="0" y="97"/>
                    <a:pt x="66" y="142"/>
                  </a:cubicBezTo>
                  <a:cubicBezTo>
                    <a:pt x="240" y="261"/>
                    <a:pt x="419" y="375"/>
                    <a:pt x="601" y="483"/>
                  </a:cubicBezTo>
                  <a:cubicBezTo>
                    <a:pt x="614" y="491"/>
                    <a:pt x="626" y="494"/>
                    <a:pt x="638" y="494"/>
                  </a:cubicBezTo>
                  <a:cubicBezTo>
                    <a:pt x="703" y="494"/>
                    <a:pt x="747" y="395"/>
                    <a:pt x="677" y="355"/>
                  </a:cubicBezTo>
                  <a:cubicBezTo>
                    <a:pt x="494" y="246"/>
                    <a:pt x="317" y="133"/>
                    <a:pt x="141" y="14"/>
                  </a:cubicBezTo>
                  <a:cubicBezTo>
                    <a:pt x="128" y="5"/>
                    <a:pt x="115" y="1"/>
                    <a:pt x="1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4"/>
            <p:cNvSpPr/>
            <p:nvPr/>
          </p:nvSpPr>
          <p:spPr>
            <a:xfrm>
              <a:off x="2627575" y="4039350"/>
              <a:ext cx="7450" cy="13200"/>
            </a:xfrm>
            <a:custGeom>
              <a:avLst/>
              <a:gdLst/>
              <a:ahLst/>
              <a:cxnLst/>
              <a:rect l="l" t="t" r="r" b="b"/>
              <a:pathLst>
                <a:path w="298" h="528" extrusionOk="0">
                  <a:moveTo>
                    <a:pt x="91" y="1"/>
                  </a:moveTo>
                  <a:cubicBezTo>
                    <a:pt x="45" y="1"/>
                    <a:pt x="0" y="36"/>
                    <a:pt x="20" y="91"/>
                  </a:cubicBezTo>
                  <a:cubicBezTo>
                    <a:pt x="66" y="218"/>
                    <a:pt x="106" y="346"/>
                    <a:pt x="139" y="475"/>
                  </a:cubicBezTo>
                  <a:cubicBezTo>
                    <a:pt x="149" y="512"/>
                    <a:pt x="177" y="528"/>
                    <a:pt x="207" y="528"/>
                  </a:cubicBezTo>
                  <a:cubicBezTo>
                    <a:pt x="251" y="528"/>
                    <a:pt x="298" y="491"/>
                    <a:pt x="283" y="435"/>
                  </a:cubicBezTo>
                  <a:cubicBezTo>
                    <a:pt x="249" y="304"/>
                    <a:pt x="209" y="176"/>
                    <a:pt x="164" y="51"/>
                  </a:cubicBezTo>
                  <a:cubicBezTo>
                    <a:pt x="151" y="16"/>
                    <a:pt x="120" y="1"/>
                    <a:pt x="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4"/>
            <p:cNvSpPr/>
            <p:nvPr/>
          </p:nvSpPr>
          <p:spPr>
            <a:xfrm>
              <a:off x="2635325" y="4042525"/>
              <a:ext cx="4775" cy="9375"/>
            </a:xfrm>
            <a:custGeom>
              <a:avLst/>
              <a:gdLst/>
              <a:ahLst/>
              <a:cxnLst/>
              <a:rect l="l" t="t" r="r" b="b"/>
              <a:pathLst>
                <a:path w="191" h="375" extrusionOk="0">
                  <a:moveTo>
                    <a:pt x="93" y="1"/>
                  </a:moveTo>
                  <a:cubicBezTo>
                    <a:pt x="50" y="1"/>
                    <a:pt x="1" y="38"/>
                    <a:pt x="9" y="95"/>
                  </a:cubicBezTo>
                  <a:cubicBezTo>
                    <a:pt x="19" y="170"/>
                    <a:pt x="30" y="246"/>
                    <a:pt x="40" y="321"/>
                  </a:cubicBezTo>
                  <a:cubicBezTo>
                    <a:pt x="45" y="359"/>
                    <a:pt x="71" y="375"/>
                    <a:pt x="99" y="375"/>
                  </a:cubicBezTo>
                  <a:cubicBezTo>
                    <a:pt x="142" y="375"/>
                    <a:pt x="191" y="338"/>
                    <a:pt x="183" y="281"/>
                  </a:cubicBezTo>
                  <a:cubicBezTo>
                    <a:pt x="172" y="206"/>
                    <a:pt x="162" y="130"/>
                    <a:pt x="153" y="54"/>
                  </a:cubicBezTo>
                  <a:cubicBezTo>
                    <a:pt x="147" y="17"/>
                    <a:pt x="122" y="1"/>
                    <a:pt x="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4"/>
            <p:cNvSpPr/>
            <p:nvPr/>
          </p:nvSpPr>
          <p:spPr>
            <a:xfrm>
              <a:off x="2613800" y="4069075"/>
              <a:ext cx="17500" cy="5800"/>
            </a:xfrm>
            <a:custGeom>
              <a:avLst/>
              <a:gdLst/>
              <a:ahLst/>
              <a:cxnLst/>
              <a:rect l="l" t="t" r="r" b="b"/>
              <a:pathLst>
                <a:path w="700" h="232" extrusionOk="0">
                  <a:moveTo>
                    <a:pt x="594" y="0"/>
                  </a:moveTo>
                  <a:cubicBezTo>
                    <a:pt x="587" y="0"/>
                    <a:pt x="580" y="1"/>
                    <a:pt x="573" y="3"/>
                  </a:cubicBezTo>
                  <a:cubicBezTo>
                    <a:pt x="416" y="41"/>
                    <a:pt x="256" y="67"/>
                    <a:pt x="94" y="82"/>
                  </a:cubicBezTo>
                  <a:cubicBezTo>
                    <a:pt x="3" y="90"/>
                    <a:pt x="0" y="232"/>
                    <a:pt x="86" y="232"/>
                  </a:cubicBezTo>
                  <a:cubicBezTo>
                    <a:pt x="89" y="232"/>
                    <a:pt x="92" y="232"/>
                    <a:pt x="94" y="231"/>
                  </a:cubicBezTo>
                  <a:cubicBezTo>
                    <a:pt x="270" y="216"/>
                    <a:pt x="443" y="187"/>
                    <a:pt x="614" y="145"/>
                  </a:cubicBezTo>
                  <a:cubicBezTo>
                    <a:pt x="700" y="125"/>
                    <a:pt x="673" y="0"/>
                    <a:pt x="5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4"/>
            <p:cNvSpPr/>
            <p:nvPr/>
          </p:nvSpPr>
          <p:spPr>
            <a:xfrm>
              <a:off x="2629625" y="4074900"/>
              <a:ext cx="10000" cy="11175"/>
            </a:xfrm>
            <a:custGeom>
              <a:avLst/>
              <a:gdLst/>
              <a:ahLst/>
              <a:cxnLst/>
              <a:rect l="l" t="t" r="r" b="b"/>
              <a:pathLst>
                <a:path w="400" h="447" extrusionOk="0">
                  <a:moveTo>
                    <a:pt x="297" y="1"/>
                  </a:moveTo>
                  <a:cubicBezTo>
                    <a:pt x="280" y="1"/>
                    <a:pt x="263" y="8"/>
                    <a:pt x="248" y="26"/>
                  </a:cubicBezTo>
                  <a:cubicBezTo>
                    <a:pt x="169" y="123"/>
                    <a:pt x="97" y="226"/>
                    <a:pt x="34" y="335"/>
                  </a:cubicBezTo>
                  <a:cubicBezTo>
                    <a:pt x="1" y="393"/>
                    <a:pt x="52" y="447"/>
                    <a:pt x="103" y="447"/>
                  </a:cubicBezTo>
                  <a:cubicBezTo>
                    <a:pt x="125" y="447"/>
                    <a:pt x="147" y="436"/>
                    <a:pt x="162" y="411"/>
                  </a:cubicBezTo>
                  <a:cubicBezTo>
                    <a:pt x="218" y="313"/>
                    <a:pt x="282" y="220"/>
                    <a:pt x="353" y="133"/>
                  </a:cubicBezTo>
                  <a:cubicBezTo>
                    <a:pt x="399" y="75"/>
                    <a:pt x="350" y="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4"/>
            <p:cNvSpPr/>
            <p:nvPr/>
          </p:nvSpPr>
          <p:spPr>
            <a:xfrm>
              <a:off x="2624425" y="4072175"/>
              <a:ext cx="10625" cy="9600"/>
            </a:xfrm>
            <a:custGeom>
              <a:avLst/>
              <a:gdLst/>
              <a:ahLst/>
              <a:cxnLst/>
              <a:rect l="l" t="t" r="r" b="b"/>
              <a:pathLst>
                <a:path w="425" h="384" extrusionOk="0">
                  <a:moveTo>
                    <a:pt x="320" y="0"/>
                  </a:moveTo>
                  <a:cubicBezTo>
                    <a:pt x="304" y="0"/>
                    <a:pt x="286" y="7"/>
                    <a:pt x="271" y="25"/>
                  </a:cubicBezTo>
                  <a:cubicBezTo>
                    <a:pt x="202" y="104"/>
                    <a:pt x="128" y="182"/>
                    <a:pt x="53" y="257"/>
                  </a:cubicBezTo>
                  <a:cubicBezTo>
                    <a:pt x="0" y="309"/>
                    <a:pt x="51" y="384"/>
                    <a:pt x="108" y="384"/>
                  </a:cubicBezTo>
                  <a:cubicBezTo>
                    <a:pt x="125" y="384"/>
                    <a:pt x="142" y="377"/>
                    <a:pt x="158" y="362"/>
                  </a:cubicBezTo>
                  <a:cubicBezTo>
                    <a:pt x="233" y="287"/>
                    <a:pt x="306" y="210"/>
                    <a:pt x="377" y="129"/>
                  </a:cubicBezTo>
                  <a:cubicBezTo>
                    <a:pt x="425" y="75"/>
                    <a:pt x="375" y="0"/>
                    <a:pt x="3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4"/>
            <p:cNvSpPr/>
            <p:nvPr/>
          </p:nvSpPr>
          <p:spPr>
            <a:xfrm>
              <a:off x="2639800" y="4076325"/>
              <a:ext cx="8125" cy="13475"/>
            </a:xfrm>
            <a:custGeom>
              <a:avLst/>
              <a:gdLst/>
              <a:ahLst/>
              <a:cxnLst/>
              <a:rect l="l" t="t" r="r" b="b"/>
              <a:pathLst>
                <a:path w="325" h="539" extrusionOk="0">
                  <a:moveTo>
                    <a:pt x="90" y="0"/>
                  </a:moveTo>
                  <a:cubicBezTo>
                    <a:pt x="45" y="0"/>
                    <a:pt x="0" y="36"/>
                    <a:pt x="20" y="91"/>
                  </a:cubicBezTo>
                  <a:cubicBezTo>
                    <a:pt x="67" y="223"/>
                    <a:pt x="114" y="356"/>
                    <a:pt x="161" y="488"/>
                  </a:cubicBezTo>
                  <a:cubicBezTo>
                    <a:pt x="174" y="523"/>
                    <a:pt x="204" y="538"/>
                    <a:pt x="233" y="538"/>
                  </a:cubicBezTo>
                  <a:cubicBezTo>
                    <a:pt x="279" y="538"/>
                    <a:pt x="324" y="503"/>
                    <a:pt x="305" y="448"/>
                  </a:cubicBezTo>
                  <a:cubicBezTo>
                    <a:pt x="258" y="316"/>
                    <a:pt x="210" y="183"/>
                    <a:pt x="163" y="51"/>
                  </a:cubicBezTo>
                  <a:cubicBezTo>
                    <a:pt x="150" y="16"/>
                    <a:pt x="120" y="0"/>
                    <a:pt x="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4"/>
            <p:cNvSpPr/>
            <p:nvPr/>
          </p:nvSpPr>
          <p:spPr>
            <a:xfrm>
              <a:off x="2645075" y="4073975"/>
              <a:ext cx="10275" cy="12900"/>
            </a:xfrm>
            <a:custGeom>
              <a:avLst/>
              <a:gdLst/>
              <a:ahLst/>
              <a:cxnLst/>
              <a:rect l="l" t="t" r="r" b="b"/>
              <a:pathLst>
                <a:path w="411" h="516" extrusionOk="0">
                  <a:moveTo>
                    <a:pt x="103" y="0"/>
                  </a:moveTo>
                  <a:cubicBezTo>
                    <a:pt x="52" y="0"/>
                    <a:pt x="0" y="54"/>
                    <a:pt x="34" y="112"/>
                  </a:cubicBezTo>
                  <a:cubicBezTo>
                    <a:pt x="105" y="234"/>
                    <a:pt x="177" y="357"/>
                    <a:pt x="249" y="480"/>
                  </a:cubicBezTo>
                  <a:cubicBezTo>
                    <a:pt x="263" y="505"/>
                    <a:pt x="286" y="516"/>
                    <a:pt x="308" y="516"/>
                  </a:cubicBezTo>
                  <a:cubicBezTo>
                    <a:pt x="359" y="516"/>
                    <a:pt x="410" y="462"/>
                    <a:pt x="376" y="404"/>
                  </a:cubicBezTo>
                  <a:cubicBezTo>
                    <a:pt x="306" y="282"/>
                    <a:pt x="232" y="159"/>
                    <a:pt x="162" y="36"/>
                  </a:cubicBezTo>
                  <a:cubicBezTo>
                    <a:pt x="147" y="11"/>
                    <a:pt x="125" y="0"/>
                    <a:pt x="1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4"/>
            <p:cNvSpPr/>
            <p:nvPr/>
          </p:nvSpPr>
          <p:spPr>
            <a:xfrm>
              <a:off x="2649250" y="4070550"/>
              <a:ext cx="14100" cy="10150"/>
            </a:xfrm>
            <a:custGeom>
              <a:avLst/>
              <a:gdLst/>
              <a:ahLst/>
              <a:cxnLst/>
              <a:rect l="l" t="t" r="r" b="b"/>
              <a:pathLst>
                <a:path w="564" h="406" extrusionOk="0">
                  <a:moveTo>
                    <a:pt x="118" y="0"/>
                  </a:moveTo>
                  <a:cubicBezTo>
                    <a:pt x="55" y="0"/>
                    <a:pt x="0" y="76"/>
                    <a:pt x="61" y="122"/>
                  </a:cubicBezTo>
                  <a:cubicBezTo>
                    <a:pt x="173" y="211"/>
                    <a:pt x="286" y="298"/>
                    <a:pt x="398" y="388"/>
                  </a:cubicBezTo>
                  <a:cubicBezTo>
                    <a:pt x="414" y="400"/>
                    <a:pt x="430" y="405"/>
                    <a:pt x="446" y="405"/>
                  </a:cubicBezTo>
                  <a:cubicBezTo>
                    <a:pt x="509" y="405"/>
                    <a:pt x="564" y="330"/>
                    <a:pt x="503" y="283"/>
                  </a:cubicBezTo>
                  <a:cubicBezTo>
                    <a:pt x="390" y="194"/>
                    <a:pt x="278" y="106"/>
                    <a:pt x="166" y="17"/>
                  </a:cubicBezTo>
                  <a:cubicBezTo>
                    <a:pt x="150" y="5"/>
                    <a:pt x="134" y="0"/>
                    <a:pt x="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4"/>
            <p:cNvSpPr/>
            <p:nvPr/>
          </p:nvSpPr>
          <p:spPr>
            <a:xfrm>
              <a:off x="2652975" y="4067100"/>
              <a:ext cx="15450" cy="4525"/>
            </a:xfrm>
            <a:custGeom>
              <a:avLst/>
              <a:gdLst/>
              <a:ahLst/>
              <a:cxnLst/>
              <a:rect l="l" t="t" r="r" b="b"/>
              <a:pathLst>
                <a:path w="618" h="181" extrusionOk="0">
                  <a:moveTo>
                    <a:pt x="89" y="1"/>
                  </a:moveTo>
                  <a:cubicBezTo>
                    <a:pt x="0" y="1"/>
                    <a:pt x="3" y="142"/>
                    <a:pt x="95" y="150"/>
                  </a:cubicBezTo>
                  <a:cubicBezTo>
                    <a:pt x="238" y="160"/>
                    <a:pt x="380" y="171"/>
                    <a:pt x="522" y="180"/>
                  </a:cubicBezTo>
                  <a:cubicBezTo>
                    <a:pt x="524" y="180"/>
                    <a:pt x="526" y="180"/>
                    <a:pt x="528" y="180"/>
                  </a:cubicBezTo>
                  <a:cubicBezTo>
                    <a:pt x="617" y="180"/>
                    <a:pt x="616" y="37"/>
                    <a:pt x="522" y="31"/>
                  </a:cubicBezTo>
                  <a:cubicBezTo>
                    <a:pt x="380" y="21"/>
                    <a:pt x="238" y="10"/>
                    <a:pt x="95" y="1"/>
                  </a:cubicBezTo>
                  <a:cubicBezTo>
                    <a:pt x="93" y="1"/>
                    <a:pt x="91" y="1"/>
                    <a:pt x="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4"/>
            <p:cNvSpPr/>
            <p:nvPr/>
          </p:nvSpPr>
          <p:spPr>
            <a:xfrm>
              <a:off x="2652775" y="4051175"/>
              <a:ext cx="19400" cy="13625"/>
            </a:xfrm>
            <a:custGeom>
              <a:avLst/>
              <a:gdLst/>
              <a:ahLst/>
              <a:cxnLst/>
              <a:rect l="l" t="t" r="r" b="b"/>
              <a:pathLst>
                <a:path w="776" h="545" extrusionOk="0">
                  <a:moveTo>
                    <a:pt x="672" y="1"/>
                  </a:moveTo>
                  <a:cubicBezTo>
                    <a:pt x="660" y="1"/>
                    <a:pt x="647" y="5"/>
                    <a:pt x="634" y="13"/>
                  </a:cubicBezTo>
                  <a:cubicBezTo>
                    <a:pt x="435" y="141"/>
                    <a:pt x="246" y="277"/>
                    <a:pt x="61" y="422"/>
                  </a:cubicBezTo>
                  <a:cubicBezTo>
                    <a:pt x="1" y="469"/>
                    <a:pt x="56" y="544"/>
                    <a:pt x="118" y="544"/>
                  </a:cubicBezTo>
                  <a:cubicBezTo>
                    <a:pt x="134" y="544"/>
                    <a:pt x="150" y="539"/>
                    <a:pt x="165" y="527"/>
                  </a:cubicBezTo>
                  <a:cubicBezTo>
                    <a:pt x="340" y="390"/>
                    <a:pt x="521" y="262"/>
                    <a:pt x="708" y="142"/>
                  </a:cubicBezTo>
                  <a:cubicBezTo>
                    <a:pt x="776" y="98"/>
                    <a:pt x="734" y="1"/>
                    <a:pt x="6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4"/>
            <p:cNvSpPr/>
            <p:nvPr/>
          </p:nvSpPr>
          <p:spPr>
            <a:xfrm>
              <a:off x="2647400" y="4048125"/>
              <a:ext cx="9650" cy="12975"/>
            </a:xfrm>
            <a:custGeom>
              <a:avLst/>
              <a:gdLst/>
              <a:ahLst/>
              <a:cxnLst/>
              <a:rect l="l" t="t" r="r" b="b"/>
              <a:pathLst>
                <a:path w="386" h="519" extrusionOk="0">
                  <a:moveTo>
                    <a:pt x="282" y="1"/>
                  </a:moveTo>
                  <a:cubicBezTo>
                    <a:pt x="259" y="1"/>
                    <a:pt x="236" y="11"/>
                    <a:pt x="221" y="36"/>
                  </a:cubicBezTo>
                  <a:cubicBezTo>
                    <a:pt x="148" y="154"/>
                    <a:pt x="83" y="277"/>
                    <a:pt x="28" y="404"/>
                  </a:cubicBezTo>
                  <a:cubicBezTo>
                    <a:pt x="1" y="464"/>
                    <a:pt x="53" y="519"/>
                    <a:pt x="101" y="519"/>
                  </a:cubicBezTo>
                  <a:cubicBezTo>
                    <a:pt x="122" y="519"/>
                    <a:pt x="144" y="507"/>
                    <a:pt x="156" y="480"/>
                  </a:cubicBezTo>
                  <a:cubicBezTo>
                    <a:pt x="211" y="352"/>
                    <a:pt x="276" y="228"/>
                    <a:pt x="349" y="112"/>
                  </a:cubicBezTo>
                  <a:cubicBezTo>
                    <a:pt x="385" y="55"/>
                    <a:pt x="334" y="1"/>
                    <a:pt x="2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4"/>
            <p:cNvSpPr/>
            <p:nvPr/>
          </p:nvSpPr>
          <p:spPr>
            <a:xfrm>
              <a:off x="2642975" y="4042475"/>
              <a:ext cx="3975" cy="13850"/>
            </a:xfrm>
            <a:custGeom>
              <a:avLst/>
              <a:gdLst/>
              <a:ahLst/>
              <a:cxnLst/>
              <a:rect l="l" t="t" r="r" b="b"/>
              <a:pathLst>
                <a:path w="159" h="554" extrusionOk="0">
                  <a:moveTo>
                    <a:pt x="84" y="0"/>
                  </a:moveTo>
                  <a:cubicBezTo>
                    <a:pt x="47" y="0"/>
                    <a:pt x="10" y="24"/>
                    <a:pt x="9" y="72"/>
                  </a:cubicBezTo>
                  <a:cubicBezTo>
                    <a:pt x="7" y="209"/>
                    <a:pt x="4" y="345"/>
                    <a:pt x="2" y="482"/>
                  </a:cubicBezTo>
                  <a:cubicBezTo>
                    <a:pt x="1" y="530"/>
                    <a:pt x="38" y="554"/>
                    <a:pt x="75" y="554"/>
                  </a:cubicBezTo>
                  <a:cubicBezTo>
                    <a:pt x="112" y="554"/>
                    <a:pt x="149" y="530"/>
                    <a:pt x="150" y="482"/>
                  </a:cubicBezTo>
                  <a:cubicBezTo>
                    <a:pt x="153" y="345"/>
                    <a:pt x="155" y="209"/>
                    <a:pt x="158" y="72"/>
                  </a:cubicBezTo>
                  <a:cubicBezTo>
                    <a:pt x="159" y="24"/>
                    <a:pt x="122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4"/>
            <p:cNvSpPr/>
            <p:nvPr/>
          </p:nvSpPr>
          <p:spPr>
            <a:xfrm>
              <a:off x="2626250" y="4036725"/>
              <a:ext cx="6200" cy="5825"/>
            </a:xfrm>
            <a:custGeom>
              <a:avLst/>
              <a:gdLst/>
              <a:ahLst/>
              <a:cxnLst/>
              <a:rect l="l" t="t" r="r" b="b"/>
              <a:pathLst>
                <a:path w="248" h="233" extrusionOk="0">
                  <a:moveTo>
                    <a:pt x="125" y="0"/>
                  </a:moveTo>
                  <a:cubicBezTo>
                    <a:pt x="99" y="0"/>
                    <a:pt x="73" y="7"/>
                    <a:pt x="47" y="19"/>
                  </a:cubicBezTo>
                  <a:cubicBezTo>
                    <a:pt x="13" y="35"/>
                    <a:pt x="4" y="64"/>
                    <a:pt x="11" y="91"/>
                  </a:cubicBezTo>
                  <a:lnTo>
                    <a:pt x="11" y="91"/>
                  </a:lnTo>
                  <a:cubicBezTo>
                    <a:pt x="1" y="164"/>
                    <a:pt x="55" y="233"/>
                    <a:pt x="121" y="233"/>
                  </a:cubicBezTo>
                  <a:cubicBezTo>
                    <a:pt x="145" y="233"/>
                    <a:pt x="171" y="223"/>
                    <a:pt x="196" y="200"/>
                  </a:cubicBezTo>
                  <a:cubicBezTo>
                    <a:pt x="238" y="162"/>
                    <a:pt x="248" y="99"/>
                    <a:pt x="217" y="52"/>
                  </a:cubicBezTo>
                  <a:cubicBezTo>
                    <a:pt x="193" y="15"/>
                    <a:pt x="160" y="0"/>
                    <a:pt x="1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4"/>
            <p:cNvSpPr/>
            <p:nvPr/>
          </p:nvSpPr>
          <p:spPr>
            <a:xfrm>
              <a:off x="2613875" y="4045950"/>
              <a:ext cx="8875" cy="6975"/>
            </a:xfrm>
            <a:custGeom>
              <a:avLst/>
              <a:gdLst/>
              <a:ahLst/>
              <a:cxnLst/>
              <a:rect l="l" t="t" r="r" b="b"/>
              <a:pathLst>
                <a:path w="355" h="279" extrusionOk="0">
                  <a:moveTo>
                    <a:pt x="153" y="0"/>
                  </a:moveTo>
                  <a:cubicBezTo>
                    <a:pt x="117" y="0"/>
                    <a:pt x="85" y="18"/>
                    <a:pt x="69" y="60"/>
                  </a:cubicBezTo>
                  <a:lnTo>
                    <a:pt x="69" y="60"/>
                  </a:lnTo>
                  <a:cubicBezTo>
                    <a:pt x="1" y="155"/>
                    <a:pt x="84" y="278"/>
                    <a:pt x="174" y="278"/>
                  </a:cubicBezTo>
                  <a:cubicBezTo>
                    <a:pt x="205" y="278"/>
                    <a:pt x="237" y="264"/>
                    <a:pt x="264" y="230"/>
                  </a:cubicBezTo>
                  <a:cubicBezTo>
                    <a:pt x="355" y="114"/>
                    <a:pt x="244" y="0"/>
                    <a:pt x="1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4"/>
            <p:cNvSpPr/>
            <p:nvPr/>
          </p:nvSpPr>
          <p:spPr>
            <a:xfrm>
              <a:off x="2634025" y="4040250"/>
              <a:ext cx="8200" cy="6250"/>
            </a:xfrm>
            <a:custGeom>
              <a:avLst/>
              <a:gdLst/>
              <a:ahLst/>
              <a:cxnLst/>
              <a:rect l="l" t="t" r="r" b="b"/>
              <a:pathLst>
                <a:path w="328" h="250" extrusionOk="0">
                  <a:moveTo>
                    <a:pt x="151" y="0"/>
                  </a:moveTo>
                  <a:cubicBezTo>
                    <a:pt x="129" y="0"/>
                    <a:pt x="106" y="4"/>
                    <a:pt x="86" y="13"/>
                  </a:cubicBezTo>
                  <a:lnTo>
                    <a:pt x="86" y="13"/>
                  </a:lnTo>
                  <a:cubicBezTo>
                    <a:pt x="71" y="14"/>
                    <a:pt x="55" y="20"/>
                    <a:pt x="40" y="34"/>
                  </a:cubicBezTo>
                  <a:cubicBezTo>
                    <a:pt x="7" y="65"/>
                    <a:pt x="1" y="100"/>
                    <a:pt x="11" y="133"/>
                  </a:cubicBezTo>
                  <a:lnTo>
                    <a:pt x="11" y="133"/>
                  </a:lnTo>
                  <a:cubicBezTo>
                    <a:pt x="11" y="133"/>
                    <a:pt x="11" y="133"/>
                    <a:pt x="11" y="134"/>
                  </a:cubicBezTo>
                  <a:cubicBezTo>
                    <a:pt x="12" y="170"/>
                    <a:pt x="34" y="193"/>
                    <a:pt x="61" y="201"/>
                  </a:cubicBezTo>
                  <a:lnTo>
                    <a:pt x="61" y="201"/>
                  </a:lnTo>
                  <a:cubicBezTo>
                    <a:pt x="96" y="230"/>
                    <a:pt x="142" y="249"/>
                    <a:pt x="185" y="249"/>
                  </a:cubicBezTo>
                  <a:cubicBezTo>
                    <a:pt x="234" y="249"/>
                    <a:pt x="279" y="224"/>
                    <a:pt x="298" y="161"/>
                  </a:cubicBezTo>
                  <a:cubicBezTo>
                    <a:pt x="327" y="60"/>
                    <a:pt x="238" y="0"/>
                    <a:pt x="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4"/>
            <p:cNvSpPr/>
            <p:nvPr/>
          </p:nvSpPr>
          <p:spPr>
            <a:xfrm>
              <a:off x="2642550" y="4040375"/>
              <a:ext cx="5575" cy="5600"/>
            </a:xfrm>
            <a:custGeom>
              <a:avLst/>
              <a:gdLst/>
              <a:ahLst/>
              <a:cxnLst/>
              <a:rect l="l" t="t" r="r" b="b"/>
              <a:pathLst>
                <a:path w="223" h="224" extrusionOk="0">
                  <a:moveTo>
                    <a:pt x="112" y="1"/>
                  </a:moveTo>
                  <a:cubicBezTo>
                    <a:pt x="49" y="1"/>
                    <a:pt x="0" y="51"/>
                    <a:pt x="0" y="112"/>
                  </a:cubicBezTo>
                  <a:cubicBezTo>
                    <a:pt x="0" y="174"/>
                    <a:pt x="51" y="223"/>
                    <a:pt x="112" y="223"/>
                  </a:cubicBezTo>
                  <a:cubicBezTo>
                    <a:pt x="174" y="223"/>
                    <a:pt x="223" y="173"/>
                    <a:pt x="223" y="112"/>
                  </a:cubicBezTo>
                  <a:cubicBezTo>
                    <a:pt x="223" y="50"/>
                    <a:pt x="172" y="1"/>
                    <a:pt x="1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4"/>
            <p:cNvSpPr/>
            <p:nvPr/>
          </p:nvSpPr>
          <p:spPr>
            <a:xfrm>
              <a:off x="2651425" y="4045175"/>
              <a:ext cx="7225" cy="7250"/>
            </a:xfrm>
            <a:custGeom>
              <a:avLst/>
              <a:gdLst/>
              <a:ahLst/>
              <a:cxnLst/>
              <a:rect l="l" t="t" r="r" b="b"/>
              <a:pathLst>
                <a:path w="289" h="290" extrusionOk="0">
                  <a:moveTo>
                    <a:pt x="145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5"/>
                    <a:pt x="64" y="290"/>
                    <a:pt x="145" y="290"/>
                  </a:cubicBezTo>
                  <a:cubicBezTo>
                    <a:pt x="224" y="290"/>
                    <a:pt x="289" y="225"/>
                    <a:pt x="289" y="145"/>
                  </a:cubicBezTo>
                  <a:cubicBezTo>
                    <a:pt x="289" y="65"/>
                    <a:pt x="224" y="0"/>
                    <a:pt x="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4"/>
            <p:cNvSpPr/>
            <p:nvPr/>
          </p:nvSpPr>
          <p:spPr>
            <a:xfrm>
              <a:off x="2666050" y="4048825"/>
              <a:ext cx="10375" cy="10375"/>
            </a:xfrm>
            <a:custGeom>
              <a:avLst/>
              <a:gdLst/>
              <a:ahLst/>
              <a:cxnLst/>
              <a:rect l="l" t="t" r="r" b="b"/>
              <a:pathLst>
                <a:path w="415" h="415" extrusionOk="0">
                  <a:moveTo>
                    <a:pt x="211" y="1"/>
                  </a:moveTo>
                  <a:cubicBezTo>
                    <a:pt x="210" y="1"/>
                    <a:pt x="208" y="1"/>
                    <a:pt x="207" y="1"/>
                  </a:cubicBezTo>
                  <a:cubicBezTo>
                    <a:pt x="93" y="1"/>
                    <a:pt x="0" y="94"/>
                    <a:pt x="0" y="208"/>
                  </a:cubicBezTo>
                  <a:cubicBezTo>
                    <a:pt x="0" y="321"/>
                    <a:pt x="92" y="415"/>
                    <a:pt x="207" y="415"/>
                  </a:cubicBezTo>
                  <a:cubicBezTo>
                    <a:pt x="321" y="415"/>
                    <a:pt x="414" y="322"/>
                    <a:pt x="414" y="208"/>
                  </a:cubicBezTo>
                  <a:cubicBezTo>
                    <a:pt x="414" y="93"/>
                    <a:pt x="323" y="1"/>
                    <a:pt x="2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4"/>
            <p:cNvSpPr/>
            <p:nvPr/>
          </p:nvSpPr>
          <p:spPr>
            <a:xfrm>
              <a:off x="2659700" y="4060875"/>
              <a:ext cx="5725" cy="5725"/>
            </a:xfrm>
            <a:custGeom>
              <a:avLst/>
              <a:gdLst/>
              <a:ahLst/>
              <a:cxnLst/>
              <a:rect l="l" t="t" r="r" b="b"/>
              <a:pathLst>
                <a:path w="229" h="229" extrusionOk="0">
                  <a:moveTo>
                    <a:pt x="115" y="1"/>
                  </a:moveTo>
                  <a:cubicBezTo>
                    <a:pt x="52" y="1"/>
                    <a:pt x="1" y="51"/>
                    <a:pt x="1" y="115"/>
                  </a:cubicBezTo>
                  <a:cubicBezTo>
                    <a:pt x="1" y="178"/>
                    <a:pt x="52" y="228"/>
                    <a:pt x="115" y="228"/>
                  </a:cubicBezTo>
                  <a:cubicBezTo>
                    <a:pt x="178" y="228"/>
                    <a:pt x="229" y="178"/>
                    <a:pt x="229" y="115"/>
                  </a:cubicBezTo>
                  <a:cubicBezTo>
                    <a:pt x="229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4"/>
            <p:cNvSpPr/>
            <p:nvPr/>
          </p:nvSpPr>
          <p:spPr>
            <a:xfrm>
              <a:off x="2664200" y="4066025"/>
              <a:ext cx="9325" cy="9325"/>
            </a:xfrm>
            <a:custGeom>
              <a:avLst/>
              <a:gdLst/>
              <a:ahLst/>
              <a:cxnLst/>
              <a:rect l="l" t="t" r="r" b="b"/>
              <a:pathLst>
                <a:path w="373" h="373" extrusionOk="0">
                  <a:moveTo>
                    <a:pt x="187" y="1"/>
                  </a:moveTo>
                  <a:cubicBezTo>
                    <a:pt x="85" y="1"/>
                    <a:pt x="1" y="84"/>
                    <a:pt x="1" y="187"/>
                  </a:cubicBezTo>
                  <a:cubicBezTo>
                    <a:pt x="1" y="288"/>
                    <a:pt x="84" y="373"/>
                    <a:pt x="187" y="373"/>
                  </a:cubicBezTo>
                  <a:cubicBezTo>
                    <a:pt x="288" y="373"/>
                    <a:pt x="372" y="290"/>
                    <a:pt x="372" y="187"/>
                  </a:cubicBezTo>
                  <a:cubicBezTo>
                    <a:pt x="372" y="83"/>
                    <a:pt x="288" y="1"/>
                    <a:pt x="1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4"/>
            <p:cNvSpPr/>
            <p:nvPr/>
          </p:nvSpPr>
          <p:spPr>
            <a:xfrm>
              <a:off x="2657700" y="4077025"/>
              <a:ext cx="10225" cy="10225"/>
            </a:xfrm>
            <a:custGeom>
              <a:avLst/>
              <a:gdLst/>
              <a:ahLst/>
              <a:cxnLst/>
              <a:rect l="l" t="t" r="r" b="b"/>
              <a:pathLst>
                <a:path w="409" h="409" extrusionOk="0">
                  <a:moveTo>
                    <a:pt x="205" y="0"/>
                  </a:moveTo>
                  <a:cubicBezTo>
                    <a:pt x="92" y="0"/>
                    <a:pt x="0" y="91"/>
                    <a:pt x="0" y="204"/>
                  </a:cubicBezTo>
                  <a:cubicBezTo>
                    <a:pt x="0" y="317"/>
                    <a:pt x="92" y="409"/>
                    <a:pt x="205" y="409"/>
                  </a:cubicBezTo>
                  <a:cubicBezTo>
                    <a:pt x="318" y="409"/>
                    <a:pt x="409" y="317"/>
                    <a:pt x="409" y="204"/>
                  </a:cubicBezTo>
                  <a:cubicBezTo>
                    <a:pt x="409" y="91"/>
                    <a:pt x="318" y="0"/>
                    <a:pt x="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4"/>
            <p:cNvSpPr/>
            <p:nvPr/>
          </p:nvSpPr>
          <p:spPr>
            <a:xfrm>
              <a:off x="2642575" y="4085950"/>
              <a:ext cx="9200" cy="9225"/>
            </a:xfrm>
            <a:custGeom>
              <a:avLst/>
              <a:gdLst/>
              <a:ahLst/>
              <a:cxnLst/>
              <a:rect l="l" t="t" r="r" b="b"/>
              <a:pathLst>
                <a:path w="368" h="369" extrusionOk="0">
                  <a:moveTo>
                    <a:pt x="184" y="1"/>
                  </a:moveTo>
                  <a:cubicBezTo>
                    <a:pt x="83" y="1"/>
                    <a:pt x="0" y="83"/>
                    <a:pt x="0" y="184"/>
                  </a:cubicBezTo>
                  <a:cubicBezTo>
                    <a:pt x="0" y="285"/>
                    <a:pt x="83" y="368"/>
                    <a:pt x="184" y="368"/>
                  </a:cubicBezTo>
                  <a:cubicBezTo>
                    <a:pt x="286" y="368"/>
                    <a:pt x="367" y="285"/>
                    <a:pt x="367" y="184"/>
                  </a:cubicBezTo>
                  <a:cubicBezTo>
                    <a:pt x="367" y="83"/>
                    <a:pt x="286" y="1"/>
                    <a:pt x="1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4"/>
            <p:cNvSpPr/>
            <p:nvPr/>
          </p:nvSpPr>
          <p:spPr>
            <a:xfrm>
              <a:off x="2647850" y="4082100"/>
              <a:ext cx="10575" cy="10575"/>
            </a:xfrm>
            <a:custGeom>
              <a:avLst/>
              <a:gdLst/>
              <a:ahLst/>
              <a:cxnLst/>
              <a:rect l="l" t="t" r="r" b="b"/>
              <a:pathLst>
                <a:path w="423" h="423" extrusionOk="0">
                  <a:moveTo>
                    <a:pt x="211" y="1"/>
                  </a:moveTo>
                  <a:cubicBezTo>
                    <a:pt x="94" y="1"/>
                    <a:pt x="0" y="95"/>
                    <a:pt x="0" y="212"/>
                  </a:cubicBezTo>
                  <a:cubicBezTo>
                    <a:pt x="0" y="328"/>
                    <a:pt x="94" y="423"/>
                    <a:pt x="211" y="423"/>
                  </a:cubicBezTo>
                  <a:cubicBezTo>
                    <a:pt x="327" y="423"/>
                    <a:pt x="422" y="328"/>
                    <a:pt x="422" y="212"/>
                  </a:cubicBezTo>
                  <a:cubicBezTo>
                    <a:pt x="422" y="95"/>
                    <a:pt x="327" y="1"/>
                    <a:pt x="2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4"/>
            <p:cNvSpPr/>
            <p:nvPr/>
          </p:nvSpPr>
          <p:spPr>
            <a:xfrm>
              <a:off x="2628625" y="4082100"/>
              <a:ext cx="7925" cy="7925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9" y="1"/>
                  </a:moveTo>
                  <a:cubicBezTo>
                    <a:pt x="72" y="1"/>
                    <a:pt x="1" y="71"/>
                    <a:pt x="1" y="158"/>
                  </a:cubicBezTo>
                  <a:cubicBezTo>
                    <a:pt x="1" y="246"/>
                    <a:pt x="72" y="316"/>
                    <a:pt x="159" y="316"/>
                  </a:cubicBezTo>
                  <a:cubicBezTo>
                    <a:pt x="246" y="316"/>
                    <a:pt x="316" y="246"/>
                    <a:pt x="316" y="158"/>
                  </a:cubicBezTo>
                  <a:cubicBezTo>
                    <a:pt x="316" y="71"/>
                    <a:pt x="246" y="1"/>
                    <a:pt x="1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4"/>
            <p:cNvSpPr/>
            <p:nvPr/>
          </p:nvSpPr>
          <p:spPr>
            <a:xfrm>
              <a:off x="2623250" y="4078525"/>
              <a:ext cx="5075" cy="5050"/>
            </a:xfrm>
            <a:custGeom>
              <a:avLst/>
              <a:gdLst/>
              <a:ahLst/>
              <a:cxnLst/>
              <a:rect l="l" t="t" r="r" b="b"/>
              <a:pathLst>
                <a:path w="203" h="202" extrusionOk="0">
                  <a:moveTo>
                    <a:pt x="101" y="0"/>
                  </a:moveTo>
                  <a:cubicBezTo>
                    <a:pt x="45" y="0"/>
                    <a:pt x="1" y="46"/>
                    <a:pt x="1" y="101"/>
                  </a:cubicBezTo>
                  <a:cubicBezTo>
                    <a:pt x="1" y="157"/>
                    <a:pt x="45" y="202"/>
                    <a:pt x="101" y="202"/>
                  </a:cubicBezTo>
                  <a:cubicBezTo>
                    <a:pt x="157" y="202"/>
                    <a:pt x="202" y="157"/>
                    <a:pt x="202" y="101"/>
                  </a:cubicBezTo>
                  <a:cubicBezTo>
                    <a:pt x="202" y="45"/>
                    <a:pt x="157" y="0"/>
                    <a:pt x="1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4"/>
            <p:cNvSpPr/>
            <p:nvPr/>
          </p:nvSpPr>
          <p:spPr>
            <a:xfrm>
              <a:off x="2609850" y="4065050"/>
              <a:ext cx="10275" cy="10275"/>
            </a:xfrm>
            <a:custGeom>
              <a:avLst/>
              <a:gdLst/>
              <a:ahLst/>
              <a:cxnLst/>
              <a:rect l="l" t="t" r="r" b="b"/>
              <a:pathLst>
                <a:path w="411" h="411" extrusionOk="0">
                  <a:moveTo>
                    <a:pt x="206" y="0"/>
                  </a:moveTo>
                  <a:cubicBezTo>
                    <a:pt x="92" y="0"/>
                    <a:pt x="0" y="92"/>
                    <a:pt x="0" y="206"/>
                  </a:cubicBezTo>
                  <a:cubicBezTo>
                    <a:pt x="0" y="320"/>
                    <a:pt x="92" y="411"/>
                    <a:pt x="206" y="411"/>
                  </a:cubicBezTo>
                  <a:cubicBezTo>
                    <a:pt x="320" y="411"/>
                    <a:pt x="411" y="320"/>
                    <a:pt x="411" y="206"/>
                  </a:cubicBezTo>
                  <a:cubicBezTo>
                    <a:pt x="411" y="92"/>
                    <a:pt x="320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4"/>
            <p:cNvSpPr/>
            <p:nvPr/>
          </p:nvSpPr>
          <p:spPr>
            <a:xfrm>
              <a:off x="2767700" y="4014850"/>
              <a:ext cx="42275" cy="39550"/>
            </a:xfrm>
            <a:custGeom>
              <a:avLst/>
              <a:gdLst/>
              <a:ahLst/>
              <a:cxnLst/>
              <a:rect l="l" t="t" r="r" b="b"/>
              <a:pathLst>
                <a:path w="1691" h="1582" extrusionOk="0">
                  <a:moveTo>
                    <a:pt x="960" y="0"/>
                  </a:moveTo>
                  <a:cubicBezTo>
                    <a:pt x="722" y="0"/>
                    <a:pt x="479" y="113"/>
                    <a:pt x="332" y="282"/>
                  </a:cubicBezTo>
                  <a:cubicBezTo>
                    <a:pt x="1" y="665"/>
                    <a:pt x="135" y="1365"/>
                    <a:pt x="536" y="1539"/>
                  </a:cubicBezTo>
                  <a:cubicBezTo>
                    <a:pt x="604" y="1568"/>
                    <a:pt x="676" y="1582"/>
                    <a:pt x="750" y="1582"/>
                  </a:cubicBezTo>
                  <a:cubicBezTo>
                    <a:pt x="1009" y="1582"/>
                    <a:pt x="1287" y="1414"/>
                    <a:pt x="1438" y="1190"/>
                  </a:cubicBezTo>
                  <a:cubicBezTo>
                    <a:pt x="1636" y="900"/>
                    <a:pt x="1691" y="405"/>
                    <a:pt x="1373" y="143"/>
                  </a:cubicBezTo>
                  <a:cubicBezTo>
                    <a:pt x="1253" y="43"/>
                    <a:pt x="1107" y="0"/>
                    <a:pt x="9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4"/>
            <p:cNvSpPr/>
            <p:nvPr/>
          </p:nvSpPr>
          <p:spPr>
            <a:xfrm>
              <a:off x="2759950" y="4013300"/>
              <a:ext cx="27000" cy="41475"/>
            </a:xfrm>
            <a:custGeom>
              <a:avLst/>
              <a:gdLst/>
              <a:ahLst/>
              <a:cxnLst/>
              <a:rect l="l" t="t" r="r" b="b"/>
              <a:pathLst>
                <a:path w="1080" h="1659" extrusionOk="0">
                  <a:moveTo>
                    <a:pt x="738" y="1"/>
                  </a:moveTo>
                  <a:cubicBezTo>
                    <a:pt x="511" y="1"/>
                    <a:pt x="77" y="332"/>
                    <a:pt x="41" y="751"/>
                  </a:cubicBezTo>
                  <a:cubicBezTo>
                    <a:pt x="0" y="1215"/>
                    <a:pt x="462" y="1659"/>
                    <a:pt x="739" y="1659"/>
                  </a:cubicBezTo>
                  <a:cubicBezTo>
                    <a:pt x="760" y="1659"/>
                    <a:pt x="781" y="1656"/>
                    <a:pt x="800" y="1650"/>
                  </a:cubicBezTo>
                  <a:cubicBezTo>
                    <a:pt x="1008" y="1589"/>
                    <a:pt x="1058" y="1176"/>
                    <a:pt x="1064" y="1132"/>
                  </a:cubicBezTo>
                  <a:cubicBezTo>
                    <a:pt x="1079" y="994"/>
                    <a:pt x="1050" y="949"/>
                    <a:pt x="936" y="430"/>
                  </a:cubicBezTo>
                  <a:cubicBezTo>
                    <a:pt x="859" y="84"/>
                    <a:pt x="858" y="39"/>
                    <a:pt x="809" y="15"/>
                  </a:cubicBezTo>
                  <a:cubicBezTo>
                    <a:pt x="789" y="5"/>
                    <a:pt x="765" y="1"/>
                    <a:pt x="7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4"/>
            <p:cNvSpPr/>
            <p:nvPr/>
          </p:nvSpPr>
          <p:spPr>
            <a:xfrm>
              <a:off x="2778125" y="4038050"/>
              <a:ext cx="34025" cy="22225"/>
            </a:xfrm>
            <a:custGeom>
              <a:avLst/>
              <a:gdLst/>
              <a:ahLst/>
              <a:cxnLst/>
              <a:rect l="l" t="t" r="r" b="b"/>
              <a:pathLst>
                <a:path w="1361" h="889" extrusionOk="0">
                  <a:moveTo>
                    <a:pt x="827" y="1"/>
                  </a:moveTo>
                  <a:cubicBezTo>
                    <a:pt x="662" y="1"/>
                    <a:pt x="507" y="33"/>
                    <a:pt x="363" y="151"/>
                  </a:cubicBezTo>
                  <a:cubicBezTo>
                    <a:pt x="168" y="313"/>
                    <a:pt x="0" y="628"/>
                    <a:pt x="101" y="776"/>
                  </a:cubicBezTo>
                  <a:cubicBezTo>
                    <a:pt x="153" y="852"/>
                    <a:pt x="277" y="888"/>
                    <a:pt x="427" y="888"/>
                  </a:cubicBezTo>
                  <a:cubicBezTo>
                    <a:pt x="725" y="888"/>
                    <a:pt x="1126" y="744"/>
                    <a:pt x="1254" y="478"/>
                  </a:cubicBezTo>
                  <a:cubicBezTo>
                    <a:pt x="1296" y="387"/>
                    <a:pt x="1360" y="176"/>
                    <a:pt x="1264" y="78"/>
                  </a:cubicBezTo>
                  <a:cubicBezTo>
                    <a:pt x="1225" y="36"/>
                    <a:pt x="1170" y="29"/>
                    <a:pt x="1127" y="23"/>
                  </a:cubicBezTo>
                  <a:cubicBezTo>
                    <a:pt x="1024" y="12"/>
                    <a:pt x="924" y="1"/>
                    <a:pt x="8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4"/>
            <p:cNvSpPr/>
            <p:nvPr/>
          </p:nvSpPr>
          <p:spPr>
            <a:xfrm>
              <a:off x="2753750" y="4022975"/>
              <a:ext cx="29575" cy="32675"/>
            </a:xfrm>
            <a:custGeom>
              <a:avLst/>
              <a:gdLst/>
              <a:ahLst/>
              <a:cxnLst/>
              <a:rect l="l" t="t" r="r" b="b"/>
              <a:pathLst>
                <a:path w="1183" h="1307" extrusionOk="0">
                  <a:moveTo>
                    <a:pt x="161" y="1"/>
                  </a:moveTo>
                  <a:cubicBezTo>
                    <a:pt x="146" y="1"/>
                    <a:pt x="132" y="3"/>
                    <a:pt x="119" y="9"/>
                  </a:cubicBezTo>
                  <a:cubicBezTo>
                    <a:pt x="0" y="60"/>
                    <a:pt x="12" y="324"/>
                    <a:pt x="15" y="386"/>
                  </a:cubicBezTo>
                  <a:cubicBezTo>
                    <a:pt x="29" y="738"/>
                    <a:pt x="264" y="971"/>
                    <a:pt x="300" y="1006"/>
                  </a:cubicBezTo>
                  <a:cubicBezTo>
                    <a:pt x="480" y="1180"/>
                    <a:pt x="755" y="1306"/>
                    <a:pt x="924" y="1306"/>
                  </a:cubicBezTo>
                  <a:cubicBezTo>
                    <a:pt x="978" y="1306"/>
                    <a:pt x="1022" y="1293"/>
                    <a:pt x="1048" y="1264"/>
                  </a:cubicBezTo>
                  <a:cubicBezTo>
                    <a:pt x="1182" y="1116"/>
                    <a:pt x="805" y="590"/>
                    <a:pt x="610" y="363"/>
                  </a:cubicBezTo>
                  <a:cubicBezTo>
                    <a:pt x="507" y="241"/>
                    <a:pt x="302" y="1"/>
                    <a:pt x="1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4"/>
            <p:cNvSpPr/>
            <p:nvPr/>
          </p:nvSpPr>
          <p:spPr>
            <a:xfrm>
              <a:off x="2762375" y="4048900"/>
              <a:ext cx="25100" cy="15400"/>
            </a:xfrm>
            <a:custGeom>
              <a:avLst/>
              <a:gdLst/>
              <a:ahLst/>
              <a:cxnLst/>
              <a:rect l="l" t="t" r="r" b="b"/>
              <a:pathLst>
                <a:path w="1004" h="616" extrusionOk="0">
                  <a:moveTo>
                    <a:pt x="258" y="0"/>
                  </a:moveTo>
                  <a:cubicBezTo>
                    <a:pt x="170" y="0"/>
                    <a:pt x="97" y="18"/>
                    <a:pt x="72" y="66"/>
                  </a:cubicBezTo>
                  <a:cubicBezTo>
                    <a:pt x="0" y="201"/>
                    <a:pt x="283" y="615"/>
                    <a:pt x="611" y="615"/>
                  </a:cubicBezTo>
                  <a:cubicBezTo>
                    <a:pt x="615" y="615"/>
                    <a:pt x="619" y="615"/>
                    <a:pt x="623" y="615"/>
                  </a:cubicBezTo>
                  <a:cubicBezTo>
                    <a:pt x="800" y="610"/>
                    <a:pt x="1001" y="484"/>
                    <a:pt x="1003" y="353"/>
                  </a:cubicBezTo>
                  <a:cubicBezTo>
                    <a:pt x="1004" y="187"/>
                    <a:pt x="681" y="83"/>
                    <a:pt x="607" y="60"/>
                  </a:cubicBezTo>
                  <a:cubicBezTo>
                    <a:pt x="515" y="31"/>
                    <a:pt x="374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4"/>
            <p:cNvSpPr/>
            <p:nvPr/>
          </p:nvSpPr>
          <p:spPr>
            <a:xfrm>
              <a:off x="2749300" y="4048375"/>
              <a:ext cx="18900" cy="16725"/>
            </a:xfrm>
            <a:custGeom>
              <a:avLst/>
              <a:gdLst/>
              <a:ahLst/>
              <a:cxnLst/>
              <a:rect l="l" t="t" r="r" b="b"/>
              <a:pathLst>
                <a:path w="756" h="669" extrusionOk="0">
                  <a:moveTo>
                    <a:pt x="580" y="0"/>
                  </a:moveTo>
                  <a:cubicBezTo>
                    <a:pt x="440" y="0"/>
                    <a:pt x="309" y="157"/>
                    <a:pt x="242" y="236"/>
                  </a:cubicBezTo>
                  <a:cubicBezTo>
                    <a:pt x="79" y="428"/>
                    <a:pt x="0" y="653"/>
                    <a:pt x="25" y="667"/>
                  </a:cubicBezTo>
                  <a:cubicBezTo>
                    <a:pt x="26" y="668"/>
                    <a:pt x="27" y="668"/>
                    <a:pt x="29" y="668"/>
                  </a:cubicBezTo>
                  <a:cubicBezTo>
                    <a:pt x="64" y="668"/>
                    <a:pt x="233" y="470"/>
                    <a:pt x="387" y="291"/>
                  </a:cubicBezTo>
                  <a:cubicBezTo>
                    <a:pt x="440" y="231"/>
                    <a:pt x="494" y="164"/>
                    <a:pt x="590" y="136"/>
                  </a:cubicBezTo>
                  <a:cubicBezTo>
                    <a:pt x="673" y="112"/>
                    <a:pt x="740" y="130"/>
                    <a:pt x="747" y="105"/>
                  </a:cubicBezTo>
                  <a:cubicBezTo>
                    <a:pt x="755" y="79"/>
                    <a:pt x="689" y="17"/>
                    <a:pt x="615" y="3"/>
                  </a:cubicBezTo>
                  <a:cubicBezTo>
                    <a:pt x="603" y="1"/>
                    <a:pt x="592" y="0"/>
                    <a:pt x="5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4"/>
            <p:cNvSpPr/>
            <p:nvPr/>
          </p:nvSpPr>
          <p:spPr>
            <a:xfrm>
              <a:off x="2784200" y="4055175"/>
              <a:ext cx="14625" cy="20325"/>
            </a:xfrm>
            <a:custGeom>
              <a:avLst/>
              <a:gdLst/>
              <a:ahLst/>
              <a:cxnLst/>
              <a:rect l="l" t="t" r="r" b="b"/>
              <a:pathLst>
                <a:path w="585" h="813" extrusionOk="0">
                  <a:moveTo>
                    <a:pt x="73" y="1"/>
                  </a:moveTo>
                  <a:cubicBezTo>
                    <a:pt x="51" y="1"/>
                    <a:pt x="35" y="6"/>
                    <a:pt x="27" y="16"/>
                  </a:cubicBezTo>
                  <a:cubicBezTo>
                    <a:pt x="0" y="49"/>
                    <a:pt x="69" y="130"/>
                    <a:pt x="184" y="310"/>
                  </a:cubicBezTo>
                  <a:cubicBezTo>
                    <a:pt x="407" y="661"/>
                    <a:pt x="436" y="812"/>
                    <a:pt x="473" y="812"/>
                  </a:cubicBezTo>
                  <a:cubicBezTo>
                    <a:pt x="474" y="812"/>
                    <a:pt x="475" y="812"/>
                    <a:pt x="476" y="812"/>
                  </a:cubicBezTo>
                  <a:cubicBezTo>
                    <a:pt x="543" y="794"/>
                    <a:pt x="585" y="336"/>
                    <a:pt x="338" y="119"/>
                  </a:cubicBezTo>
                  <a:cubicBezTo>
                    <a:pt x="253" y="46"/>
                    <a:pt x="138" y="1"/>
                    <a:pt x="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4"/>
            <p:cNvSpPr/>
            <p:nvPr/>
          </p:nvSpPr>
          <p:spPr>
            <a:xfrm>
              <a:off x="2759650" y="4050725"/>
              <a:ext cx="14100" cy="16825"/>
            </a:xfrm>
            <a:custGeom>
              <a:avLst/>
              <a:gdLst/>
              <a:ahLst/>
              <a:cxnLst/>
              <a:rect l="l" t="t" r="r" b="b"/>
              <a:pathLst>
                <a:path w="564" h="673" extrusionOk="0">
                  <a:moveTo>
                    <a:pt x="484" y="0"/>
                  </a:moveTo>
                  <a:cubicBezTo>
                    <a:pt x="418" y="0"/>
                    <a:pt x="293" y="110"/>
                    <a:pt x="183" y="268"/>
                  </a:cubicBezTo>
                  <a:cubicBezTo>
                    <a:pt x="58" y="449"/>
                    <a:pt x="0" y="628"/>
                    <a:pt x="54" y="665"/>
                  </a:cubicBezTo>
                  <a:cubicBezTo>
                    <a:pt x="61" y="670"/>
                    <a:pt x="69" y="672"/>
                    <a:pt x="79" y="672"/>
                  </a:cubicBezTo>
                  <a:cubicBezTo>
                    <a:pt x="145" y="672"/>
                    <a:pt x="270" y="564"/>
                    <a:pt x="380" y="404"/>
                  </a:cubicBezTo>
                  <a:cubicBezTo>
                    <a:pt x="507" y="222"/>
                    <a:pt x="564" y="44"/>
                    <a:pt x="509" y="8"/>
                  </a:cubicBezTo>
                  <a:cubicBezTo>
                    <a:pt x="502" y="3"/>
                    <a:pt x="494" y="0"/>
                    <a:pt x="4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4"/>
            <p:cNvSpPr/>
            <p:nvPr/>
          </p:nvSpPr>
          <p:spPr>
            <a:xfrm>
              <a:off x="2757250" y="4058325"/>
              <a:ext cx="21200" cy="52900"/>
            </a:xfrm>
            <a:custGeom>
              <a:avLst/>
              <a:gdLst/>
              <a:ahLst/>
              <a:cxnLst/>
              <a:rect l="l" t="t" r="r" b="b"/>
              <a:pathLst>
                <a:path w="848" h="2116" extrusionOk="0">
                  <a:moveTo>
                    <a:pt x="751" y="0"/>
                  </a:moveTo>
                  <a:cubicBezTo>
                    <a:pt x="722" y="0"/>
                    <a:pt x="694" y="15"/>
                    <a:pt x="680" y="50"/>
                  </a:cubicBezTo>
                  <a:cubicBezTo>
                    <a:pt x="433" y="696"/>
                    <a:pt x="214" y="1350"/>
                    <a:pt x="18" y="2015"/>
                  </a:cubicBezTo>
                  <a:cubicBezTo>
                    <a:pt x="0" y="2074"/>
                    <a:pt x="50" y="2116"/>
                    <a:pt x="97" y="2116"/>
                  </a:cubicBezTo>
                  <a:cubicBezTo>
                    <a:pt x="125" y="2116"/>
                    <a:pt x="152" y="2101"/>
                    <a:pt x="163" y="2065"/>
                  </a:cubicBezTo>
                  <a:cubicBezTo>
                    <a:pt x="359" y="1402"/>
                    <a:pt x="578" y="746"/>
                    <a:pt x="825" y="100"/>
                  </a:cubicBezTo>
                  <a:cubicBezTo>
                    <a:pt x="848" y="42"/>
                    <a:pt x="799" y="0"/>
                    <a:pt x="7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4"/>
            <p:cNvSpPr/>
            <p:nvPr/>
          </p:nvSpPr>
          <p:spPr>
            <a:xfrm>
              <a:off x="2642875" y="4082400"/>
              <a:ext cx="198850" cy="68975"/>
            </a:xfrm>
            <a:custGeom>
              <a:avLst/>
              <a:gdLst/>
              <a:ahLst/>
              <a:cxnLst/>
              <a:rect l="l" t="t" r="r" b="b"/>
              <a:pathLst>
                <a:path w="7954" h="2759" extrusionOk="0">
                  <a:moveTo>
                    <a:pt x="7238" y="0"/>
                  </a:moveTo>
                  <a:cubicBezTo>
                    <a:pt x="6643" y="390"/>
                    <a:pt x="5612" y="956"/>
                    <a:pt x="4212" y="1197"/>
                  </a:cubicBezTo>
                  <a:cubicBezTo>
                    <a:pt x="3738" y="1278"/>
                    <a:pt x="3288" y="1311"/>
                    <a:pt x="2868" y="1311"/>
                  </a:cubicBezTo>
                  <a:cubicBezTo>
                    <a:pt x="1619" y="1311"/>
                    <a:pt x="636" y="1018"/>
                    <a:pt x="102" y="824"/>
                  </a:cubicBezTo>
                  <a:cubicBezTo>
                    <a:pt x="69" y="1178"/>
                    <a:pt x="34" y="1533"/>
                    <a:pt x="1" y="1887"/>
                  </a:cubicBezTo>
                  <a:cubicBezTo>
                    <a:pt x="333" y="2073"/>
                    <a:pt x="957" y="2389"/>
                    <a:pt x="1791" y="2579"/>
                  </a:cubicBezTo>
                  <a:cubicBezTo>
                    <a:pt x="2332" y="2703"/>
                    <a:pt x="2890" y="2758"/>
                    <a:pt x="3438" y="2758"/>
                  </a:cubicBezTo>
                  <a:cubicBezTo>
                    <a:pt x="5764" y="2758"/>
                    <a:pt x="7919" y="1771"/>
                    <a:pt x="7946" y="905"/>
                  </a:cubicBezTo>
                  <a:cubicBezTo>
                    <a:pt x="7953" y="714"/>
                    <a:pt x="7858" y="404"/>
                    <a:pt x="72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2" name="Google Shape;682;p34"/>
          <p:cNvSpPr/>
          <p:nvPr/>
        </p:nvSpPr>
        <p:spPr>
          <a:xfrm rot="-413721" flipH="1">
            <a:off x="1324588" y="443762"/>
            <a:ext cx="158323" cy="280145"/>
          </a:xfrm>
          <a:custGeom>
            <a:avLst/>
            <a:gdLst/>
            <a:ahLst/>
            <a:cxnLst/>
            <a:rect l="l" t="t" r="r" b="b"/>
            <a:pathLst>
              <a:path w="1951" h="3452" extrusionOk="0">
                <a:moveTo>
                  <a:pt x="793" y="1"/>
                </a:moveTo>
                <a:cubicBezTo>
                  <a:pt x="793" y="1"/>
                  <a:pt x="793" y="1"/>
                  <a:pt x="793" y="3"/>
                </a:cubicBezTo>
                <a:cubicBezTo>
                  <a:pt x="808" y="316"/>
                  <a:pt x="768" y="570"/>
                  <a:pt x="730" y="740"/>
                </a:cubicBezTo>
                <a:cubicBezTo>
                  <a:pt x="668" y="1005"/>
                  <a:pt x="612" y="1248"/>
                  <a:pt x="408" y="1462"/>
                </a:cubicBezTo>
                <a:cubicBezTo>
                  <a:pt x="264" y="1614"/>
                  <a:pt x="105" y="1692"/>
                  <a:pt x="1" y="1731"/>
                </a:cubicBezTo>
                <a:cubicBezTo>
                  <a:pt x="135" y="1740"/>
                  <a:pt x="424" y="1778"/>
                  <a:pt x="641" y="1997"/>
                </a:cubicBezTo>
                <a:cubicBezTo>
                  <a:pt x="795" y="2150"/>
                  <a:pt x="845" y="2326"/>
                  <a:pt x="920" y="2604"/>
                </a:cubicBezTo>
                <a:cubicBezTo>
                  <a:pt x="1049" y="3078"/>
                  <a:pt x="1044" y="3452"/>
                  <a:pt x="1064" y="3452"/>
                </a:cubicBezTo>
                <a:cubicBezTo>
                  <a:pt x="1088" y="3452"/>
                  <a:pt x="1107" y="2996"/>
                  <a:pt x="1194" y="2377"/>
                </a:cubicBezTo>
                <a:cubicBezTo>
                  <a:pt x="1232" y="2093"/>
                  <a:pt x="1283" y="1981"/>
                  <a:pt x="1356" y="1870"/>
                </a:cubicBezTo>
                <a:cubicBezTo>
                  <a:pt x="1527" y="1614"/>
                  <a:pt x="1792" y="1503"/>
                  <a:pt x="1950" y="1454"/>
                </a:cubicBezTo>
                <a:cubicBezTo>
                  <a:pt x="1787" y="1435"/>
                  <a:pt x="1521" y="1382"/>
                  <a:pt x="1298" y="1186"/>
                </a:cubicBezTo>
                <a:cubicBezTo>
                  <a:pt x="839" y="787"/>
                  <a:pt x="793" y="1"/>
                  <a:pt x="793" y="1"/>
                </a:cubicBezTo>
                <a:close/>
              </a:path>
            </a:pathLst>
          </a:custGeom>
          <a:solidFill>
            <a:srgbClr val="A040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34"/>
          <p:cNvSpPr/>
          <p:nvPr/>
        </p:nvSpPr>
        <p:spPr>
          <a:xfrm flipH="1">
            <a:off x="5477259" y="4142633"/>
            <a:ext cx="281341" cy="498685"/>
          </a:xfrm>
          <a:custGeom>
            <a:avLst/>
            <a:gdLst/>
            <a:ahLst/>
            <a:cxnLst/>
            <a:rect l="l" t="t" r="r" b="b"/>
            <a:pathLst>
              <a:path w="2746" h="4867" extrusionOk="0">
                <a:moveTo>
                  <a:pt x="1115" y="0"/>
                </a:moveTo>
                <a:cubicBezTo>
                  <a:pt x="1115" y="0"/>
                  <a:pt x="1115" y="1"/>
                  <a:pt x="1115" y="4"/>
                </a:cubicBezTo>
                <a:lnTo>
                  <a:pt x="1115" y="4"/>
                </a:lnTo>
                <a:cubicBezTo>
                  <a:pt x="1115" y="4"/>
                  <a:pt x="1115" y="4"/>
                  <a:pt x="1115" y="4"/>
                </a:cubicBezTo>
                <a:cubicBezTo>
                  <a:pt x="1115" y="1"/>
                  <a:pt x="1115" y="0"/>
                  <a:pt x="1115" y="0"/>
                </a:cubicBezTo>
                <a:close/>
                <a:moveTo>
                  <a:pt x="1115" y="4"/>
                </a:moveTo>
                <a:cubicBezTo>
                  <a:pt x="1140" y="445"/>
                  <a:pt x="1083" y="802"/>
                  <a:pt x="1027" y="1043"/>
                </a:cubicBezTo>
                <a:cubicBezTo>
                  <a:pt x="942" y="1416"/>
                  <a:pt x="862" y="1759"/>
                  <a:pt x="575" y="2062"/>
                </a:cubicBezTo>
                <a:cubicBezTo>
                  <a:pt x="372" y="2274"/>
                  <a:pt x="148" y="2383"/>
                  <a:pt x="1" y="2440"/>
                </a:cubicBezTo>
                <a:cubicBezTo>
                  <a:pt x="189" y="2452"/>
                  <a:pt x="596" y="2506"/>
                  <a:pt x="902" y="2814"/>
                </a:cubicBezTo>
                <a:cubicBezTo>
                  <a:pt x="1119" y="3031"/>
                  <a:pt x="1190" y="3279"/>
                  <a:pt x="1296" y="3671"/>
                </a:cubicBezTo>
                <a:cubicBezTo>
                  <a:pt x="1476" y="4337"/>
                  <a:pt x="1469" y="4866"/>
                  <a:pt x="1497" y="4866"/>
                </a:cubicBezTo>
                <a:cubicBezTo>
                  <a:pt x="1497" y="4866"/>
                  <a:pt x="1497" y="4866"/>
                  <a:pt x="1497" y="4866"/>
                </a:cubicBezTo>
                <a:cubicBezTo>
                  <a:pt x="1533" y="4865"/>
                  <a:pt x="1559" y="4223"/>
                  <a:pt x="1679" y="3351"/>
                </a:cubicBezTo>
                <a:cubicBezTo>
                  <a:pt x="1735" y="2951"/>
                  <a:pt x="1806" y="2793"/>
                  <a:pt x="1910" y="2636"/>
                </a:cubicBezTo>
                <a:cubicBezTo>
                  <a:pt x="2150" y="2274"/>
                  <a:pt x="2524" y="2118"/>
                  <a:pt x="2746" y="2048"/>
                </a:cubicBezTo>
                <a:cubicBezTo>
                  <a:pt x="2516" y="2022"/>
                  <a:pt x="2140" y="1945"/>
                  <a:pt x="1826" y="1671"/>
                </a:cubicBezTo>
                <a:cubicBezTo>
                  <a:pt x="1203" y="1128"/>
                  <a:pt x="1119" y="74"/>
                  <a:pt x="1115" y="4"/>
                </a:cubicBezTo>
                <a:close/>
              </a:path>
            </a:pathLst>
          </a:custGeom>
          <a:solidFill>
            <a:srgbClr val="A040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4" name="Google Shape;684;p34"/>
          <p:cNvGrpSpPr/>
          <p:nvPr/>
        </p:nvGrpSpPr>
        <p:grpSpPr>
          <a:xfrm rot="-3383017">
            <a:off x="6070960" y="646726"/>
            <a:ext cx="1064220" cy="1038067"/>
            <a:chOff x="4748225" y="1583250"/>
            <a:chExt cx="286875" cy="279825"/>
          </a:xfrm>
        </p:grpSpPr>
        <p:sp>
          <p:nvSpPr>
            <p:cNvPr id="685" name="Google Shape;685;p34"/>
            <p:cNvSpPr/>
            <p:nvPr/>
          </p:nvSpPr>
          <p:spPr>
            <a:xfrm>
              <a:off x="4822150" y="1641600"/>
              <a:ext cx="62625" cy="174500"/>
            </a:xfrm>
            <a:custGeom>
              <a:avLst/>
              <a:gdLst/>
              <a:ahLst/>
              <a:cxnLst/>
              <a:rect l="l" t="t" r="r" b="b"/>
              <a:pathLst>
                <a:path w="2505" h="6980" extrusionOk="0">
                  <a:moveTo>
                    <a:pt x="2355" y="1"/>
                  </a:moveTo>
                  <a:cubicBezTo>
                    <a:pt x="2285" y="1"/>
                    <a:pt x="2215" y="46"/>
                    <a:pt x="2216" y="137"/>
                  </a:cubicBezTo>
                  <a:cubicBezTo>
                    <a:pt x="2224" y="760"/>
                    <a:pt x="2179" y="1334"/>
                    <a:pt x="1985" y="1928"/>
                  </a:cubicBezTo>
                  <a:cubicBezTo>
                    <a:pt x="1809" y="2471"/>
                    <a:pt x="1672" y="3020"/>
                    <a:pt x="1507" y="3565"/>
                  </a:cubicBezTo>
                  <a:cubicBezTo>
                    <a:pt x="1174" y="4680"/>
                    <a:pt x="597" y="5740"/>
                    <a:pt x="58" y="6767"/>
                  </a:cubicBezTo>
                  <a:cubicBezTo>
                    <a:pt x="1" y="6877"/>
                    <a:pt x="98" y="6979"/>
                    <a:pt x="192" y="6979"/>
                  </a:cubicBezTo>
                  <a:cubicBezTo>
                    <a:pt x="234" y="6979"/>
                    <a:pt x="276" y="6959"/>
                    <a:pt x="301" y="6909"/>
                  </a:cubicBezTo>
                  <a:cubicBezTo>
                    <a:pt x="851" y="5860"/>
                    <a:pt x="1438" y="4779"/>
                    <a:pt x="1779" y="3641"/>
                  </a:cubicBezTo>
                  <a:cubicBezTo>
                    <a:pt x="1951" y="3068"/>
                    <a:pt x="2101" y="2492"/>
                    <a:pt x="2282" y="1920"/>
                  </a:cubicBezTo>
                  <a:cubicBezTo>
                    <a:pt x="2469" y="1331"/>
                    <a:pt x="2504" y="752"/>
                    <a:pt x="2496" y="136"/>
                  </a:cubicBezTo>
                  <a:cubicBezTo>
                    <a:pt x="2495" y="46"/>
                    <a:pt x="2425" y="1"/>
                    <a:pt x="23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4"/>
            <p:cNvSpPr/>
            <p:nvPr/>
          </p:nvSpPr>
          <p:spPr>
            <a:xfrm>
              <a:off x="4850775" y="1703750"/>
              <a:ext cx="133125" cy="52825"/>
            </a:xfrm>
            <a:custGeom>
              <a:avLst/>
              <a:gdLst/>
              <a:ahLst/>
              <a:cxnLst/>
              <a:rect l="l" t="t" r="r" b="b"/>
              <a:pathLst>
                <a:path w="5325" h="2113" extrusionOk="0">
                  <a:moveTo>
                    <a:pt x="5107" y="1"/>
                  </a:moveTo>
                  <a:cubicBezTo>
                    <a:pt x="5098" y="1"/>
                    <a:pt x="5089" y="1"/>
                    <a:pt x="5080" y="3"/>
                  </a:cubicBezTo>
                  <a:cubicBezTo>
                    <a:pt x="4095" y="168"/>
                    <a:pt x="3146" y="435"/>
                    <a:pt x="2182" y="692"/>
                  </a:cubicBezTo>
                  <a:cubicBezTo>
                    <a:pt x="1944" y="756"/>
                    <a:pt x="1704" y="803"/>
                    <a:pt x="1453" y="809"/>
                  </a:cubicBezTo>
                  <a:cubicBezTo>
                    <a:pt x="1272" y="813"/>
                    <a:pt x="1131" y="821"/>
                    <a:pt x="981" y="934"/>
                  </a:cubicBezTo>
                  <a:cubicBezTo>
                    <a:pt x="630" y="1195"/>
                    <a:pt x="339" y="1568"/>
                    <a:pt x="77" y="1912"/>
                  </a:cubicBezTo>
                  <a:cubicBezTo>
                    <a:pt x="0" y="2013"/>
                    <a:pt x="99" y="2113"/>
                    <a:pt x="201" y="2113"/>
                  </a:cubicBezTo>
                  <a:cubicBezTo>
                    <a:pt x="244" y="2113"/>
                    <a:pt x="288" y="2095"/>
                    <a:pt x="320" y="2054"/>
                  </a:cubicBezTo>
                  <a:cubicBezTo>
                    <a:pt x="466" y="1859"/>
                    <a:pt x="624" y="1674"/>
                    <a:pt x="792" y="1499"/>
                  </a:cubicBezTo>
                  <a:cubicBezTo>
                    <a:pt x="929" y="1356"/>
                    <a:pt x="1110" y="1123"/>
                    <a:pt x="1314" y="1090"/>
                  </a:cubicBezTo>
                  <a:cubicBezTo>
                    <a:pt x="1513" y="1058"/>
                    <a:pt x="1719" y="1077"/>
                    <a:pt x="1921" y="1041"/>
                  </a:cubicBezTo>
                  <a:cubicBezTo>
                    <a:pt x="2119" y="1005"/>
                    <a:pt x="2315" y="948"/>
                    <a:pt x="2508" y="891"/>
                  </a:cubicBezTo>
                  <a:cubicBezTo>
                    <a:pt x="3380" y="637"/>
                    <a:pt x="4259" y="425"/>
                    <a:pt x="5155" y="275"/>
                  </a:cubicBezTo>
                  <a:cubicBezTo>
                    <a:pt x="5324" y="246"/>
                    <a:pt x="5264" y="1"/>
                    <a:pt x="5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4"/>
            <p:cNvSpPr/>
            <p:nvPr/>
          </p:nvSpPr>
          <p:spPr>
            <a:xfrm>
              <a:off x="4781075" y="1682775"/>
              <a:ext cx="71100" cy="91425"/>
            </a:xfrm>
            <a:custGeom>
              <a:avLst/>
              <a:gdLst/>
              <a:ahLst/>
              <a:cxnLst/>
              <a:rect l="l" t="t" r="r" b="b"/>
              <a:pathLst>
                <a:path w="2844" h="3657" extrusionOk="0">
                  <a:moveTo>
                    <a:pt x="1496" y="0"/>
                  </a:moveTo>
                  <a:cubicBezTo>
                    <a:pt x="1316" y="0"/>
                    <a:pt x="1127" y="38"/>
                    <a:pt x="953" y="39"/>
                  </a:cubicBezTo>
                  <a:cubicBezTo>
                    <a:pt x="922" y="40"/>
                    <a:pt x="891" y="40"/>
                    <a:pt x="860" y="40"/>
                  </a:cubicBezTo>
                  <a:cubicBezTo>
                    <a:pt x="633" y="40"/>
                    <a:pt x="407" y="27"/>
                    <a:pt x="180" y="3"/>
                  </a:cubicBezTo>
                  <a:cubicBezTo>
                    <a:pt x="175" y="3"/>
                    <a:pt x="169" y="2"/>
                    <a:pt x="164" y="2"/>
                  </a:cubicBezTo>
                  <a:cubicBezTo>
                    <a:pt x="0" y="2"/>
                    <a:pt x="7" y="266"/>
                    <a:pt x="180" y="283"/>
                  </a:cubicBezTo>
                  <a:cubicBezTo>
                    <a:pt x="399" y="307"/>
                    <a:pt x="618" y="317"/>
                    <a:pt x="836" y="317"/>
                  </a:cubicBezTo>
                  <a:cubicBezTo>
                    <a:pt x="1047" y="317"/>
                    <a:pt x="1257" y="307"/>
                    <a:pt x="1469" y="290"/>
                  </a:cubicBezTo>
                  <a:cubicBezTo>
                    <a:pt x="1480" y="289"/>
                    <a:pt x="1490" y="288"/>
                    <a:pt x="1501" y="288"/>
                  </a:cubicBezTo>
                  <a:cubicBezTo>
                    <a:pt x="1694" y="288"/>
                    <a:pt x="1829" y="428"/>
                    <a:pt x="1973" y="555"/>
                  </a:cubicBezTo>
                  <a:cubicBezTo>
                    <a:pt x="2140" y="702"/>
                    <a:pt x="2087" y="910"/>
                    <a:pt x="2078" y="1114"/>
                  </a:cubicBezTo>
                  <a:cubicBezTo>
                    <a:pt x="2059" y="1518"/>
                    <a:pt x="2194" y="1885"/>
                    <a:pt x="2328" y="2260"/>
                  </a:cubicBezTo>
                  <a:cubicBezTo>
                    <a:pt x="2476" y="2670"/>
                    <a:pt x="2561" y="3082"/>
                    <a:pt x="2560" y="3519"/>
                  </a:cubicBezTo>
                  <a:cubicBezTo>
                    <a:pt x="2560" y="3611"/>
                    <a:pt x="2631" y="3656"/>
                    <a:pt x="2702" y="3656"/>
                  </a:cubicBezTo>
                  <a:cubicBezTo>
                    <a:pt x="2772" y="3656"/>
                    <a:pt x="2842" y="3611"/>
                    <a:pt x="2842" y="3520"/>
                  </a:cubicBezTo>
                  <a:cubicBezTo>
                    <a:pt x="2843" y="3049"/>
                    <a:pt x="2750" y="2600"/>
                    <a:pt x="2590" y="2158"/>
                  </a:cubicBezTo>
                  <a:cubicBezTo>
                    <a:pt x="2508" y="1931"/>
                    <a:pt x="2419" y="1703"/>
                    <a:pt x="2377" y="1464"/>
                  </a:cubicBezTo>
                  <a:cubicBezTo>
                    <a:pt x="2335" y="1230"/>
                    <a:pt x="2384" y="1000"/>
                    <a:pt x="2370" y="764"/>
                  </a:cubicBezTo>
                  <a:cubicBezTo>
                    <a:pt x="2358" y="565"/>
                    <a:pt x="2273" y="443"/>
                    <a:pt x="2123" y="318"/>
                  </a:cubicBezTo>
                  <a:cubicBezTo>
                    <a:pt x="1985" y="201"/>
                    <a:pt x="1821" y="37"/>
                    <a:pt x="1634" y="9"/>
                  </a:cubicBezTo>
                  <a:cubicBezTo>
                    <a:pt x="1589" y="3"/>
                    <a:pt x="1543" y="0"/>
                    <a:pt x="14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4"/>
            <p:cNvSpPr/>
            <p:nvPr/>
          </p:nvSpPr>
          <p:spPr>
            <a:xfrm>
              <a:off x="4841225" y="1762275"/>
              <a:ext cx="147875" cy="43700"/>
            </a:xfrm>
            <a:custGeom>
              <a:avLst/>
              <a:gdLst/>
              <a:ahLst/>
              <a:cxnLst/>
              <a:rect l="l" t="t" r="r" b="b"/>
              <a:pathLst>
                <a:path w="5915" h="1748" extrusionOk="0">
                  <a:moveTo>
                    <a:pt x="864" y="0"/>
                  </a:moveTo>
                  <a:cubicBezTo>
                    <a:pt x="548" y="0"/>
                    <a:pt x="263" y="120"/>
                    <a:pt x="65" y="454"/>
                  </a:cubicBezTo>
                  <a:cubicBezTo>
                    <a:pt x="0" y="563"/>
                    <a:pt x="98" y="664"/>
                    <a:pt x="194" y="664"/>
                  </a:cubicBezTo>
                  <a:cubicBezTo>
                    <a:pt x="236" y="664"/>
                    <a:pt x="279" y="644"/>
                    <a:pt x="307" y="597"/>
                  </a:cubicBezTo>
                  <a:cubicBezTo>
                    <a:pt x="443" y="366"/>
                    <a:pt x="658" y="287"/>
                    <a:pt x="891" y="287"/>
                  </a:cubicBezTo>
                  <a:cubicBezTo>
                    <a:pt x="1146" y="287"/>
                    <a:pt x="1423" y="383"/>
                    <a:pt x="1641" y="478"/>
                  </a:cubicBezTo>
                  <a:cubicBezTo>
                    <a:pt x="2063" y="664"/>
                    <a:pt x="2453" y="917"/>
                    <a:pt x="2878" y="1101"/>
                  </a:cubicBezTo>
                  <a:cubicBezTo>
                    <a:pt x="3296" y="1280"/>
                    <a:pt x="3737" y="1373"/>
                    <a:pt x="4182" y="1457"/>
                  </a:cubicBezTo>
                  <a:cubicBezTo>
                    <a:pt x="4678" y="1553"/>
                    <a:pt x="5176" y="1649"/>
                    <a:pt x="5672" y="1745"/>
                  </a:cubicBezTo>
                  <a:cubicBezTo>
                    <a:pt x="5682" y="1747"/>
                    <a:pt x="5692" y="1748"/>
                    <a:pt x="5702" y="1748"/>
                  </a:cubicBezTo>
                  <a:cubicBezTo>
                    <a:pt x="5858" y="1748"/>
                    <a:pt x="5914" y="1506"/>
                    <a:pt x="5748" y="1473"/>
                  </a:cubicBezTo>
                  <a:cubicBezTo>
                    <a:pt x="4653" y="1263"/>
                    <a:pt x="3516" y="1141"/>
                    <a:pt x="2520" y="613"/>
                  </a:cubicBezTo>
                  <a:cubicBezTo>
                    <a:pt x="2089" y="385"/>
                    <a:pt x="1428" y="0"/>
                    <a:pt x="8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4"/>
            <p:cNvSpPr/>
            <p:nvPr/>
          </p:nvSpPr>
          <p:spPr>
            <a:xfrm>
              <a:off x="4872075" y="1770975"/>
              <a:ext cx="22200" cy="62850"/>
            </a:xfrm>
            <a:custGeom>
              <a:avLst/>
              <a:gdLst/>
              <a:ahLst/>
              <a:cxnLst/>
              <a:rect l="l" t="t" r="r" b="b"/>
              <a:pathLst>
                <a:path w="888" h="2514" extrusionOk="0">
                  <a:moveTo>
                    <a:pt x="446" y="1"/>
                  </a:moveTo>
                  <a:cubicBezTo>
                    <a:pt x="241" y="1"/>
                    <a:pt x="1" y="685"/>
                    <a:pt x="57" y="1304"/>
                  </a:cubicBezTo>
                  <a:cubicBezTo>
                    <a:pt x="114" y="1916"/>
                    <a:pt x="467" y="2514"/>
                    <a:pt x="665" y="2514"/>
                  </a:cubicBezTo>
                  <a:cubicBezTo>
                    <a:pt x="672" y="2514"/>
                    <a:pt x="678" y="2513"/>
                    <a:pt x="684" y="2512"/>
                  </a:cubicBezTo>
                  <a:cubicBezTo>
                    <a:pt x="888" y="2471"/>
                    <a:pt x="885" y="1726"/>
                    <a:pt x="885" y="1566"/>
                  </a:cubicBezTo>
                  <a:cubicBezTo>
                    <a:pt x="883" y="881"/>
                    <a:pt x="679" y="2"/>
                    <a:pt x="4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4"/>
            <p:cNvSpPr/>
            <p:nvPr/>
          </p:nvSpPr>
          <p:spPr>
            <a:xfrm>
              <a:off x="4880325" y="1740275"/>
              <a:ext cx="39700" cy="31500"/>
            </a:xfrm>
            <a:custGeom>
              <a:avLst/>
              <a:gdLst/>
              <a:ahLst/>
              <a:cxnLst/>
              <a:rect l="l" t="t" r="r" b="b"/>
              <a:pathLst>
                <a:path w="1588" h="1260" extrusionOk="0">
                  <a:moveTo>
                    <a:pt x="1419" y="1"/>
                  </a:moveTo>
                  <a:cubicBezTo>
                    <a:pt x="1258" y="1"/>
                    <a:pt x="920" y="242"/>
                    <a:pt x="839" y="300"/>
                  </a:cubicBezTo>
                  <a:cubicBezTo>
                    <a:pt x="435" y="590"/>
                    <a:pt x="0" y="1079"/>
                    <a:pt x="99" y="1217"/>
                  </a:cubicBezTo>
                  <a:cubicBezTo>
                    <a:pt x="119" y="1246"/>
                    <a:pt x="164" y="1260"/>
                    <a:pt x="225" y="1260"/>
                  </a:cubicBezTo>
                  <a:cubicBezTo>
                    <a:pt x="418" y="1260"/>
                    <a:pt x="772" y="1122"/>
                    <a:pt x="1031" y="899"/>
                  </a:cubicBezTo>
                  <a:cubicBezTo>
                    <a:pt x="1380" y="599"/>
                    <a:pt x="1588" y="119"/>
                    <a:pt x="1481" y="21"/>
                  </a:cubicBezTo>
                  <a:cubicBezTo>
                    <a:pt x="1466" y="7"/>
                    <a:pt x="1445" y="1"/>
                    <a:pt x="14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4"/>
            <p:cNvSpPr/>
            <p:nvPr/>
          </p:nvSpPr>
          <p:spPr>
            <a:xfrm>
              <a:off x="4907775" y="1787275"/>
              <a:ext cx="22225" cy="62850"/>
            </a:xfrm>
            <a:custGeom>
              <a:avLst/>
              <a:gdLst/>
              <a:ahLst/>
              <a:cxnLst/>
              <a:rect l="l" t="t" r="r" b="b"/>
              <a:pathLst>
                <a:path w="889" h="2514" extrusionOk="0">
                  <a:moveTo>
                    <a:pt x="447" y="0"/>
                  </a:moveTo>
                  <a:cubicBezTo>
                    <a:pt x="241" y="0"/>
                    <a:pt x="1" y="685"/>
                    <a:pt x="58" y="1303"/>
                  </a:cubicBezTo>
                  <a:cubicBezTo>
                    <a:pt x="115" y="1916"/>
                    <a:pt x="467" y="2514"/>
                    <a:pt x="667" y="2514"/>
                  </a:cubicBezTo>
                  <a:cubicBezTo>
                    <a:pt x="673" y="2514"/>
                    <a:pt x="679" y="2513"/>
                    <a:pt x="685" y="2512"/>
                  </a:cubicBezTo>
                  <a:cubicBezTo>
                    <a:pt x="888" y="2471"/>
                    <a:pt x="885" y="1726"/>
                    <a:pt x="885" y="1566"/>
                  </a:cubicBezTo>
                  <a:cubicBezTo>
                    <a:pt x="883" y="879"/>
                    <a:pt x="680" y="0"/>
                    <a:pt x="447" y="0"/>
                  </a:cubicBezTo>
                  <a:cubicBezTo>
                    <a:pt x="447" y="0"/>
                    <a:pt x="447" y="0"/>
                    <a:pt x="4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4"/>
            <p:cNvSpPr/>
            <p:nvPr/>
          </p:nvSpPr>
          <p:spPr>
            <a:xfrm>
              <a:off x="4916025" y="1756575"/>
              <a:ext cx="39725" cy="31500"/>
            </a:xfrm>
            <a:custGeom>
              <a:avLst/>
              <a:gdLst/>
              <a:ahLst/>
              <a:cxnLst/>
              <a:rect l="l" t="t" r="r" b="b"/>
              <a:pathLst>
                <a:path w="1589" h="1260" extrusionOk="0">
                  <a:moveTo>
                    <a:pt x="1420" y="0"/>
                  </a:moveTo>
                  <a:cubicBezTo>
                    <a:pt x="1258" y="0"/>
                    <a:pt x="921" y="242"/>
                    <a:pt x="839" y="300"/>
                  </a:cubicBezTo>
                  <a:cubicBezTo>
                    <a:pt x="435" y="588"/>
                    <a:pt x="1" y="1078"/>
                    <a:pt x="99" y="1216"/>
                  </a:cubicBezTo>
                  <a:cubicBezTo>
                    <a:pt x="120" y="1245"/>
                    <a:pt x="165" y="1259"/>
                    <a:pt x="226" y="1259"/>
                  </a:cubicBezTo>
                  <a:cubicBezTo>
                    <a:pt x="420" y="1259"/>
                    <a:pt x="774" y="1121"/>
                    <a:pt x="1033" y="898"/>
                  </a:cubicBezTo>
                  <a:cubicBezTo>
                    <a:pt x="1380" y="598"/>
                    <a:pt x="1588" y="119"/>
                    <a:pt x="1483" y="20"/>
                  </a:cubicBezTo>
                  <a:cubicBezTo>
                    <a:pt x="1467" y="6"/>
                    <a:pt x="1446" y="0"/>
                    <a:pt x="14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4"/>
            <p:cNvSpPr/>
            <p:nvPr/>
          </p:nvSpPr>
          <p:spPr>
            <a:xfrm>
              <a:off x="4938475" y="1793625"/>
              <a:ext cx="22175" cy="62875"/>
            </a:xfrm>
            <a:custGeom>
              <a:avLst/>
              <a:gdLst/>
              <a:ahLst/>
              <a:cxnLst/>
              <a:rect l="l" t="t" r="r" b="b"/>
              <a:pathLst>
                <a:path w="887" h="2515" extrusionOk="0">
                  <a:moveTo>
                    <a:pt x="446" y="1"/>
                  </a:moveTo>
                  <a:cubicBezTo>
                    <a:pt x="240" y="1"/>
                    <a:pt x="0" y="686"/>
                    <a:pt x="57" y="1304"/>
                  </a:cubicBezTo>
                  <a:cubicBezTo>
                    <a:pt x="113" y="1916"/>
                    <a:pt x="465" y="2514"/>
                    <a:pt x="665" y="2514"/>
                  </a:cubicBezTo>
                  <a:cubicBezTo>
                    <a:pt x="671" y="2514"/>
                    <a:pt x="678" y="2514"/>
                    <a:pt x="684" y="2513"/>
                  </a:cubicBezTo>
                  <a:cubicBezTo>
                    <a:pt x="887" y="2471"/>
                    <a:pt x="884" y="1727"/>
                    <a:pt x="884" y="1566"/>
                  </a:cubicBezTo>
                  <a:cubicBezTo>
                    <a:pt x="882" y="881"/>
                    <a:pt x="680" y="2"/>
                    <a:pt x="4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4"/>
            <p:cNvSpPr/>
            <p:nvPr/>
          </p:nvSpPr>
          <p:spPr>
            <a:xfrm>
              <a:off x="4946750" y="1762925"/>
              <a:ext cx="39650" cy="31500"/>
            </a:xfrm>
            <a:custGeom>
              <a:avLst/>
              <a:gdLst/>
              <a:ahLst/>
              <a:cxnLst/>
              <a:rect l="l" t="t" r="r" b="b"/>
              <a:pathLst>
                <a:path w="1586" h="1260" extrusionOk="0">
                  <a:moveTo>
                    <a:pt x="1418" y="1"/>
                  </a:moveTo>
                  <a:cubicBezTo>
                    <a:pt x="1257" y="1"/>
                    <a:pt x="919" y="243"/>
                    <a:pt x="838" y="300"/>
                  </a:cubicBezTo>
                  <a:cubicBezTo>
                    <a:pt x="432" y="591"/>
                    <a:pt x="0" y="1079"/>
                    <a:pt x="96" y="1217"/>
                  </a:cubicBezTo>
                  <a:cubicBezTo>
                    <a:pt x="117" y="1246"/>
                    <a:pt x="162" y="1260"/>
                    <a:pt x="223" y="1260"/>
                  </a:cubicBezTo>
                  <a:cubicBezTo>
                    <a:pt x="416" y="1260"/>
                    <a:pt x="771" y="1122"/>
                    <a:pt x="1030" y="899"/>
                  </a:cubicBezTo>
                  <a:cubicBezTo>
                    <a:pt x="1378" y="599"/>
                    <a:pt x="1586" y="119"/>
                    <a:pt x="1480" y="21"/>
                  </a:cubicBezTo>
                  <a:cubicBezTo>
                    <a:pt x="1465" y="7"/>
                    <a:pt x="1444" y="1"/>
                    <a:pt x="14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4"/>
            <p:cNvSpPr/>
            <p:nvPr/>
          </p:nvSpPr>
          <p:spPr>
            <a:xfrm>
              <a:off x="4962375" y="1800200"/>
              <a:ext cx="22200" cy="62875"/>
            </a:xfrm>
            <a:custGeom>
              <a:avLst/>
              <a:gdLst/>
              <a:ahLst/>
              <a:cxnLst/>
              <a:rect l="l" t="t" r="r" b="b"/>
              <a:pathLst>
                <a:path w="888" h="2515" extrusionOk="0">
                  <a:moveTo>
                    <a:pt x="447" y="0"/>
                  </a:moveTo>
                  <a:cubicBezTo>
                    <a:pt x="241" y="0"/>
                    <a:pt x="1" y="685"/>
                    <a:pt x="58" y="1303"/>
                  </a:cubicBezTo>
                  <a:cubicBezTo>
                    <a:pt x="114" y="1916"/>
                    <a:pt x="467" y="2514"/>
                    <a:pt x="666" y="2514"/>
                  </a:cubicBezTo>
                  <a:cubicBezTo>
                    <a:pt x="672" y="2514"/>
                    <a:pt x="678" y="2513"/>
                    <a:pt x="684" y="2512"/>
                  </a:cubicBezTo>
                  <a:cubicBezTo>
                    <a:pt x="887" y="2471"/>
                    <a:pt x="885" y="1726"/>
                    <a:pt x="885" y="1566"/>
                  </a:cubicBezTo>
                  <a:cubicBezTo>
                    <a:pt x="883" y="879"/>
                    <a:pt x="679" y="0"/>
                    <a:pt x="4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4"/>
            <p:cNvSpPr/>
            <p:nvPr/>
          </p:nvSpPr>
          <p:spPr>
            <a:xfrm>
              <a:off x="4971350" y="1796550"/>
              <a:ext cx="63750" cy="24025"/>
            </a:xfrm>
            <a:custGeom>
              <a:avLst/>
              <a:gdLst/>
              <a:ahLst/>
              <a:cxnLst/>
              <a:rect l="l" t="t" r="r" b="b"/>
              <a:pathLst>
                <a:path w="2550" h="961" extrusionOk="0">
                  <a:moveTo>
                    <a:pt x="509" y="1"/>
                  </a:moveTo>
                  <a:cubicBezTo>
                    <a:pt x="269" y="1"/>
                    <a:pt x="96" y="41"/>
                    <a:pt x="66" y="133"/>
                  </a:cubicBezTo>
                  <a:cubicBezTo>
                    <a:pt x="1" y="328"/>
                    <a:pt x="579" y="769"/>
                    <a:pt x="1184" y="907"/>
                  </a:cubicBezTo>
                  <a:cubicBezTo>
                    <a:pt x="1345" y="944"/>
                    <a:pt x="1512" y="960"/>
                    <a:pt x="1671" y="960"/>
                  </a:cubicBezTo>
                  <a:cubicBezTo>
                    <a:pt x="2122" y="960"/>
                    <a:pt x="2510" y="832"/>
                    <a:pt x="2527" y="686"/>
                  </a:cubicBezTo>
                  <a:cubicBezTo>
                    <a:pt x="2550" y="480"/>
                    <a:pt x="1842" y="252"/>
                    <a:pt x="1690" y="203"/>
                  </a:cubicBezTo>
                  <a:cubicBezTo>
                    <a:pt x="1309" y="79"/>
                    <a:pt x="844" y="1"/>
                    <a:pt x="5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4"/>
            <p:cNvSpPr/>
            <p:nvPr/>
          </p:nvSpPr>
          <p:spPr>
            <a:xfrm>
              <a:off x="4967875" y="1770725"/>
              <a:ext cx="39700" cy="31500"/>
            </a:xfrm>
            <a:custGeom>
              <a:avLst/>
              <a:gdLst/>
              <a:ahLst/>
              <a:cxnLst/>
              <a:rect l="l" t="t" r="r" b="b"/>
              <a:pathLst>
                <a:path w="1588" h="1260" extrusionOk="0">
                  <a:moveTo>
                    <a:pt x="1419" y="1"/>
                  </a:moveTo>
                  <a:cubicBezTo>
                    <a:pt x="1257" y="1"/>
                    <a:pt x="921" y="242"/>
                    <a:pt x="839" y="300"/>
                  </a:cubicBezTo>
                  <a:cubicBezTo>
                    <a:pt x="434" y="590"/>
                    <a:pt x="0" y="1080"/>
                    <a:pt x="98" y="1217"/>
                  </a:cubicBezTo>
                  <a:cubicBezTo>
                    <a:pt x="119" y="1246"/>
                    <a:pt x="164" y="1259"/>
                    <a:pt x="225" y="1259"/>
                  </a:cubicBezTo>
                  <a:cubicBezTo>
                    <a:pt x="418" y="1259"/>
                    <a:pt x="773" y="1121"/>
                    <a:pt x="1032" y="898"/>
                  </a:cubicBezTo>
                  <a:cubicBezTo>
                    <a:pt x="1380" y="598"/>
                    <a:pt x="1588" y="119"/>
                    <a:pt x="1482" y="21"/>
                  </a:cubicBezTo>
                  <a:cubicBezTo>
                    <a:pt x="1467" y="7"/>
                    <a:pt x="1445" y="1"/>
                    <a:pt x="14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4"/>
            <p:cNvSpPr/>
            <p:nvPr/>
          </p:nvSpPr>
          <p:spPr>
            <a:xfrm>
              <a:off x="4859375" y="1632475"/>
              <a:ext cx="44225" cy="47575"/>
            </a:xfrm>
            <a:custGeom>
              <a:avLst/>
              <a:gdLst/>
              <a:ahLst/>
              <a:cxnLst/>
              <a:rect l="l" t="t" r="r" b="b"/>
              <a:pathLst>
                <a:path w="1769" h="1903" extrusionOk="0">
                  <a:moveTo>
                    <a:pt x="829" y="1"/>
                  </a:moveTo>
                  <a:cubicBezTo>
                    <a:pt x="488" y="1"/>
                    <a:pt x="143" y="630"/>
                    <a:pt x="78" y="1129"/>
                  </a:cubicBezTo>
                  <a:cubicBezTo>
                    <a:pt x="67" y="1222"/>
                    <a:pt x="1" y="1734"/>
                    <a:pt x="239" y="1849"/>
                  </a:cubicBezTo>
                  <a:cubicBezTo>
                    <a:pt x="271" y="1865"/>
                    <a:pt x="307" y="1871"/>
                    <a:pt x="344" y="1871"/>
                  </a:cubicBezTo>
                  <a:cubicBezTo>
                    <a:pt x="460" y="1871"/>
                    <a:pt x="588" y="1802"/>
                    <a:pt x="667" y="1729"/>
                  </a:cubicBezTo>
                  <a:cubicBezTo>
                    <a:pt x="780" y="1622"/>
                    <a:pt x="835" y="1466"/>
                    <a:pt x="822" y="1304"/>
                  </a:cubicBezTo>
                  <a:lnTo>
                    <a:pt x="822" y="1304"/>
                  </a:lnTo>
                  <a:cubicBezTo>
                    <a:pt x="888" y="1660"/>
                    <a:pt x="1021" y="1888"/>
                    <a:pt x="1170" y="1901"/>
                  </a:cubicBezTo>
                  <a:cubicBezTo>
                    <a:pt x="1175" y="1902"/>
                    <a:pt x="1180" y="1902"/>
                    <a:pt x="1184" y="1902"/>
                  </a:cubicBezTo>
                  <a:cubicBezTo>
                    <a:pt x="1295" y="1902"/>
                    <a:pt x="1384" y="1787"/>
                    <a:pt x="1404" y="1763"/>
                  </a:cubicBezTo>
                  <a:cubicBezTo>
                    <a:pt x="1768" y="1302"/>
                    <a:pt x="1320" y="34"/>
                    <a:pt x="849" y="2"/>
                  </a:cubicBezTo>
                  <a:cubicBezTo>
                    <a:pt x="842" y="1"/>
                    <a:pt x="836" y="1"/>
                    <a:pt x="8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4"/>
            <p:cNvSpPr/>
            <p:nvPr/>
          </p:nvSpPr>
          <p:spPr>
            <a:xfrm>
              <a:off x="4826975" y="1620675"/>
              <a:ext cx="52450" cy="39400"/>
            </a:xfrm>
            <a:custGeom>
              <a:avLst/>
              <a:gdLst/>
              <a:ahLst/>
              <a:cxnLst/>
              <a:rect l="l" t="t" r="r" b="b"/>
              <a:pathLst>
                <a:path w="2098" h="1576" extrusionOk="0">
                  <a:moveTo>
                    <a:pt x="1185" y="1"/>
                  </a:moveTo>
                  <a:cubicBezTo>
                    <a:pt x="978" y="1"/>
                    <a:pt x="762" y="33"/>
                    <a:pt x="580" y="94"/>
                  </a:cubicBezTo>
                  <a:cubicBezTo>
                    <a:pt x="491" y="125"/>
                    <a:pt x="1" y="289"/>
                    <a:pt x="3" y="553"/>
                  </a:cubicBezTo>
                  <a:cubicBezTo>
                    <a:pt x="4" y="704"/>
                    <a:pt x="165" y="835"/>
                    <a:pt x="298" y="885"/>
                  </a:cubicBezTo>
                  <a:cubicBezTo>
                    <a:pt x="353" y="907"/>
                    <a:pt x="412" y="917"/>
                    <a:pt x="471" y="917"/>
                  </a:cubicBezTo>
                  <a:cubicBezTo>
                    <a:pt x="565" y="917"/>
                    <a:pt x="661" y="890"/>
                    <a:pt x="747" y="840"/>
                  </a:cubicBezTo>
                  <a:lnTo>
                    <a:pt x="747" y="840"/>
                  </a:lnTo>
                  <a:cubicBezTo>
                    <a:pt x="456" y="1055"/>
                    <a:pt x="309" y="1274"/>
                    <a:pt x="362" y="1414"/>
                  </a:cubicBezTo>
                  <a:cubicBezTo>
                    <a:pt x="403" y="1523"/>
                    <a:pt x="557" y="1556"/>
                    <a:pt x="589" y="1564"/>
                  </a:cubicBezTo>
                  <a:cubicBezTo>
                    <a:pt x="624" y="1571"/>
                    <a:pt x="661" y="1575"/>
                    <a:pt x="698" y="1575"/>
                  </a:cubicBezTo>
                  <a:cubicBezTo>
                    <a:pt x="1274" y="1575"/>
                    <a:pt x="2098" y="707"/>
                    <a:pt x="1932" y="295"/>
                  </a:cubicBezTo>
                  <a:cubicBezTo>
                    <a:pt x="1849" y="92"/>
                    <a:pt x="15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4"/>
            <p:cNvSpPr/>
            <p:nvPr/>
          </p:nvSpPr>
          <p:spPr>
            <a:xfrm>
              <a:off x="4840550" y="1584150"/>
              <a:ext cx="44450" cy="48100"/>
            </a:xfrm>
            <a:custGeom>
              <a:avLst/>
              <a:gdLst/>
              <a:ahLst/>
              <a:cxnLst/>
              <a:rect l="l" t="t" r="r" b="b"/>
              <a:pathLst>
                <a:path w="1778" h="1924" extrusionOk="0">
                  <a:moveTo>
                    <a:pt x="1006" y="0"/>
                  </a:moveTo>
                  <a:cubicBezTo>
                    <a:pt x="997" y="0"/>
                    <a:pt x="987" y="1"/>
                    <a:pt x="978" y="2"/>
                  </a:cubicBezTo>
                  <a:cubicBezTo>
                    <a:pt x="828" y="20"/>
                    <a:pt x="719" y="197"/>
                    <a:pt x="685" y="335"/>
                  </a:cubicBezTo>
                  <a:cubicBezTo>
                    <a:pt x="649" y="485"/>
                    <a:pt x="686" y="646"/>
                    <a:pt x="785" y="774"/>
                  </a:cubicBezTo>
                  <a:lnTo>
                    <a:pt x="785" y="774"/>
                  </a:lnTo>
                  <a:cubicBezTo>
                    <a:pt x="583" y="563"/>
                    <a:pt x="390" y="444"/>
                    <a:pt x="254" y="444"/>
                  </a:cubicBezTo>
                  <a:cubicBezTo>
                    <a:pt x="222" y="444"/>
                    <a:pt x="193" y="450"/>
                    <a:pt x="168" y="464"/>
                  </a:cubicBezTo>
                  <a:cubicBezTo>
                    <a:pt x="65" y="519"/>
                    <a:pt x="51" y="675"/>
                    <a:pt x="47" y="710"/>
                  </a:cubicBezTo>
                  <a:cubicBezTo>
                    <a:pt x="1" y="1226"/>
                    <a:pt x="824" y="1924"/>
                    <a:pt x="1303" y="1924"/>
                  </a:cubicBezTo>
                  <a:cubicBezTo>
                    <a:pt x="1367" y="1924"/>
                    <a:pt x="1425" y="1911"/>
                    <a:pt x="1474" y="1884"/>
                  </a:cubicBezTo>
                  <a:cubicBezTo>
                    <a:pt x="1778" y="1714"/>
                    <a:pt x="1727" y="981"/>
                    <a:pt x="1505" y="519"/>
                  </a:cubicBezTo>
                  <a:cubicBezTo>
                    <a:pt x="1466" y="436"/>
                    <a:pt x="1256" y="0"/>
                    <a:pt x="10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4"/>
            <p:cNvSpPr/>
            <p:nvPr/>
          </p:nvSpPr>
          <p:spPr>
            <a:xfrm>
              <a:off x="4873075" y="1583250"/>
              <a:ext cx="46950" cy="48200"/>
            </a:xfrm>
            <a:custGeom>
              <a:avLst/>
              <a:gdLst/>
              <a:ahLst/>
              <a:cxnLst/>
              <a:rect l="l" t="t" r="r" b="b"/>
              <a:pathLst>
                <a:path w="1878" h="1928" extrusionOk="0">
                  <a:moveTo>
                    <a:pt x="780" y="0"/>
                  </a:moveTo>
                  <a:cubicBezTo>
                    <a:pt x="697" y="0"/>
                    <a:pt x="615" y="45"/>
                    <a:pt x="594" y="56"/>
                  </a:cubicBezTo>
                  <a:cubicBezTo>
                    <a:pt x="80" y="341"/>
                    <a:pt x="1" y="1683"/>
                    <a:pt x="424" y="1896"/>
                  </a:cubicBezTo>
                  <a:cubicBezTo>
                    <a:pt x="467" y="1918"/>
                    <a:pt x="515" y="1928"/>
                    <a:pt x="566" y="1928"/>
                  </a:cubicBezTo>
                  <a:cubicBezTo>
                    <a:pt x="888" y="1928"/>
                    <a:pt x="1349" y="1538"/>
                    <a:pt x="1572" y="1156"/>
                  </a:cubicBezTo>
                  <a:cubicBezTo>
                    <a:pt x="1619" y="1073"/>
                    <a:pt x="1878" y="627"/>
                    <a:pt x="1703" y="429"/>
                  </a:cubicBezTo>
                  <a:cubicBezTo>
                    <a:pt x="1646" y="364"/>
                    <a:pt x="1553" y="339"/>
                    <a:pt x="1460" y="339"/>
                  </a:cubicBezTo>
                  <a:cubicBezTo>
                    <a:pt x="1390" y="339"/>
                    <a:pt x="1320" y="353"/>
                    <a:pt x="1263" y="374"/>
                  </a:cubicBezTo>
                  <a:cubicBezTo>
                    <a:pt x="1117" y="427"/>
                    <a:pt x="1004" y="548"/>
                    <a:pt x="954" y="702"/>
                  </a:cubicBezTo>
                  <a:lnTo>
                    <a:pt x="954" y="702"/>
                  </a:lnTo>
                  <a:cubicBezTo>
                    <a:pt x="1029" y="350"/>
                    <a:pt x="996" y="89"/>
                    <a:pt x="863" y="19"/>
                  </a:cubicBezTo>
                  <a:cubicBezTo>
                    <a:pt x="837" y="5"/>
                    <a:pt x="808" y="0"/>
                    <a:pt x="7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4"/>
            <p:cNvSpPr/>
            <p:nvPr/>
          </p:nvSpPr>
          <p:spPr>
            <a:xfrm>
              <a:off x="4880950" y="1620900"/>
              <a:ext cx="52250" cy="40300"/>
            </a:xfrm>
            <a:custGeom>
              <a:avLst/>
              <a:gdLst/>
              <a:ahLst/>
              <a:cxnLst/>
              <a:rect l="l" t="t" r="r" b="b"/>
              <a:pathLst>
                <a:path w="2090" h="1612" extrusionOk="0">
                  <a:moveTo>
                    <a:pt x="896" y="1"/>
                  </a:moveTo>
                  <a:cubicBezTo>
                    <a:pt x="555" y="1"/>
                    <a:pt x="249" y="90"/>
                    <a:pt x="156" y="274"/>
                  </a:cubicBezTo>
                  <a:cubicBezTo>
                    <a:pt x="0" y="585"/>
                    <a:pt x="456" y="1163"/>
                    <a:pt x="900" y="1419"/>
                  </a:cubicBezTo>
                  <a:cubicBezTo>
                    <a:pt x="962" y="1456"/>
                    <a:pt x="1230" y="1611"/>
                    <a:pt x="1443" y="1611"/>
                  </a:cubicBezTo>
                  <a:cubicBezTo>
                    <a:pt x="1513" y="1611"/>
                    <a:pt x="1577" y="1594"/>
                    <a:pt x="1626" y="1551"/>
                  </a:cubicBezTo>
                  <a:cubicBezTo>
                    <a:pt x="1740" y="1449"/>
                    <a:pt x="1729" y="1242"/>
                    <a:pt x="1681" y="1109"/>
                  </a:cubicBezTo>
                  <a:cubicBezTo>
                    <a:pt x="1626" y="964"/>
                    <a:pt x="1504" y="851"/>
                    <a:pt x="1349" y="800"/>
                  </a:cubicBezTo>
                  <a:lnTo>
                    <a:pt x="1349" y="800"/>
                  </a:lnTo>
                  <a:cubicBezTo>
                    <a:pt x="1474" y="827"/>
                    <a:pt x="1587" y="840"/>
                    <a:pt x="1685" y="840"/>
                  </a:cubicBezTo>
                  <a:cubicBezTo>
                    <a:pt x="1864" y="840"/>
                    <a:pt x="1990" y="796"/>
                    <a:pt x="2034" y="710"/>
                  </a:cubicBezTo>
                  <a:cubicBezTo>
                    <a:pt x="2089" y="606"/>
                    <a:pt x="2013" y="470"/>
                    <a:pt x="1996" y="441"/>
                  </a:cubicBezTo>
                  <a:cubicBezTo>
                    <a:pt x="1836" y="151"/>
                    <a:pt x="1337" y="1"/>
                    <a:pt x="8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4"/>
            <p:cNvSpPr/>
            <p:nvPr/>
          </p:nvSpPr>
          <p:spPr>
            <a:xfrm>
              <a:off x="4871025" y="1618225"/>
              <a:ext cx="19125" cy="16775"/>
            </a:xfrm>
            <a:custGeom>
              <a:avLst/>
              <a:gdLst/>
              <a:ahLst/>
              <a:cxnLst/>
              <a:rect l="l" t="t" r="r" b="b"/>
              <a:pathLst>
                <a:path w="765" h="671" extrusionOk="0">
                  <a:moveTo>
                    <a:pt x="382" y="1"/>
                  </a:moveTo>
                  <a:cubicBezTo>
                    <a:pt x="264" y="1"/>
                    <a:pt x="150" y="63"/>
                    <a:pt x="89" y="174"/>
                  </a:cubicBezTo>
                  <a:cubicBezTo>
                    <a:pt x="0" y="335"/>
                    <a:pt x="58" y="539"/>
                    <a:pt x="219" y="629"/>
                  </a:cubicBezTo>
                  <a:cubicBezTo>
                    <a:pt x="270" y="657"/>
                    <a:pt x="326" y="670"/>
                    <a:pt x="380" y="670"/>
                  </a:cubicBezTo>
                  <a:cubicBezTo>
                    <a:pt x="499" y="670"/>
                    <a:pt x="614" y="608"/>
                    <a:pt x="674" y="497"/>
                  </a:cubicBezTo>
                  <a:cubicBezTo>
                    <a:pt x="764" y="336"/>
                    <a:pt x="705" y="132"/>
                    <a:pt x="544" y="42"/>
                  </a:cubicBezTo>
                  <a:cubicBezTo>
                    <a:pt x="493" y="14"/>
                    <a:pt x="437" y="1"/>
                    <a:pt x="382" y="1"/>
                  </a:cubicBezTo>
                  <a:close/>
                </a:path>
              </a:pathLst>
            </a:custGeom>
            <a:solidFill>
              <a:srgbClr val="FFAC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4"/>
            <p:cNvSpPr/>
            <p:nvPr/>
          </p:nvSpPr>
          <p:spPr>
            <a:xfrm>
              <a:off x="4880775" y="1605750"/>
              <a:ext cx="12725" cy="19400"/>
            </a:xfrm>
            <a:custGeom>
              <a:avLst/>
              <a:gdLst/>
              <a:ahLst/>
              <a:cxnLst/>
              <a:rect l="l" t="t" r="r" b="b"/>
              <a:pathLst>
                <a:path w="509" h="776" extrusionOk="0">
                  <a:moveTo>
                    <a:pt x="411" y="1"/>
                  </a:moveTo>
                  <a:cubicBezTo>
                    <a:pt x="390" y="1"/>
                    <a:pt x="369" y="11"/>
                    <a:pt x="355" y="34"/>
                  </a:cubicBezTo>
                  <a:cubicBezTo>
                    <a:pt x="233" y="241"/>
                    <a:pt x="121" y="453"/>
                    <a:pt x="18" y="669"/>
                  </a:cubicBezTo>
                  <a:cubicBezTo>
                    <a:pt x="0" y="704"/>
                    <a:pt x="8" y="746"/>
                    <a:pt x="41" y="766"/>
                  </a:cubicBezTo>
                  <a:cubicBezTo>
                    <a:pt x="52" y="772"/>
                    <a:pt x="65" y="775"/>
                    <a:pt x="78" y="775"/>
                  </a:cubicBezTo>
                  <a:cubicBezTo>
                    <a:pt x="103" y="775"/>
                    <a:pt x="128" y="764"/>
                    <a:pt x="139" y="741"/>
                  </a:cubicBezTo>
                  <a:cubicBezTo>
                    <a:pt x="242" y="525"/>
                    <a:pt x="355" y="313"/>
                    <a:pt x="476" y="106"/>
                  </a:cubicBezTo>
                  <a:cubicBezTo>
                    <a:pt x="508" y="52"/>
                    <a:pt x="459" y="1"/>
                    <a:pt x="411" y="1"/>
                  </a:cubicBezTo>
                  <a:close/>
                </a:path>
              </a:pathLst>
            </a:custGeom>
            <a:solidFill>
              <a:srgbClr val="FFAC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4"/>
            <p:cNvSpPr/>
            <p:nvPr/>
          </p:nvSpPr>
          <p:spPr>
            <a:xfrm>
              <a:off x="4884600" y="1619850"/>
              <a:ext cx="7225" cy="7500"/>
            </a:xfrm>
            <a:custGeom>
              <a:avLst/>
              <a:gdLst/>
              <a:ahLst/>
              <a:cxnLst/>
              <a:rect l="l" t="t" r="r" b="b"/>
              <a:pathLst>
                <a:path w="289" h="300" extrusionOk="0">
                  <a:moveTo>
                    <a:pt x="221" y="1"/>
                  </a:moveTo>
                  <a:cubicBezTo>
                    <a:pt x="220" y="1"/>
                    <a:pt x="219" y="1"/>
                    <a:pt x="218" y="1"/>
                  </a:cubicBezTo>
                  <a:cubicBezTo>
                    <a:pt x="201" y="2"/>
                    <a:pt x="181" y="7"/>
                    <a:pt x="170" y="22"/>
                  </a:cubicBezTo>
                  <a:cubicBezTo>
                    <a:pt x="121" y="78"/>
                    <a:pt x="72" y="131"/>
                    <a:pt x="21" y="182"/>
                  </a:cubicBezTo>
                  <a:cubicBezTo>
                    <a:pt x="7" y="194"/>
                    <a:pt x="0" y="214"/>
                    <a:pt x="0" y="231"/>
                  </a:cubicBezTo>
                  <a:cubicBezTo>
                    <a:pt x="0" y="248"/>
                    <a:pt x="7" y="269"/>
                    <a:pt x="21" y="280"/>
                  </a:cubicBezTo>
                  <a:cubicBezTo>
                    <a:pt x="34" y="293"/>
                    <a:pt x="52" y="300"/>
                    <a:pt x="70" y="300"/>
                  </a:cubicBezTo>
                  <a:cubicBezTo>
                    <a:pt x="87" y="300"/>
                    <a:pt x="105" y="294"/>
                    <a:pt x="119" y="280"/>
                  </a:cubicBezTo>
                  <a:cubicBezTo>
                    <a:pt x="171" y="228"/>
                    <a:pt x="221" y="176"/>
                    <a:pt x="268" y="120"/>
                  </a:cubicBezTo>
                  <a:cubicBezTo>
                    <a:pt x="280" y="105"/>
                    <a:pt x="289" y="90"/>
                    <a:pt x="289" y="70"/>
                  </a:cubicBezTo>
                  <a:cubicBezTo>
                    <a:pt x="289" y="54"/>
                    <a:pt x="280" y="33"/>
                    <a:pt x="268" y="22"/>
                  </a:cubicBezTo>
                  <a:cubicBezTo>
                    <a:pt x="255" y="9"/>
                    <a:pt x="239" y="1"/>
                    <a:pt x="221" y="1"/>
                  </a:cubicBezTo>
                  <a:close/>
                </a:path>
              </a:pathLst>
            </a:custGeom>
            <a:solidFill>
              <a:srgbClr val="FFAC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4"/>
            <p:cNvSpPr/>
            <p:nvPr/>
          </p:nvSpPr>
          <p:spPr>
            <a:xfrm>
              <a:off x="4885675" y="1626300"/>
              <a:ext cx="13850" cy="3825"/>
            </a:xfrm>
            <a:custGeom>
              <a:avLst/>
              <a:gdLst/>
              <a:ahLst/>
              <a:cxnLst/>
              <a:rect l="l" t="t" r="r" b="b"/>
              <a:pathLst>
                <a:path w="554" h="153" extrusionOk="0">
                  <a:moveTo>
                    <a:pt x="210" y="0"/>
                  </a:moveTo>
                  <a:cubicBezTo>
                    <a:pt x="164" y="0"/>
                    <a:pt x="119" y="1"/>
                    <a:pt x="73" y="4"/>
                  </a:cubicBezTo>
                  <a:cubicBezTo>
                    <a:pt x="37" y="6"/>
                    <a:pt x="0" y="35"/>
                    <a:pt x="4" y="74"/>
                  </a:cubicBezTo>
                  <a:cubicBezTo>
                    <a:pt x="5" y="109"/>
                    <a:pt x="31" y="143"/>
                    <a:pt x="68" y="143"/>
                  </a:cubicBezTo>
                  <a:cubicBezTo>
                    <a:pt x="70" y="143"/>
                    <a:pt x="71" y="143"/>
                    <a:pt x="73" y="143"/>
                  </a:cubicBezTo>
                  <a:cubicBezTo>
                    <a:pt x="118" y="141"/>
                    <a:pt x="164" y="140"/>
                    <a:pt x="209" y="140"/>
                  </a:cubicBezTo>
                  <a:cubicBezTo>
                    <a:pt x="300" y="140"/>
                    <a:pt x="391" y="144"/>
                    <a:pt x="481" y="153"/>
                  </a:cubicBezTo>
                  <a:cubicBezTo>
                    <a:pt x="483" y="153"/>
                    <a:pt x="485" y="153"/>
                    <a:pt x="487" y="153"/>
                  </a:cubicBezTo>
                  <a:cubicBezTo>
                    <a:pt x="521" y="153"/>
                    <a:pt x="554" y="116"/>
                    <a:pt x="552" y="83"/>
                  </a:cubicBezTo>
                  <a:cubicBezTo>
                    <a:pt x="551" y="42"/>
                    <a:pt x="521" y="17"/>
                    <a:pt x="481" y="13"/>
                  </a:cubicBezTo>
                  <a:cubicBezTo>
                    <a:pt x="391" y="5"/>
                    <a:pt x="301" y="0"/>
                    <a:pt x="210" y="0"/>
                  </a:cubicBezTo>
                  <a:close/>
                </a:path>
              </a:pathLst>
            </a:custGeom>
            <a:solidFill>
              <a:srgbClr val="FFAC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4"/>
            <p:cNvSpPr/>
            <p:nvPr/>
          </p:nvSpPr>
          <p:spPr>
            <a:xfrm>
              <a:off x="4880250" y="1630700"/>
              <a:ext cx="12800" cy="13400"/>
            </a:xfrm>
            <a:custGeom>
              <a:avLst/>
              <a:gdLst/>
              <a:ahLst/>
              <a:cxnLst/>
              <a:rect l="l" t="t" r="r" b="b"/>
              <a:pathLst>
                <a:path w="512" h="536" extrusionOk="0">
                  <a:moveTo>
                    <a:pt x="83" y="0"/>
                  </a:moveTo>
                  <a:cubicBezTo>
                    <a:pt x="72" y="0"/>
                    <a:pt x="60" y="3"/>
                    <a:pt x="50" y="11"/>
                  </a:cubicBezTo>
                  <a:cubicBezTo>
                    <a:pt x="19" y="30"/>
                    <a:pt x="0" y="76"/>
                    <a:pt x="24" y="107"/>
                  </a:cubicBezTo>
                  <a:cubicBezTo>
                    <a:pt x="130" y="255"/>
                    <a:pt x="249" y="393"/>
                    <a:pt x="383" y="515"/>
                  </a:cubicBezTo>
                  <a:cubicBezTo>
                    <a:pt x="397" y="528"/>
                    <a:pt x="416" y="536"/>
                    <a:pt x="435" y="536"/>
                  </a:cubicBezTo>
                  <a:cubicBezTo>
                    <a:pt x="453" y="536"/>
                    <a:pt x="470" y="529"/>
                    <a:pt x="483" y="515"/>
                  </a:cubicBezTo>
                  <a:cubicBezTo>
                    <a:pt x="507" y="488"/>
                    <a:pt x="511" y="443"/>
                    <a:pt x="483" y="416"/>
                  </a:cubicBezTo>
                  <a:cubicBezTo>
                    <a:pt x="419" y="357"/>
                    <a:pt x="359" y="296"/>
                    <a:pt x="300" y="230"/>
                  </a:cubicBezTo>
                  <a:cubicBezTo>
                    <a:pt x="240" y="162"/>
                    <a:pt x="196" y="105"/>
                    <a:pt x="145" y="34"/>
                  </a:cubicBezTo>
                  <a:cubicBezTo>
                    <a:pt x="131" y="15"/>
                    <a:pt x="107" y="0"/>
                    <a:pt x="83" y="0"/>
                  </a:cubicBezTo>
                  <a:close/>
                </a:path>
              </a:pathLst>
            </a:custGeom>
            <a:solidFill>
              <a:srgbClr val="FFAC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4"/>
            <p:cNvSpPr/>
            <p:nvPr/>
          </p:nvSpPr>
          <p:spPr>
            <a:xfrm>
              <a:off x="4872300" y="1630825"/>
              <a:ext cx="8400" cy="23700"/>
            </a:xfrm>
            <a:custGeom>
              <a:avLst/>
              <a:gdLst/>
              <a:ahLst/>
              <a:cxnLst/>
              <a:rect l="l" t="t" r="r" b="b"/>
              <a:pathLst>
                <a:path w="336" h="948" extrusionOk="0">
                  <a:moveTo>
                    <a:pt x="250" y="0"/>
                  </a:moveTo>
                  <a:cubicBezTo>
                    <a:pt x="222" y="0"/>
                    <a:pt x="196" y="16"/>
                    <a:pt x="189" y="51"/>
                  </a:cubicBezTo>
                  <a:cubicBezTo>
                    <a:pt x="134" y="322"/>
                    <a:pt x="75" y="591"/>
                    <a:pt x="13" y="860"/>
                  </a:cubicBezTo>
                  <a:cubicBezTo>
                    <a:pt x="1" y="913"/>
                    <a:pt x="45" y="947"/>
                    <a:pt x="87" y="947"/>
                  </a:cubicBezTo>
                  <a:cubicBezTo>
                    <a:pt x="115" y="947"/>
                    <a:pt x="142" y="932"/>
                    <a:pt x="150" y="897"/>
                  </a:cubicBezTo>
                  <a:cubicBezTo>
                    <a:pt x="212" y="628"/>
                    <a:pt x="270" y="359"/>
                    <a:pt x="326" y="89"/>
                  </a:cubicBezTo>
                  <a:cubicBezTo>
                    <a:pt x="336" y="35"/>
                    <a:pt x="291" y="0"/>
                    <a:pt x="250" y="0"/>
                  </a:cubicBezTo>
                  <a:close/>
                </a:path>
              </a:pathLst>
            </a:custGeom>
            <a:solidFill>
              <a:srgbClr val="FFAC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4"/>
            <p:cNvSpPr/>
            <p:nvPr/>
          </p:nvSpPr>
          <p:spPr>
            <a:xfrm>
              <a:off x="4863150" y="1629175"/>
              <a:ext cx="15925" cy="10475"/>
            </a:xfrm>
            <a:custGeom>
              <a:avLst/>
              <a:gdLst/>
              <a:ahLst/>
              <a:cxnLst/>
              <a:rect l="l" t="t" r="r" b="b"/>
              <a:pathLst>
                <a:path w="637" h="419" extrusionOk="0">
                  <a:moveTo>
                    <a:pt x="557" y="1"/>
                  </a:moveTo>
                  <a:cubicBezTo>
                    <a:pt x="545" y="1"/>
                    <a:pt x="533" y="4"/>
                    <a:pt x="522" y="11"/>
                  </a:cubicBezTo>
                  <a:cubicBezTo>
                    <a:pt x="364" y="105"/>
                    <a:pt x="206" y="198"/>
                    <a:pt x="45" y="289"/>
                  </a:cubicBezTo>
                  <a:cubicBezTo>
                    <a:pt x="11" y="306"/>
                    <a:pt x="1" y="352"/>
                    <a:pt x="20" y="384"/>
                  </a:cubicBezTo>
                  <a:cubicBezTo>
                    <a:pt x="34" y="407"/>
                    <a:pt x="57" y="419"/>
                    <a:pt x="81" y="419"/>
                  </a:cubicBezTo>
                  <a:cubicBezTo>
                    <a:pt x="93" y="419"/>
                    <a:pt x="105" y="416"/>
                    <a:pt x="116" y="410"/>
                  </a:cubicBezTo>
                  <a:cubicBezTo>
                    <a:pt x="276" y="320"/>
                    <a:pt x="435" y="228"/>
                    <a:pt x="593" y="132"/>
                  </a:cubicBezTo>
                  <a:cubicBezTo>
                    <a:pt x="625" y="113"/>
                    <a:pt x="637" y="69"/>
                    <a:pt x="617" y="36"/>
                  </a:cubicBezTo>
                  <a:cubicBezTo>
                    <a:pt x="605" y="14"/>
                    <a:pt x="581" y="1"/>
                    <a:pt x="557" y="1"/>
                  </a:cubicBezTo>
                  <a:close/>
                </a:path>
              </a:pathLst>
            </a:custGeom>
            <a:solidFill>
              <a:srgbClr val="FFAC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4"/>
            <p:cNvSpPr/>
            <p:nvPr/>
          </p:nvSpPr>
          <p:spPr>
            <a:xfrm>
              <a:off x="4859425" y="1623075"/>
              <a:ext cx="15925" cy="6650"/>
            </a:xfrm>
            <a:custGeom>
              <a:avLst/>
              <a:gdLst/>
              <a:ahLst/>
              <a:cxnLst/>
              <a:rect l="l" t="t" r="r" b="b"/>
              <a:pathLst>
                <a:path w="637" h="266" extrusionOk="0">
                  <a:moveTo>
                    <a:pt x="80" y="1"/>
                  </a:moveTo>
                  <a:cubicBezTo>
                    <a:pt x="49" y="1"/>
                    <a:pt x="20" y="23"/>
                    <a:pt x="11" y="53"/>
                  </a:cubicBezTo>
                  <a:cubicBezTo>
                    <a:pt x="1" y="90"/>
                    <a:pt x="25" y="127"/>
                    <a:pt x="61" y="140"/>
                  </a:cubicBezTo>
                  <a:cubicBezTo>
                    <a:pt x="218" y="188"/>
                    <a:pt x="378" y="230"/>
                    <a:pt x="540" y="264"/>
                  </a:cubicBezTo>
                  <a:cubicBezTo>
                    <a:pt x="545" y="265"/>
                    <a:pt x="551" y="266"/>
                    <a:pt x="556" y="266"/>
                  </a:cubicBezTo>
                  <a:cubicBezTo>
                    <a:pt x="589" y="266"/>
                    <a:pt x="618" y="248"/>
                    <a:pt x="626" y="214"/>
                  </a:cubicBezTo>
                  <a:cubicBezTo>
                    <a:pt x="637" y="179"/>
                    <a:pt x="615" y="136"/>
                    <a:pt x="578" y="127"/>
                  </a:cubicBezTo>
                  <a:cubicBezTo>
                    <a:pt x="417" y="94"/>
                    <a:pt x="256" y="53"/>
                    <a:pt x="98" y="3"/>
                  </a:cubicBezTo>
                  <a:cubicBezTo>
                    <a:pt x="92" y="1"/>
                    <a:pt x="86" y="1"/>
                    <a:pt x="80" y="1"/>
                  </a:cubicBezTo>
                  <a:close/>
                </a:path>
              </a:pathLst>
            </a:custGeom>
            <a:solidFill>
              <a:srgbClr val="FFAC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4"/>
            <p:cNvSpPr/>
            <p:nvPr/>
          </p:nvSpPr>
          <p:spPr>
            <a:xfrm>
              <a:off x="4863275" y="1615100"/>
              <a:ext cx="13550" cy="9000"/>
            </a:xfrm>
            <a:custGeom>
              <a:avLst/>
              <a:gdLst/>
              <a:ahLst/>
              <a:cxnLst/>
              <a:rect l="l" t="t" r="r" b="b"/>
              <a:pathLst>
                <a:path w="542" h="360" extrusionOk="0">
                  <a:moveTo>
                    <a:pt x="79" y="1"/>
                  </a:moveTo>
                  <a:cubicBezTo>
                    <a:pt x="55" y="1"/>
                    <a:pt x="31" y="12"/>
                    <a:pt x="20" y="34"/>
                  </a:cubicBezTo>
                  <a:cubicBezTo>
                    <a:pt x="1" y="68"/>
                    <a:pt x="10" y="110"/>
                    <a:pt x="43" y="130"/>
                  </a:cubicBezTo>
                  <a:cubicBezTo>
                    <a:pt x="171" y="204"/>
                    <a:pt x="299" y="279"/>
                    <a:pt x="428" y="351"/>
                  </a:cubicBezTo>
                  <a:cubicBezTo>
                    <a:pt x="439" y="357"/>
                    <a:pt x="451" y="360"/>
                    <a:pt x="463" y="360"/>
                  </a:cubicBezTo>
                  <a:cubicBezTo>
                    <a:pt x="488" y="360"/>
                    <a:pt x="512" y="348"/>
                    <a:pt x="523" y="325"/>
                  </a:cubicBezTo>
                  <a:cubicBezTo>
                    <a:pt x="542" y="294"/>
                    <a:pt x="534" y="250"/>
                    <a:pt x="498" y="231"/>
                  </a:cubicBezTo>
                  <a:cubicBezTo>
                    <a:pt x="371" y="159"/>
                    <a:pt x="243" y="84"/>
                    <a:pt x="115" y="10"/>
                  </a:cubicBezTo>
                  <a:cubicBezTo>
                    <a:pt x="104" y="4"/>
                    <a:pt x="92" y="1"/>
                    <a:pt x="79" y="1"/>
                  </a:cubicBezTo>
                  <a:close/>
                </a:path>
              </a:pathLst>
            </a:custGeom>
            <a:solidFill>
              <a:srgbClr val="FFAC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4"/>
            <p:cNvSpPr/>
            <p:nvPr/>
          </p:nvSpPr>
          <p:spPr>
            <a:xfrm>
              <a:off x="4871925" y="1606925"/>
              <a:ext cx="7175" cy="14550"/>
            </a:xfrm>
            <a:custGeom>
              <a:avLst/>
              <a:gdLst/>
              <a:ahLst/>
              <a:cxnLst/>
              <a:rect l="l" t="t" r="r" b="b"/>
              <a:pathLst>
                <a:path w="287" h="582" extrusionOk="0">
                  <a:moveTo>
                    <a:pt x="77" y="0"/>
                  </a:moveTo>
                  <a:cubicBezTo>
                    <a:pt x="64" y="0"/>
                    <a:pt x="52" y="3"/>
                    <a:pt x="42" y="10"/>
                  </a:cubicBezTo>
                  <a:cubicBezTo>
                    <a:pt x="7" y="32"/>
                    <a:pt x="0" y="70"/>
                    <a:pt x="17" y="105"/>
                  </a:cubicBezTo>
                  <a:cubicBezTo>
                    <a:pt x="77" y="235"/>
                    <a:pt x="121" y="384"/>
                    <a:pt x="146" y="529"/>
                  </a:cubicBezTo>
                  <a:cubicBezTo>
                    <a:pt x="151" y="560"/>
                    <a:pt x="185" y="581"/>
                    <a:pt x="216" y="581"/>
                  </a:cubicBezTo>
                  <a:cubicBezTo>
                    <a:pt x="222" y="581"/>
                    <a:pt x="228" y="581"/>
                    <a:pt x="233" y="579"/>
                  </a:cubicBezTo>
                  <a:cubicBezTo>
                    <a:pt x="271" y="566"/>
                    <a:pt x="287" y="530"/>
                    <a:pt x="281" y="492"/>
                  </a:cubicBezTo>
                  <a:cubicBezTo>
                    <a:pt x="254" y="333"/>
                    <a:pt x="204" y="180"/>
                    <a:pt x="137" y="34"/>
                  </a:cubicBezTo>
                  <a:cubicBezTo>
                    <a:pt x="127" y="12"/>
                    <a:pt x="102" y="0"/>
                    <a:pt x="77" y="0"/>
                  </a:cubicBezTo>
                  <a:close/>
                </a:path>
              </a:pathLst>
            </a:custGeom>
            <a:solidFill>
              <a:srgbClr val="FFAC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4"/>
            <p:cNvSpPr/>
            <p:nvPr/>
          </p:nvSpPr>
          <p:spPr>
            <a:xfrm>
              <a:off x="4878825" y="1612625"/>
              <a:ext cx="4350" cy="10850"/>
            </a:xfrm>
            <a:custGeom>
              <a:avLst/>
              <a:gdLst/>
              <a:ahLst/>
              <a:cxnLst/>
              <a:rect l="l" t="t" r="r" b="b"/>
              <a:pathLst>
                <a:path w="174" h="434" extrusionOk="0">
                  <a:moveTo>
                    <a:pt x="95" y="0"/>
                  </a:moveTo>
                  <a:cubicBezTo>
                    <a:pt x="93" y="0"/>
                    <a:pt x="92" y="0"/>
                    <a:pt x="90" y="0"/>
                  </a:cubicBezTo>
                  <a:cubicBezTo>
                    <a:pt x="49" y="1"/>
                    <a:pt x="23" y="31"/>
                    <a:pt x="20" y="70"/>
                  </a:cubicBezTo>
                  <a:cubicBezTo>
                    <a:pt x="15" y="127"/>
                    <a:pt x="10" y="182"/>
                    <a:pt x="6" y="239"/>
                  </a:cubicBezTo>
                  <a:cubicBezTo>
                    <a:pt x="0" y="294"/>
                    <a:pt x="0" y="352"/>
                    <a:pt x="31" y="399"/>
                  </a:cubicBezTo>
                  <a:cubicBezTo>
                    <a:pt x="45" y="420"/>
                    <a:pt x="70" y="434"/>
                    <a:pt x="94" y="434"/>
                  </a:cubicBezTo>
                  <a:cubicBezTo>
                    <a:pt x="106" y="434"/>
                    <a:pt x="117" y="430"/>
                    <a:pt x="128" y="423"/>
                  </a:cubicBezTo>
                  <a:cubicBezTo>
                    <a:pt x="156" y="404"/>
                    <a:pt x="173" y="359"/>
                    <a:pt x="150" y="327"/>
                  </a:cubicBezTo>
                  <a:cubicBezTo>
                    <a:pt x="147" y="320"/>
                    <a:pt x="145" y="316"/>
                    <a:pt x="145" y="316"/>
                  </a:cubicBezTo>
                  <a:lnTo>
                    <a:pt x="145" y="316"/>
                  </a:lnTo>
                  <a:cubicBezTo>
                    <a:pt x="144" y="316"/>
                    <a:pt x="145" y="320"/>
                    <a:pt x="147" y="325"/>
                  </a:cubicBezTo>
                  <a:cubicBezTo>
                    <a:pt x="145" y="321"/>
                    <a:pt x="144" y="316"/>
                    <a:pt x="143" y="312"/>
                  </a:cubicBezTo>
                  <a:cubicBezTo>
                    <a:pt x="142" y="305"/>
                    <a:pt x="142" y="300"/>
                    <a:pt x="142" y="294"/>
                  </a:cubicBezTo>
                  <a:cubicBezTo>
                    <a:pt x="142" y="271"/>
                    <a:pt x="144" y="250"/>
                    <a:pt x="145" y="228"/>
                  </a:cubicBezTo>
                  <a:cubicBezTo>
                    <a:pt x="150" y="174"/>
                    <a:pt x="155" y="122"/>
                    <a:pt x="160" y="70"/>
                  </a:cubicBezTo>
                  <a:cubicBezTo>
                    <a:pt x="163" y="35"/>
                    <a:pt x="128" y="0"/>
                    <a:pt x="95" y="0"/>
                  </a:cubicBezTo>
                  <a:close/>
                </a:path>
              </a:pathLst>
            </a:custGeom>
            <a:solidFill>
              <a:srgbClr val="FFAC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4"/>
            <p:cNvSpPr/>
            <p:nvPr/>
          </p:nvSpPr>
          <p:spPr>
            <a:xfrm>
              <a:off x="4883725" y="1613900"/>
              <a:ext cx="9775" cy="12475"/>
            </a:xfrm>
            <a:custGeom>
              <a:avLst/>
              <a:gdLst/>
              <a:ahLst/>
              <a:cxnLst/>
              <a:rect l="l" t="t" r="r" b="b"/>
              <a:pathLst>
                <a:path w="391" h="499" extrusionOk="0">
                  <a:moveTo>
                    <a:pt x="310" y="1"/>
                  </a:moveTo>
                  <a:cubicBezTo>
                    <a:pt x="286" y="1"/>
                    <a:pt x="264" y="13"/>
                    <a:pt x="249" y="34"/>
                  </a:cubicBezTo>
                  <a:cubicBezTo>
                    <a:pt x="168" y="151"/>
                    <a:pt x="92" y="271"/>
                    <a:pt x="20" y="394"/>
                  </a:cubicBezTo>
                  <a:cubicBezTo>
                    <a:pt x="1" y="426"/>
                    <a:pt x="11" y="473"/>
                    <a:pt x="44" y="489"/>
                  </a:cubicBezTo>
                  <a:cubicBezTo>
                    <a:pt x="56" y="496"/>
                    <a:pt x="68" y="499"/>
                    <a:pt x="80" y="499"/>
                  </a:cubicBezTo>
                  <a:cubicBezTo>
                    <a:pt x="104" y="499"/>
                    <a:pt x="127" y="487"/>
                    <a:pt x="140" y="465"/>
                  </a:cubicBezTo>
                  <a:cubicBezTo>
                    <a:pt x="212" y="342"/>
                    <a:pt x="288" y="223"/>
                    <a:pt x="370" y="106"/>
                  </a:cubicBezTo>
                  <a:cubicBezTo>
                    <a:pt x="391" y="76"/>
                    <a:pt x="376" y="27"/>
                    <a:pt x="345" y="10"/>
                  </a:cubicBezTo>
                  <a:cubicBezTo>
                    <a:pt x="333" y="4"/>
                    <a:pt x="321" y="1"/>
                    <a:pt x="310" y="1"/>
                  </a:cubicBezTo>
                  <a:close/>
                </a:path>
              </a:pathLst>
            </a:custGeom>
            <a:solidFill>
              <a:srgbClr val="FFAC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4"/>
            <p:cNvSpPr/>
            <p:nvPr/>
          </p:nvSpPr>
          <p:spPr>
            <a:xfrm>
              <a:off x="4885625" y="1622500"/>
              <a:ext cx="15500" cy="7100"/>
            </a:xfrm>
            <a:custGeom>
              <a:avLst/>
              <a:gdLst/>
              <a:ahLst/>
              <a:cxnLst/>
              <a:rect l="l" t="t" r="r" b="b"/>
              <a:pathLst>
                <a:path w="620" h="284" extrusionOk="0">
                  <a:moveTo>
                    <a:pt x="556" y="0"/>
                  </a:moveTo>
                  <a:cubicBezTo>
                    <a:pt x="554" y="0"/>
                    <a:pt x="552" y="0"/>
                    <a:pt x="550" y="0"/>
                  </a:cubicBezTo>
                  <a:cubicBezTo>
                    <a:pt x="451" y="13"/>
                    <a:pt x="353" y="29"/>
                    <a:pt x="256" y="52"/>
                  </a:cubicBezTo>
                  <a:cubicBezTo>
                    <a:pt x="173" y="73"/>
                    <a:pt x="85" y="98"/>
                    <a:pt x="28" y="165"/>
                  </a:cubicBezTo>
                  <a:cubicBezTo>
                    <a:pt x="5" y="194"/>
                    <a:pt x="0" y="236"/>
                    <a:pt x="28" y="264"/>
                  </a:cubicBezTo>
                  <a:cubicBezTo>
                    <a:pt x="41" y="276"/>
                    <a:pt x="60" y="283"/>
                    <a:pt x="79" y="283"/>
                  </a:cubicBezTo>
                  <a:cubicBezTo>
                    <a:pt x="97" y="283"/>
                    <a:pt x="115" y="277"/>
                    <a:pt x="127" y="263"/>
                  </a:cubicBezTo>
                  <a:cubicBezTo>
                    <a:pt x="147" y="240"/>
                    <a:pt x="173" y="223"/>
                    <a:pt x="197" y="216"/>
                  </a:cubicBezTo>
                  <a:cubicBezTo>
                    <a:pt x="232" y="204"/>
                    <a:pt x="266" y="194"/>
                    <a:pt x="301" y="186"/>
                  </a:cubicBezTo>
                  <a:cubicBezTo>
                    <a:pt x="383" y="166"/>
                    <a:pt x="468" y="150"/>
                    <a:pt x="550" y="140"/>
                  </a:cubicBezTo>
                  <a:cubicBezTo>
                    <a:pt x="587" y="135"/>
                    <a:pt x="620" y="112"/>
                    <a:pt x="620" y="71"/>
                  </a:cubicBezTo>
                  <a:cubicBezTo>
                    <a:pt x="620" y="38"/>
                    <a:pt x="591" y="0"/>
                    <a:pt x="556" y="0"/>
                  </a:cubicBezTo>
                  <a:close/>
                </a:path>
              </a:pathLst>
            </a:custGeom>
            <a:solidFill>
              <a:srgbClr val="FFAC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4"/>
            <p:cNvSpPr/>
            <p:nvPr/>
          </p:nvSpPr>
          <p:spPr>
            <a:xfrm>
              <a:off x="4882175" y="1629375"/>
              <a:ext cx="21125" cy="13200"/>
            </a:xfrm>
            <a:custGeom>
              <a:avLst/>
              <a:gdLst/>
              <a:ahLst/>
              <a:cxnLst/>
              <a:rect l="l" t="t" r="r" b="b"/>
              <a:pathLst>
                <a:path w="845" h="528" extrusionOk="0">
                  <a:moveTo>
                    <a:pt x="99" y="1"/>
                  </a:moveTo>
                  <a:cubicBezTo>
                    <a:pt x="39" y="1"/>
                    <a:pt x="1" y="93"/>
                    <a:pt x="65" y="133"/>
                  </a:cubicBezTo>
                  <a:cubicBezTo>
                    <a:pt x="274" y="267"/>
                    <a:pt x="489" y="397"/>
                    <a:pt x="706" y="519"/>
                  </a:cubicBezTo>
                  <a:cubicBezTo>
                    <a:pt x="718" y="525"/>
                    <a:pt x="729" y="528"/>
                    <a:pt x="740" y="528"/>
                  </a:cubicBezTo>
                  <a:cubicBezTo>
                    <a:pt x="803" y="528"/>
                    <a:pt x="844" y="435"/>
                    <a:pt x="777" y="397"/>
                  </a:cubicBezTo>
                  <a:cubicBezTo>
                    <a:pt x="559" y="276"/>
                    <a:pt x="345" y="146"/>
                    <a:pt x="135" y="12"/>
                  </a:cubicBezTo>
                  <a:cubicBezTo>
                    <a:pt x="123" y="4"/>
                    <a:pt x="111" y="1"/>
                    <a:pt x="99" y="1"/>
                  </a:cubicBezTo>
                  <a:close/>
                </a:path>
              </a:pathLst>
            </a:custGeom>
            <a:solidFill>
              <a:srgbClr val="FFAC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4"/>
            <p:cNvSpPr/>
            <p:nvPr/>
          </p:nvSpPr>
          <p:spPr>
            <a:xfrm>
              <a:off x="4881475" y="1630400"/>
              <a:ext cx="3650" cy="20625"/>
            </a:xfrm>
            <a:custGeom>
              <a:avLst/>
              <a:gdLst/>
              <a:ahLst/>
              <a:cxnLst/>
              <a:rect l="l" t="t" r="r" b="b"/>
              <a:pathLst>
                <a:path w="146" h="825" extrusionOk="0">
                  <a:moveTo>
                    <a:pt x="73" y="1"/>
                  </a:moveTo>
                  <a:cubicBezTo>
                    <a:pt x="37" y="1"/>
                    <a:pt x="3" y="23"/>
                    <a:pt x="3" y="68"/>
                  </a:cubicBezTo>
                  <a:cubicBezTo>
                    <a:pt x="5" y="298"/>
                    <a:pt x="5" y="527"/>
                    <a:pt x="1" y="756"/>
                  </a:cubicBezTo>
                  <a:cubicBezTo>
                    <a:pt x="0" y="801"/>
                    <a:pt x="35" y="824"/>
                    <a:pt x="71" y="824"/>
                  </a:cubicBezTo>
                  <a:cubicBezTo>
                    <a:pt x="106" y="824"/>
                    <a:pt x="141" y="801"/>
                    <a:pt x="142" y="756"/>
                  </a:cubicBezTo>
                  <a:cubicBezTo>
                    <a:pt x="146" y="527"/>
                    <a:pt x="146" y="298"/>
                    <a:pt x="145" y="68"/>
                  </a:cubicBezTo>
                  <a:cubicBezTo>
                    <a:pt x="144" y="23"/>
                    <a:pt x="108" y="1"/>
                    <a:pt x="73" y="1"/>
                  </a:cubicBezTo>
                  <a:close/>
                </a:path>
              </a:pathLst>
            </a:custGeom>
            <a:solidFill>
              <a:srgbClr val="FFAC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4"/>
            <p:cNvSpPr/>
            <p:nvPr/>
          </p:nvSpPr>
          <p:spPr>
            <a:xfrm>
              <a:off x="4869300" y="1633075"/>
              <a:ext cx="8775" cy="14950"/>
            </a:xfrm>
            <a:custGeom>
              <a:avLst/>
              <a:gdLst/>
              <a:ahLst/>
              <a:cxnLst/>
              <a:rect l="l" t="t" r="r" b="b"/>
              <a:pathLst>
                <a:path w="351" h="598" extrusionOk="0">
                  <a:moveTo>
                    <a:pt x="271" y="1"/>
                  </a:moveTo>
                  <a:cubicBezTo>
                    <a:pt x="238" y="1"/>
                    <a:pt x="214" y="21"/>
                    <a:pt x="200" y="52"/>
                  </a:cubicBezTo>
                  <a:cubicBezTo>
                    <a:pt x="138" y="205"/>
                    <a:pt x="76" y="356"/>
                    <a:pt x="14" y="508"/>
                  </a:cubicBezTo>
                  <a:cubicBezTo>
                    <a:pt x="1" y="542"/>
                    <a:pt x="30" y="588"/>
                    <a:pt x="64" y="595"/>
                  </a:cubicBezTo>
                  <a:cubicBezTo>
                    <a:pt x="70" y="597"/>
                    <a:pt x="76" y="597"/>
                    <a:pt x="82" y="597"/>
                  </a:cubicBezTo>
                  <a:cubicBezTo>
                    <a:pt x="114" y="597"/>
                    <a:pt x="138" y="576"/>
                    <a:pt x="151" y="545"/>
                  </a:cubicBezTo>
                  <a:cubicBezTo>
                    <a:pt x="213" y="393"/>
                    <a:pt x="275" y="242"/>
                    <a:pt x="337" y="89"/>
                  </a:cubicBezTo>
                  <a:cubicBezTo>
                    <a:pt x="350" y="56"/>
                    <a:pt x="320" y="11"/>
                    <a:pt x="287" y="3"/>
                  </a:cubicBezTo>
                  <a:cubicBezTo>
                    <a:pt x="282" y="1"/>
                    <a:pt x="276" y="1"/>
                    <a:pt x="271" y="1"/>
                  </a:cubicBezTo>
                  <a:close/>
                </a:path>
              </a:pathLst>
            </a:custGeom>
            <a:solidFill>
              <a:srgbClr val="FFAC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4"/>
            <p:cNvSpPr/>
            <p:nvPr/>
          </p:nvSpPr>
          <p:spPr>
            <a:xfrm>
              <a:off x="4924500" y="1707350"/>
              <a:ext cx="59450" cy="51400"/>
            </a:xfrm>
            <a:custGeom>
              <a:avLst/>
              <a:gdLst/>
              <a:ahLst/>
              <a:cxnLst/>
              <a:rect l="l" t="t" r="r" b="b"/>
              <a:pathLst>
                <a:path w="2378" h="2056" extrusionOk="0">
                  <a:moveTo>
                    <a:pt x="1675" y="1"/>
                  </a:moveTo>
                  <a:cubicBezTo>
                    <a:pt x="1318" y="1"/>
                    <a:pt x="817" y="241"/>
                    <a:pt x="505" y="532"/>
                  </a:cubicBezTo>
                  <a:cubicBezTo>
                    <a:pt x="427" y="606"/>
                    <a:pt x="1" y="1005"/>
                    <a:pt x="126" y="1276"/>
                  </a:cubicBezTo>
                  <a:cubicBezTo>
                    <a:pt x="192" y="1421"/>
                    <a:pt x="392" y="1482"/>
                    <a:pt x="548" y="1482"/>
                  </a:cubicBezTo>
                  <a:cubicBezTo>
                    <a:pt x="561" y="1482"/>
                    <a:pt x="573" y="1481"/>
                    <a:pt x="585" y="1480"/>
                  </a:cubicBezTo>
                  <a:cubicBezTo>
                    <a:pt x="759" y="1469"/>
                    <a:pt x="921" y="1373"/>
                    <a:pt x="1026" y="1223"/>
                  </a:cubicBezTo>
                  <a:lnTo>
                    <a:pt x="1026" y="1223"/>
                  </a:lnTo>
                  <a:cubicBezTo>
                    <a:pt x="828" y="1582"/>
                    <a:pt x="779" y="1876"/>
                    <a:pt x="901" y="1994"/>
                  </a:cubicBezTo>
                  <a:cubicBezTo>
                    <a:pt x="950" y="2043"/>
                    <a:pt x="1021" y="2055"/>
                    <a:pt x="1083" y="2055"/>
                  </a:cubicBezTo>
                  <a:cubicBezTo>
                    <a:pt x="1139" y="2055"/>
                    <a:pt x="1187" y="2045"/>
                    <a:pt x="1206" y="2041"/>
                  </a:cubicBezTo>
                  <a:cubicBezTo>
                    <a:pt x="1854" y="1900"/>
                    <a:pt x="2377" y="473"/>
                    <a:pt x="1990" y="104"/>
                  </a:cubicBezTo>
                  <a:cubicBezTo>
                    <a:pt x="1914" y="32"/>
                    <a:pt x="1804" y="1"/>
                    <a:pt x="1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4"/>
            <p:cNvSpPr/>
            <p:nvPr/>
          </p:nvSpPr>
          <p:spPr>
            <a:xfrm>
              <a:off x="4917325" y="1670325"/>
              <a:ext cx="58450" cy="43475"/>
            </a:xfrm>
            <a:custGeom>
              <a:avLst/>
              <a:gdLst/>
              <a:ahLst/>
              <a:cxnLst/>
              <a:rect l="l" t="t" r="r" b="b"/>
              <a:pathLst>
                <a:path w="2338" h="1739" extrusionOk="0">
                  <a:moveTo>
                    <a:pt x="640" y="1"/>
                  </a:moveTo>
                  <a:cubicBezTo>
                    <a:pt x="523" y="1"/>
                    <a:pt x="415" y="28"/>
                    <a:pt x="350" y="108"/>
                  </a:cubicBezTo>
                  <a:cubicBezTo>
                    <a:pt x="239" y="242"/>
                    <a:pt x="288" y="471"/>
                    <a:pt x="366" y="611"/>
                  </a:cubicBezTo>
                  <a:cubicBezTo>
                    <a:pt x="454" y="764"/>
                    <a:pt x="610" y="868"/>
                    <a:pt x="792" y="897"/>
                  </a:cubicBezTo>
                  <a:lnTo>
                    <a:pt x="792" y="897"/>
                  </a:lnTo>
                  <a:cubicBezTo>
                    <a:pt x="751" y="895"/>
                    <a:pt x="712" y="894"/>
                    <a:pt x="674" y="894"/>
                  </a:cubicBezTo>
                  <a:cubicBezTo>
                    <a:pt x="328" y="894"/>
                    <a:pt x="90" y="976"/>
                    <a:pt x="42" y="1121"/>
                  </a:cubicBezTo>
                  <a:cubicBezTo>
                    <a:pt x="0" y="1246"/>
                    <a:pt x="109" y="1386"/>
                    <a:pt x="134" y="1412"/>
                  </a:cubicBezTo>
                  <a:cubicBezTo>
                    <a:pt x="310" y="1638"/>
                    <a:pt x="691" y="1738"/>
                    <a:pt x="1081" y="1738"/>
                  </a:cubicBezTo>
                  <a:cubicBezTo>
                    <a:pt x="1596" y="1738"/>
                    <a:pt x="2126" y="1563"/>
                    <a:pt x="2219" y="1273"/>
                  </a:cubicBezTo>
                  <a:cubicBezTo>
                    <a:pt x="2338" y="898"/>
                    <a:pt x="1726" y="334"/>
                    <a:pt x="1184" y="125"/>
                  </a:cubicBezTo>
                  <a:cubicBezTo>
                    <a:pt x="1119" y="100"/>
                    <a:pt x="862" y="1"/>
                    <a:pt x="6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4"/>
            <p:cNvSpPr/>
            <p:nvPr/>
          </p:nvSpPr>
          <p:spPr>
            <a:xfrm>
              <a:off x="4950750" y="1651950"/>
              <a:ext cx="51075" cy="54625"/>
            </a:xfrm>
            <a:custGeom>
              <a:avLst/>
              <a:gdLst/>
              <a:ahLst/>
              <a:cxnLst/>
              <a:rect l="l" t="t" r="r" b="b"/>
              <a:pathLst>
                <a:path w="2043" h="2185" extrusionOk="0">
                  <a:moveTo>
                    <a:pt x="712" y="0"/>
                  </a:moveTo>
                  <a:cubicBezTo>
                    <a:pt x="596" y="0"/>
                    <a:pt x="490" y="106"/>
                    <a:pt x="467" y="127"/>
                  </a:cubicBezTo>
                  <a:cubicBezTo>
                    <a:pt x="0" y="599"/>
                    <a:pt x="339" y="2081"/>
                    <a:pt x="865" y="2179"/>
                  </a:cubicBezTo>
                  <a:cubicBezTo>
                    <a:pt x="884" y="2183"/>
                    <a:pt x="903" y="2185"/>
                    <a:pt x="923" y="2185"/>
                  </a:cubicBezTo>
                  <a:cubicBezTo>
                    <a:pt x="1299" y="2185"/>
                    <a:pt x="1743" y="1548"/>
                    <a:pt x="1875" y="1012"/>
                  </a:cubicBezTo>
                  <a:cubicBezTo>
                    <a:pt x="1901" y="908"/>
                    <a:pt x="2043" y="342"/>
                    <a:pt x="1790" y="181"/>
                  </a:cubicBezTo>
                  <a:cubicBezTo>
                    <a:pt x="1744" y="153"/>
                    <a:pt x="1690" y="141"/>
                    <a:pt x="1634" y="141"/>
                  </a:cubicBezTo>
                  <a:cubicBezTo>
                    <a:pt x="1513" y="141"/>
                    <a:pt x="1381" y="196"/>
                    <a:pt x="1293" y="262"/>
                  </a:cubicBezTo>
                  <a:cubicBezTo>
                    <a:pt x="1151" y="368"/>
                    <a:pt x="1068" y="537"/>
                    <a:pt x="1062" y="721"/>
                  </a:cubicBezTo>
                  <a:lnTo>
                    <a:pt x="1062" y="721"/>
                  </a:lnTo>
                  <a:cubicBezTo>
                    <a:pt x="1033" y="312"/>
                    <a:pt x="914" y="37"/>
                    <a:pt x="747" y="3"/>
                  </a:cubicBezTo>
                  <a:cubicBezTo>
                    <a:pt x="735" y="1"/>
                    <a:pt x="723" y="0"/>
                    <a:pt x="7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4"/>
            <p:cNvSpPr/>
            <p:nvPr/>
          </p:nvSpPr>
          <p:spPr>
            <a:xfrm>
              <a:off x="4973150" y="1673200"/>
              <a:ext cx="59700" cy="44975"/>
            </a:xfrm>
            <a:custGeom>
              <a:avLst/>
              <a:gdLst/>
              <a:ahLst/>
              <a:cxnLst/>
              <a:rect l="l" t="t" r="r" b="b"/>
              <a:pathLst>
                <a:path w="2388" h="1799" extrusionOk="0">
                  <a:moveTo>
                    <a:pt x="1575" y="0"/>
                  </a:moveTo>
                  <a:cubicBezTo>
                    <a:pt x="922" y="0"/>
                    <a:pt x="1" y="1026"/>
                    <a:pt x="204" y="1492"/>
                  </a:cubicBezTo>
                  <a:cubicBezTo>
                    <a:pt x="297" y="1705"/>
                    <a:pt x="627" y="1799"/>
                    <a:pt x="994" y="1799"/>
                  </a:cubicBezTo>
                  <a:cubicBezTo>
                    <a:pt x="1246" y="1799"/>
                    <a:pt x="1517" y="1754"/>
                    <a:pt x="1739" y="1673"/>
                  </a:cubicBezTo>
                  <a:cubicBezTo>
                    <a:pt x="1840" y="1637"/>
                    <a:pt x="2388" y="1433"/>
                    <a:pt x="2378" y="1135"/>
                  </a:cubicBezTo>
                  <a:cubicBezTo>
                    <a:pt x="2372" y="962"/>
                    <a:pt x="2184" y="822"/>
                    <a:pt x="2033" y="769"/>
                  </a:cubicBezTo>
                  <a:cubicBezTo>
                    <a:pt x="1974" y="748"/>
                    <a:pt x="1913" y="738"/>
                    <a:pt x="1851" y="738"/>
                  </a:cubicBezTo>
                  <a:cubicBezTo>
                    <a:pt x="1740" y="738"/>
                    <a:pt x="1627" y="771"/>
                    <a:pt x="1527" y="834"/>
                  </a:cubicBezTo>
                  <a:lnTo>
                    <a:pt x="1527" y="834"/>
                  </a:lnTo>
                  <a:cubicBezTo>
                    <a:pt x="1847" y="581"/>
                    <a:pt x="2006" y="330"/>
                    <a:pt x="1940" y="173"/>
                  </a:cubicBezTo>
                  <a:cubicBezTo>
                    <a:pt x="1888" y="51"/>
                    <a:pt x="1714" y="18"/>
                    <a:pt x="1680" y="10"/>
                  </a:cubicBezTo>
                  <a:cubicBezTo>
                    <a:pt x="1646" y="3"/>
                    <a:pt x="1611" y="0"/>
                    <a:pt x="15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4"/>
            <p:cNvSpPr/>
            <p:nvPr/>
          </p:nvSpPr>
          <p:spPr>
            <a:xfrm>
              <a:off x="4971900" y="1708125"/>
              <a:ext cx="49350" cy="55050"/>
            </a:xfrm>
            <a:custGeom>
              <a:avLst/>
              <a:gdLst/>
              <a:ahLst/>
              <a:cxnLst/>
              <a:rect l="l" t="t" r="r" b="b"/>
              <a:pathLst>
                <a:path w="1974" h="2202" extrusionOk="0">
                  <a:moveTo>
                    <a:pt x="529" y="1"/>
                  </a:moveTo>
                  <a:cubicBezTo>
                    <a:pt x="475" y="1"/>
                    <a:pt x="425" y="10"/>
                    <a:pt x="380" y="30"/>
                  </a:cubicBezTo>
                  <a:cubicBezTo>
                    <a:pt x="19" y="188"/>
                    <a:pt x="0" y="1020"/>
                    <a:pt x="202" y="1564"/>
                  </a:cubicBezTo>
                  <a:cubicBezTo>
                    <a:pt x="240" y="1665"/>
                    <a:pt x="440" y="2201"/>
                    <a:pt x="735" y="2201"/>
                  </a:cubicBezTo>
                  <a:cubicBezTo>
                    <a:pt x="737" y="2201"/>
                    <a:pt x="740" y="2201"/>
                    <a:pt x="743" y="2201"/>
                  </a:cubicBezTo>
                  <a:cubicBezTo>
                    <a:pt x="914" y="2195"/>
                    <a:pt x="1054" y="2008"/>
                    <a:pt x="1107" y="1857"/>
                  </a:cubicBezTo>
                  <a:cubicBezTo>
                    <a:pt x="1165" y="1690"/>
                    <a:pt x="1138" y="1504"/>
                    <a:pt x="1039" y="1348"/>
                  </a:cubicBezTo>
                  <a:lnTo>
                    <a:pt x="1039" y="1348"/>
                  </a:lnTo>
                  <a:cubicBezTo>
                    <a:pt x="1256" y="1622"/>
                    <a:pt x="1471" y="1779"/>
                    <a:pt x="1627" y="1779"/>
                  </a:cubicBezTo>
                  <a:cubicBezTo>
                    <a:pt x="1654" y="1779"/>
                    <a:pt x="1680" y="1774"/>
                    <a:pt x="1704" y="1764"/>
                  </a:cubicBezTo>
                  <a:cubicBezTo>
                    <a:pt x="1825" y="1713"/>
                    <a:pt x="1857" y="1537"/>
                    <a:pt x="1865" y="1501"/>
                  </a:cubicBezTo>
                  <a:cubicBezTo>
                    <a:pt x="1974" y="908"/>
                    <a:pt x="1063" y="1"/>
                    <a:pt x="5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4"/>
            <p:cNvSpPr/>
            <p:nvPr/>
          </p:nvSpPr>
          <p:spPr>
            <a:xfrm>
              <a:off x="4967700" y="1695275"/>
              <a:ext cx="21500" cy="18975"/>
            </a:xfrm>
            <a:custGeom>
              <a:avLst/>
              <a:gdLst/>
              <a:ahLst/>
              <a:cxnLst/>
              <a:rect l="l" t="t" r="r" b="b"/>
              <a:pathLst>
                <a:path w="860" h="759" extrusionOk="0">
                  <a:moveTo>
                    <a:pt x="429" y="1"/>
                  </a:moveTo>
                  <a:cubicBezTo>
                    <a:pt x="384" y="1"/>
                    <a:pt x="337" y="9"/>
                    <a:pt x="291" y="27"/>
                  </a:cubicBezTo>
                  <a:cubicBezTo>
                    <a:pt x="96" y="103"/>
                    <a:pt x="1" y="322"/>
                    <a:pt x="77" y="518"/>
                  </a:cubicBezTo>
                  <a:cubicBezTo>
                    <a:pt x="135" y="668"/>
                    <a:pt x="279" y="759"/>
                    <a:pt x="431" y="759"/>
                  </a:cubicBezTo>
                  <a:cubicBezTo>
                    <a:pt x="476" y="759"/>
                    <a:pt x="523" y="750"/>
                    <a:pt x="569" y="733"/>
                  </a:cubicBezTo>
                  <a:cubicBezTo>
                    <a:pt x="763" y="656"/>
                    <a:pt x="859" y="437"/>
                    <a:pt x="783" y="242"/>
                  </a:cubicBezTo>
                  <a:cubicBezTo>
                    <a:pt x="724" y="92"/>
                    <a:pt x="581" y="1"/>
                    <a:pt x="429" y="1"/>
                  </a:cubicBezTo>
                  <a:close/>
                </a:path>
              </a:pathLst>
            </a:custGeom>
            <a:solidFill>
              <a:srgbClr val="FFAC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4"/>
            <p:cNvSpPr/>
            <p:nvPr/>
          </p:nvSpPr>
          <p:spPr>
            <a:xfrm>
              <a:off x="4980675" y="1693950"/>
              <a:ext cx="22750" cy="11325"/>
            </a:xfrm>
            <a:custGeom>
              <a:avLst/>
              <a:gdLst/>
              <a:ahLst/>
              <a:cxnLst/>
              <a:rect l="l" t="t" r="r" b="b"/>
              <a:pathLst>
                <a:path w="910" h="453" extrusionOk="0">
                  <a:moveTo>
                    <a:pt x="832" y="0"/>
                  </a:moveTo>
                  <a:cubicBezTo>
                    <a:pt x="825" y="0"/>
                    <a:pt x="818" y="2"/>
                    <a:pt x="812" y="4"/>
                  </a:cubicBezTo>
                  <a:cubicBezTo>
                    <a:pt x="550" y="98"/>
                    <a:pt x="295" y="204"/>
                    <a:pt x="42" y="321"/>
                  </a:cubicBezTo>
                  <a:cubicBezTo>
                    <a:pt x="7" y="337"/>
                    <a:pt x="0" y="388"/>
                    <a:pt x="19" y="418"/>
                  </a:cubicBezTo>
                  <a:cubicBezTo>
                    <a:pt x="32" y="441"/>
                    <a:pt x="54" y="452"/>
                    <a:pt x="77" y="452"/>
                  </a:cubicBezTo>
                  <a:cubicBezTo>
                    <a:pt x="89" y="452"/>
                    <a:pt x="102" y="449"/>
                    <a:pt x="114" y="444"/>
                  </a:cubicBezTo>
                  <a:cubicBezTo>
                    <a:pt x="355" y="332"/>
                    <a:pt x="600" y="229"/>
                    <a:pt x="849" y="139"/>
                  </a:cubicBezTo>
                  <a:cubicBezTo>
                    <a:pt x="885" y="126"/>
                    <a:pt x="909" y="92"/>
                    <a:pt x="899" y="53"/>
                  </a:cubicBezTo>
                  <a:cubicBezTo>
                    <a:pt x="891" y="24"/>
                    <a:pt x="862" y="0"/>
                    <a:pt x="832" y="0"/>
                  </a:cubicBezTo>
                  <a:close/>
                </a:path>
              </a:pathLst>
            </a:custGeom>
            <a:solidFill>
              <a:srgbClr val="FFAC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4"/>
            <p:cNvSpPr/>
            <p:nvPr/>
          </p:nvSpPr>
          <p:spPr>
            <a:xfrm>
              <a:off x="4982350" y="1705500"/>
              <a:ext cx="9825" cy="4350"/>
            </a:xfrm>
            <a:custGeom>
              <a:avLst/>
              <a:gdLst/>
              <a:ahLst/>
              <a:cxnLst/>
              <a:rect l="l" t="t" r="r" b="b"/>
              <a:pathLst>
                <a:path w="393" h="174" extrusionOk="0">
                  <a:moveTo>
                    <a:pt x="184" y="19"/>
                  </a:moveTo>
                  <a:cubicBezTo>
                    <a:pt x="182" y="19"/>
                    <a:pt x="181" y="20"/>
                    <a:pt x="179" y="20"/>
                  </a:cubicBezTo>
                  <a:cubicBezTo>
                    <a:pt x="181" y="20"/>
                    <a:pt x="182" y="19"/>
                    <a:pt x="184" y="19"/>
                  </a:cubicBezTo>
                  <a:close/>
                  <a:moveTo>
                    <a:pt x="316" y="1"/>
                  </a:moveTo>
                  <a:cubicBezTo>
                    <a:pt x="310" y="1"/>
                    <a:pt x="305" y="1"/>
                    <a:pt x="299" y="2"/>
                  </a:cubicBezTo>
                  <a:cubicBezTo>
                    <a:pt x="260" y="8"/>
                    <a:pt x="222" y="14"/>
                    <a:pt x="184" y="19"/>
                  </a:cubicBezTo>
                  <a:lnTo>
                    <a:pt x="184" y="19"/>
                  </a:lnTo>
                  <a:cubicBezTo>
                    <a:pt x="185" y="19"/>
                    <a:pt x="187" y="19"/>
                    <a:pt x="189" y="19"/>
                  </a:cubicBezTo>
                  <a:lnTo>
                    <a:pt x="189" y="19"/>
                  </a:lnTo>
                  <a:cubicBezTo>
                    <a:pt x="150" y="24"/>
                    <a:pt x="110" y="28"/>
                    <a:pt x="72" y="31"/>
                  </a:cubicBezTo>
                  <a:cubicBezTo>
                    <a:pt x="52" y="33"/>
                    <a:pt x="35" y="38"/>
                    <a:pt x="22" y="52"/>
                  </a:cubicBezTo>
                  <a:cubicBezTo>
                    <a:pt x="11" y="64"/>
                    <a:pt x="0" y="85"/>
                    <a:pt x="1" y="101"/>
                  </a:cubicBezTo>
                  <a:cubicBezTo>
                    <a:pt x="4" y="136"/>
                    <a:pt x="32" y="173"/>
                    <a:pt x="68" y="173"/>
                  </a:cubicBezTo>
                  <a:cubicBezTo>
                    <a:pt x="70" y="173"/>
                    <a:pt x="71" y="173"/>
                    <a:pt x="73" y="173"/>
                  </a:cubicBezTo>
                  <a:cubicBezTo>
                    <a:pt x="162" y="165"/>
                    <a:pt x="249" y="153"/>
                    <a:pt x="337" y="138"/>
                  </a:cubicBezTo>
                  <a:cubicBezTo>
                    <a:pt x="355" y="135"/>
                    <a:pt x="372" y="119"/>
                    <a:pt x="379" y="106"/>
                  </a:cubicBezTo>
                  <a:cubicBezTo>
                    <a:pt x="388" y="90"/>
                    <a:pt x="392" y="67"/>
                    <a:pt x="386" y="51"/>
                  </a:cubicBezTo>
                  <a:cubicBezTo>
                    <a:pt x="375" y="18"/>
                    <a:pt x="347" y="1"/>
                    <a:pt x="316" y="1"/>
                  </a:cubicBezTo>
                  <a:close/>
                </a:path>
              </a:pathLst>
            </a:custGeom>
            <a:solidFill>
              <a:srgbClr val="FFAC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4"/>
            <p:cNvSpPr/>
            <p:nvPr/>
          </p:nvSpPr>
          <p:spPr>
            <a:xfrm>
              <a:off x="4981375" y="1709325"/>
              <a:ext cx="12725" cy="11100"/>
            </a:xfrm>
            <a:custGeom>
              <a:avLst/>
              <a:gdLst/>
              <a:ahLst/>
              <a:cxnLst/>
              <a:rect l="l" t="t" r="r" b="b"/>
              <a:pathLst>
                <a:path w="509" h="444" extrusionOk="0">
                  <a:moveTo>
                    <a:pt x="85" y="0"/>
                  </a:moveTo>
                  <a:cubicBezTo>
                    <a:pt x="60" y="0"/>
                    <a:pt x="33" y="14"/>
                    <a:pt x="23" y="35"/>
                  </a:cubicBezTo>
                  <a:cubicBezTo>
                    <a:pt x="1" y="73"/>
                    <a:pt x="13" y="109"/>
                    <a:pt x="45" y="132"/>
                  </a:cubicBezTo>
                  <a:cubicBezTo>
                    <a:pt x="60" y="143"/>
                    <a:pt x="75" y="154"/>
                    <a:pt x="90" y="166"/>
                  </a:cubicBezTo>
                  <a:cubicBezTo>
                    <a:pt x="97" y="171"/>
                    <a:pt x="100" y="173"/>
                    <a:pt x="104" y="177"/>
                  </a:cubicBezTo>
                  <a:cubicBezTo>
                    <a:pt x="112" y="183"/>
                    <a:pt x="120" y="188"/>
                    <a:pt x="127" y="195"/>
                  </a:cubicBezTo>
                  <a:cubicBezTo>
                    <a:pt x="157" y="218"/>
                    <a:pt x="185" y="243"/>
                    <a:pt x="215" y="268"/>
                  </a:cubicBezTo>
                  <a:cubicBezTo>
                    <a:pt x="272" y="318"/>
                    <a:pt x="328" y="369"/>
                    <a:pt x="382" y="423"/>
                  </a:cubicBezTo>
                  <a:cubicBezTo>
                    <a:pt x="395" y="436"/>
                    <a:pt x="414" y="443"/>
                    <a:pt x="433" y="443"/>
                  </a:cubicBezTo>
                  <a:cubicBezTo>
                    <a:pt x="451" y="443"/>
                    <a:pt x="469" y="437"/>
                    <a:pt x="482" y="423"/>
                  </a:cubicBezTo>
                  <a:cubicBezTo>
                    <a:pt x="508" y="394"/>
                    <a:pt x="509" y="352"/>
                    <a:pt x="482" y="323"/>
                  </a:cubicBezTo>
                  <a:cubicBezTo>
                    <a:pt x="369" y="209"/>
                    <a:pt x="246" y="106"/>
                    <a:pt x="118" y="11"/>
                  </a:cubicBezTo>
                  <a:cubicBezTo>
                    <a:pt x="109" y="4"/>
                    <a:pt x="97" y="0"/>
                    <a:pt x="85" y="0"/>
                  </a:cubicBezTo>
                  <a:close/>
                </a:path>
              </a:pathLst>
            </a:custGeom>
            <a:solidFill>
              <a:srgbClr val="FFAC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4"/>
            <p:cNvSpPr/>
            <p:nvPr/>
          </p:nvSpPr>
          <p:spPr>
            <a:xfrm>
              <a:off x="4973625" y="1709475"/>
              <a:ext cx="4475" cy="18375"/>
            </a:xfrm>
            <a:custGeom>
              <a:avLst/>
              <a:gdLst/>
              <a:ahLst/>
              <a:cxnLst/>
              <a:rect l="l" t="t" r="r" b="b"/>
              <a:pathLst>
                <a:path w="179" h="735" extrusionOk="0">
                  <a:moveTo>
                    <a:pt x="83" y="0"/>
                  </a:moveTo>
                  <a:cubicBezTo>
                    <a:pt x="44" y="0"/>
                    <a:pt x="17" y="32"/>
                    <a:pt x="14" y="71"/>
                  </a:cubicBezTo>
                  <a:cubicBezTo>
                    <a:pt x="1" y="269"/>
                    <a:pt x="7" y="469"/>
                    <a:pt x="34" y="665"/>
                  </a:cubicBezTo>
                  <a:cubicBezTo>
                    <a:pt x="39" y="703"/>
                    <a:pt x="63" y="735"/>
                    <a:pt x="104" y="735"/>
                  </a:cubicBezTo>
                  <a:cubicBezTo>
                    <a:pt x="137" y="735"/>
                    <a:pt x="179" y="703"/>
                    <a:pt x="173" y="665"/>
                  </a:cubicBezTo>
                  <a:cubicBezTo>
                    <a:pt x="148" y="467"/>
                    <a:pt x="141" y="268"/>
                    <a:pt x="154" y="71"/>
                  </a:cubicBezTo>
                  <a:cubicBezTo>
                    <a:pt x="157" y="32"/>
                    <a:pt x="121" y="0"/>
                    <a:pt x="84" y="0"/>
                  </a:cubicBezTo>
                  <a:cubicBezTo>
                    <a:pt x="84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FAC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4"/>
            <p:cNvSpPr/>
            <p:nvPr/>
          </p:nvSpPr>
          <p:spPr>
            <a:xfrm>
              <a:off x="4952075" y="1706900"/>
              <a:ext cx="22400" cy="18000"/>
            </a:xfrm>
            <a:custGeom>
              <a:avLst/>
              <a:gdLst/>
              <a:ahLst/>
              <a:cxnLst/>
              <a:rect l="l" t="t" r="r" b="b"/>
              <a:pathLst>
                <a:path w="896" h="720" extrusionOk="0">
                  <a:moveTo>
                    <a:pt x="820" y="0"/>
                  </a:moveTo>
                  <a:cubicBezTo>
                    <a:pt x="802" y="0"/>
                    <a:pt x="783" y="8"/>
                    <a:pt x="768" y="21"/>
                  </a:cubicBezTo>
                  <a:cubicBezTo>
                    <a:pt x="530" y="212"/>
                    <a:pt x="290" y="402"/>
                    <a:pt x="47" y="588"/>
                  </a:cubicBezTo>
                  <a:cubicBezTo>
                    <a:pt x="17" y="611"/>
                    <a:pt x="0" y="648"/>
                    <a:pt x="21" y="684"/>
                  </a:cubicBezTo>
                  <a:cubicBezTo>
                    <a:pt x="32" y="704"/>
                    <a:pt x="60" y="719"/>
                    <a:pt x="85" y="719"/>
                  </a:cubicBezTo>
                  <a:cubicBezTo>
                    <a:pt x="96" y="719"/>
                    <a:pt x="107" y="716"/>
                    <a:pt x="116" y="709"/>
                  </a:cubicBezTo>
                  <a:cubicBezTo>
                    <a:pt x="368" y="516"/>
                    <a:pt x="618" y="320"/>
                    <a:pt x="866" y="120"/>
                  </a:cubicBezTo>
                  <a:cubicBezTo>
                    <a:pt x="896" y="97"/>
                    <a:pt x="891" y="45"/>
                    <a:pt x="866" y="21"/>
                  </a:cubicBezTo>
                  <a:cubicBezTo>
                    <a:pt x="853" y="6"/>
                    <a:pt x="837" y="0"/>
                    <a:pt x="820" y="0"/>
                  </a:cubicBezTo>
                  <a:close/>
                </a:path>
              </a:pathLst>
            </a:custGeom>
            <a:solidFill>
              <a:srgbClr val="FFAC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4"/>
            <p:cNvSpPr/>
            <p:nvPr/>
          </p:nvSpPr>
          <p:spPr>
            <a:xfrm>
              <a:off x="4954900" y="1701750"/>
              <a:ext cx="19300" cy="6025"/>
            </a:xfrm>
            <a:custGeom>
              <a:avLst/>
              <a:gdLst/>
              <a:ahLst/>
              <a:cxnLst/>
              <a:rect l="l" t="t" r="r" b="b"/>
              <a:pathLst>
                <a:path w="772" h="241" extrusionOk="0">
                  <a:moveTo>
                    <a:pt x="80" y="1"/>
                  </a:moveTo>
                  <a:cubicBezTo>
                    <a:pt x="48" y="1"/>
                    <a:pt x="19" y="18"/>
                    <a:pt x="9" y="51"/>
                  </a:cubicBezTo>
                  <a:cubicBezTo>
                    <a:pt x="1" y="85"/>
                    <a:pt x="22" y="132"/>
                    <a:pt x="59" y="138"/>
                  </a:cubicBezTo>
                  <a:cubicBezTo>
                    <a:pt x="265" y="175"/>
                    <a:pt x="469" y="209"/>
                    <a:pt x="675" y="239"/>
                  </a:cubicBezTo>
                  <a:cubicBezTo>
                    <a:pt x="680" y="240"/>
                    <a:pt x="685" y="240"/>
                    <a:pt x="690" y="240"/>
                  </a:cubicBezTo>
                  <a:cubicBezTo>
                    <a:pt x="722" y="240"/>
                    <a:pt x="752" y="225"/>
                    <a:pt x="762" y="190"/>
                  </a:cubicBezTo>
                  <a:cubicBezTo>
                    <a:pt x="771" y="157"/>
                    <a:pt x="751" y="109"/>
                    <a:pt x="714" y="104"/>
                  </a:cubicBezTo>
                  <a:cubicBezTo>
                    <a:pt x="508" y="73"/>
                    <a:pt x="302" y="39"/>
                    <a:pt x="96" y="2"/>
                  </a:cubicBezTo>
                  <a:cubicBezTo>
                    <a:pt x="91" y="1"/>
                    <a:pt x="85" y="1"/>
                    <a:pt x="80" y="1"/>
                  </a:cubicBezTo>
                  <a:close/>
                </a:path>
              </a:pathLst>
            </a:custGeom>
            <a:solidFill>
              <a:srgbClr val="FFAC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4"/>
            <p:cNvSpPr/>
            <p:nvPr/>
          </p:nvSpPr>
          <p:spPr>
            <a:xfrm>
              <a:off x="4960950" y="1687675"/>
              <a:ext cx="12250" cy="14900"/>
            </a:xfrm>
            <a:custGeom>
              <a:avLst/>
              <a:gdLst/>
              <a:ahLst/>
              <a:cxnLst/>
              <a:rect l="l" t="t" r="r" b="b"/>
              <a:pathLst>
                <a:path w="490" h="596" extrusionOk="0">
                  <a:moveTo>
                    <a:pt x="82" y="0"/>
                  </a:moveTo>
                  <a:cubicBezTo>
                    <a:pt x="70" y="0"/>
                    <a:pt x="58" y="3"/>
                    <a:pt x="48" y="10"/>
                  </a:cubicBezTo>
                  <a:cubicBezTo>
                    <a:pt x="16" y="29"/>
                    <a:pt x="1" y="75"/>
                    <a:pt x="23" y="106"/>
                  </a:cubicBezTo>
                  <a:cubicBezTo>
                    <a:pt x="128" y="267"/>
                    <a:pt x="241" y="424"/>
                    <a:pt x="363" y="576"/>
                  </a:cubicBezTo>
                  <a:cubicBezTo>
                    <a:pt x="374" y="589"/>
                    <a:pt x="391" y="595"/>
                    <a:pt x="409" y="595"/>
                  </a:cubicBezTo>
                  <a:cubicBezTo>
                    <a:pt x="429" y="595"/>
                    <a:pt x="449" y="588"/>
                    <a:pt x="462" y="576"/>
                  </a:cubicBezTo>
                  <a:cubicBezTo>
                    <a:pt x="489" y="546"/>
                    <a:pt x="484" y="505"/>
                    <a:pt x="461" y="475"/>
                  </a:cubicBezTo>
                  <a:cubicBezTo>
                    <a:pt x="348" y="336"/>
                    <a:pt x="242" y="188"/>
                    <a:pt x="143" y="35"/>
                  </a:cubicBezTo>
                  <a:cubicBezTo>
                    <a:pt x="129" y="13"/>
                    <a:pt x="105" y="0"/>
                    <a:pt x="82" y="0"/>
                  </a:cubicBezTo>
                  <a:close/>
                </a:path>
              </a:pathLst>
            </a:custGeom>
            <a:solidFill>
              <a:srgbClr val="FFAC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4"/>
            <p:cNvSpPr/>
            <p:nvPr/>
          </p:nvSpPr>
          <p:spPr>
            <a:xfrm>
              <a:off x="4970075" y="1683475"/>
              <a:ext cx="8500" cy="15275"/>
            </a:xfrm>
            <a:custGeom>
              <a:avLst/>
              <a:gdLst/>
              <a:ahLst/>
              <a:cxnLst/>
              <a:rect l="l" t="t" r="r" b="b"/>
              <a:pathLst>
                <a:path w="340" h="611" extrusionOk="0">
                  <a:moveTo>
                    <a:pt x="80" y="1"/>
                  </a:moveTo>
                  <a:cubicBezTo>
                    <a:pt x="74" y="1"/>
                    <a:pt x="68" y="1"/>
                    <a:pt x="62" y="3"/>
                  </a:cubicBezTo>
                  <a:cubicBezTo>
                    <a:pt x="27" y="12"/>
                    <a:pt x="0" y="54"/>
                    <a:pt x="13" y="90"/>
                  </a:cubicBezTo>
                  <a:cubicBezTo>
                    <a:pt x="70" y="246"/>
                    <a:pt x="128" y="403"/>
                    <a:pt x="189" y="560"/>
                  </a:cubicBezTo>
                  <a:cubicBezTo>
                    <a:pt x="200" y="589"/>
                    <a:pt x="226" y="611"/>
                    <a:pt x="256" y="611"/>
                  </a:cubicBezTo>
                  <a:cubicBezTo>
                    <a:pt x="262" y="611"/>
                    <a:pt x="269" y="610"/>
                    <a:pt x="275" y="608"/>
                  </a:cubicBezTo>
                  <a:cubicBezTo>
                    <a:pt x="310" y="600"/>
                    <a:pt x="339" y="556"/>
                    <a:pt x="325" y="522"/>
                  </a:cubicBezTo>
                  <a:cubicBezTo>
                    <a:pt x="265" y="365"/>
                    <a:pt x="207" y="209"/>
                    <a:pt x="149" y="53"/>
                  </a:cubicBezTo>
                  <a:cubicBezTo>
                    <a:pt x="138" y="22"/>
                    <a:pt x="112" y="1"/>
                    <a:pt x="80" y="1"/>
                  </a:cubicBezTo>
                  <a:close/>
                </a:path>
              </a:pathLst>
            </a:custGeom>
            <a:solidFill>
              <a:srgbClr val="FFAC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4"/>
            <p:cNvSpPr/>
            <p:nvPr/>
          </p:nvSpPr>
          <p:spPr>
            <a:xfrm>
              <a:off x="4978550" y="1682500"/>
              <a:ext cx="8975" cy="15625"/>
            </a:xfrm>
            <a:custGeom>
              <a:avLst/>
              <a:gdLst/>
              <a:ahLst/>
              <a:cxnLst/>
              <a:rect l="l" t="t" r="r" b="b"/>
              <a:pathLst>
                <a:path w="359" h="625" extrusionOk="0">
                  <a:moveTo>
                    <a:pt x="280" y="0"/>
                  </a:moveTo>
                  <a:cubicBezTo>
                    <a:pt x="249" y="0"/>
                    <a:pt x="221" y="20"/>
                    <a:pt x="212" y="51"/>
                  </a:cubicBezTo>
                  <a:cubicBezTo>
                    <a:pt x="168" y="217"/>
                    <a:pt x="105" y="370"/>
                    <a:pt x="19" y="519"/>
                  </a:cubicBezTo>
                  <a:cubicBezTo>
                    <a:pt x="0" y="551"/>
                    <a:pt x="12" y="594"/>
                    <a:pt x="44" y="614"/>
                  </a:cubicBezTo>
                  <a:cubicBezTo>
                    <a:pt x="55" y="621"/>
                    <a:pt x="68" y="624"/>
                    <a:pt x="80" y="624"/>
                  </a:cubicBezTo>
                  <a:cubicBezTo>
                    <a:pt x="105" y="624"/>
                    <a:pt x="128" y="612"/>
                    <a:pt x="141" y="589"/>
                  </a:cubicBezTo>
                  <a:cubicBezTo>
                    <a:pt x="231" y="433"/>
                    <a:pt x="300" y="263"/>
                    <a:pt x="348" y="90"/>
                  </a:cubicBezTo>
                  <a:cubicBezTo>
                    <a:pt x="358" y="52"/>
                    <a:pt x="334" y="13"/>
                    <a:pt x="298" y="3"/>
                  </a:cubicBezTo>
                  <a:cubicBezTo>
                    <a:pt x="292" y="1"/>
                    <a:pt x="286" y="0"/>
                    <a:pt x="280" y="0"/>
                  </a:cubicBezTo>
                  <a:close/>
                </a:path>
              </a:pathLst>
            </a:custGeom>
            <a:solidFill>
              <a:srgbClr val="FFAC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4"/>
            <p:cNvSpPr/>
            <p:nvPr/>
          </p:nvSpPr>
          <p:spPr>
            <a:xfrm>
              <a:off x="4980625" y="1692750"/>
              <a:ext cx="9050" cy="9925"/>
            </a:xfrm>
            <a:custGeom>
              <a:avLst/>
              <a:gdLst/>
              <a:ahLst/>
              <a:cxnLst/>
              <a:rect l="l" t="t" r="r" b="b"/>
              <a:pathLst>
                <a:path w="362" h="397" extrusionOk="0">
                  <a:moveTo>
                    <a:pt x="142" y="329"/>
                  </a:moveTo>
                  <a:cubicBezTo>
                    <a:pt x="142" y="331"/>
                    <a:pt x="142" y="332"/>
                    <a:pt x="141" y="334"/>
                  </a:cubicBezTo>
                  <a:lnTo>
                    <a:pt x="141" y="334"/>
                  </a:lnTo>
                  <a:cubicBezTo>
                    <a:pt x="141" y="334"/>
                    <a:pt x="141" y="333"/>
                    <a:pt x="142" y="331"/>
                  </a:cubicBezTo>
                  <a:cubicBezTo>
                    <a:pt x="142" y="330"/>
                    <a:pt x="142" y="330"/>
                    <a:pt x="142" y="329"/>
                  </a:cubicBezTo>
                  <a:close/>
                  <a:moveTo>
                    <a:pt x="281" y="0"/>
                  </a:moveTo>
                  <a:cubicBezTo>
                    <a:pt x="264" y="0"/>
                    <a:pt x="247" y="7"/>
                    <a:pt x="234" y="21"/>
                  </a:cubicBezTo>
                  <a:cubicBezTo>
                    <a:pt x="188" y="65"/>
                    <a:pt x="145" y="111"/>
                    <a:pt x="99" y="157"/>
                  </a:cubicBezTo>
                  <a:cubicBezTo>
                    <a:pt x="78" y="179"/>
                    <a:pt x="57" y="202"/>
                    <a:pt x="38" y="228"/>
                  </a:cubicBezTo>
                  <a:cubicBezTo>
                    <a:pt x="16" y="257"/>
                    <a:pt x="6" y="291"/>
                    <a:pt x="2" y="327"/>
                  </a:cubicBezTo>
                  <a:cubicBezTo>
                    <a:pt x="1" y="344"/>
                    <a:pt x="11" y="365"/>
                    <a:pt x="23" y="376"/>
                  </a:cubicBezTo>
                  <a:cubicBezTo>
                    <a:pt x="33" y="387"/>
                    <a:pt x="51" y="397"/>
                    <a:pt x="68" y="397"/>
                  </a:cubicBezTo>
                  <a:cubicBezTo>
                    <a:pt x="69" y="397"/>
                    <a:pt x="71" y="397"/>
                    <a:pt x="72" y="396"/>
                  </a:cubicBezTo>
                  <a:cubicBezTo>
                    <a:pt x="110" y="393"/>
                    <a:pt x="135" y="368"/>
                    <a:pt x="141" y="334"/>
                  </a:cubicBezTo>
                  <a:lnTo>
                    <a:pt x="141" y="334"/>
                  </a:lnTo>
                  <a:cubicBezTo>
                    <a:pt x="141" y="334"/>
                    <a:pt x="141" y="334"/>
                    <a:pt x="141" y="334"/>
                  </a:cubicBezTo>
                  <a:cubicBezTo>
                    <a:pt x="141" y="334"/>
                    <a:pt x="142" y="331"/>
                    <a:pt x="142" y="328"/>
                  </a:cubicBezTo>
                  <a:lnTo>
                    <a:pt x="142" y="328"/>
                  </a:lnTo>
                  <a:cubicBezTo>
                    <a:pt x="142" y="328"/>
                    <a:pt x="142" y="329"/>
                    <a:pt x="142" y="329"/>
                  </a:cubicBezTo>
                  <a:lnTo>
                    <a:pt x="142" y="329"/>
                  </a:lnTo>
                  <a:cubicBezTo>
                    <a:pt x="142" y="327"/>
                    <a:pt x="143" y="326"/>
                    <a:pt x="143" y="324"/>
                  </a:cubicBezTo>
                  <a:lnTo>
                    <a:pt x="143" y="324"/>
                  </a:lnTo>
                  <a:cubicBezTo>
                    <a:pt x="143" y="325"/>
                    <a:pt x="142" y="327"/>
                    <a:pt x="142" y="328"/>
                  </a:cubicBezTo>
                  <a:lnTo>
                    <a:pt x="142" y="328"/>
                  </a:lnTo>
                  <a:cubicBezTo>
                    <a:pt x="143" y="326"/>
                    <a:pt x="143" y="323"/>
                    <a:pt x="145" y="322"/>
                  </a:cubicBezTo>
                  <a:cubicBezTo>
                    <a:pt x="145" y="320"/>
                    <a:pt x="146" y="319"/>
                    <a:pt x="146" y="318"/>
                  </a:cubicBezTo>
                  <a:lnTo>
                    <a:pt x="146" y="318"/>
                  </a:lnTo>
                  <a:cubicBezTo>
                    <a:pt x="148" y="314"/>
                    <a:pt x="150" y="310"/>
                    <a:pt x="153" y="305"/>
                  </a:cubicBezTo>
                  <a:cubicBezTo>
                    <a:pt x="157" y="299"/>
                    <a:pt x="163" y="292"/>
                    <a:pt x="163" y="292"/>
                  </a:cubicBezTo>
                  <a:lnTo>
                    <a:pt x="163" y="292"/>
                  </a:lnTo>
                  <a:cubicBezTo>
                    <a:pt x="163" y="292"/>
                    <a:pt x="162" y="293"/>
                    <a:pt x="160" y="296"/>
                  </a:cubicBezTo>
                  <a:cubicBezTo>
                    <a:pt x="158" y="299"/>
                    <a:pt x="157" y="300"/>
                    <a:pt x="157" y="300"/>
                  </a:cubicBezTo>
                  <a:cubicBezTo>
                    <a:pt x="157" y="300"/>
                    <a:pt x="161" y="296"/>
                    <a:pt x="161" y="295"/>
                  </a:cubicBezTo>
                  <a:cubicBezTo>
                    <a:pt x="163" y="292"/>
                    <a:pt x="165" y="290"/>
                    <a:pt x="167" y="287"/>
                  </a:cubicBezTo>
                  <a:lnTo>
                    <a:pt x="179" y="275"/>
                  </a:lnTo>
                  <a:cubicBezTo>
                    <a:pt x="188" y="265"/>
                    <a:pt x="199" y="256"/>
                    <a:pt x="209" y="245"/>
                  </a:cubicBezTo>
                  <a:cubicBezTo>
                    <a:pt x="250" y="204"/>
                    <a:pt x="292" y="162"/>
                    <a:pt x="333" y="120"/>
                  </a:cubicBezTo>
                  <a:cubicBezTo>
                    <a:pt x="359" y="94"/>
                    <a:pt x="362" y="47"/>
                    <a:pt x="333" y="21"/>
                  </a:cubicBezTo>
                  <a:cubicBezTo>
                    <a:pt x="319" y="8"/>
                    <a:pt x="300" y="0"/>
                    <a:pt x="281" y="0"/>
                  </a:cubicBezTo>
                  <a:close/>
                </a:path>
              </a:pathLst>
            </a:custGeom>
            <a:solidFill>
              <a:srgbClr val="FFAC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4"/>
            <p:cNvSpPr/>
            <p:nvPr/>
          </p:nvSpPr>
          <p:spPr>
            <a:xfrm>
              <a:off x="4982375" y="1701300"/>
              <a:ext cx="15400" cy="7250"/>
            </a:xfrm>
            <a:custGeom>
              <a:avLst/>
              <a:gdLst/>
              <a:ahLst/>
              <a:cxnLst/>
              <a:rect l="l" t="t" r="r" b="b"/>
              <a:pathLst>
                <a:path w="616" h="290" extrusionOk="0">
                  <a:moveTo>
                    <a:pt x="537" y="0"/>
                  </a:moveTo>
                  <a:cubicBezTo>
                    <a:pt x="531" y="0"/>
                    <a:pt x="525" y="1"/>
                    <a:pt x="519" y="3"/>
                  </a:cubicBezTo>
                  <a:cubicBezTo>
                    <a:pt x="364" y="46"/>
                    <a:pt x="211" y="95"/>
                    <a:pt x="60" y="151"/>
                  </a:cubicBezTo>
                  <a:cubicBezTo>
                    <a:pt x="24" y="163"/>
                    <a:pt x="0" y="198"/>
                    <a:pt x="11" y="237"/>
                  </a:cubicBezTo>
                  <a:cubicBezTo>
                    <a:pt x="19" y="266"/>
                    <a:pt x="48" y="289"/>
                    <a:pt x="78" y="289"/>
                  </a:cubicBezTo>
                  <a:cubicBezTo>
                    <a:pt x="85" y="289"/>
                    <a:pt x="91" y="288"/>
                    <a:pt x="97" y="286"/>
                  </a:cubicBezTo>
                  <a:cubicBezTo>
                    <a:pt x="248" y="232"/>
                    <a:pt x="403" y="183"/>
                    <a:pt x="557" y="139"/>
                  </a:cubicBezTo>
                  <a:cubicBezTo>
                    <a:pt x="593" y="129"/>
                    <a:pt x="616" y="90"/>
                    <a:pt x="605" y="52"/>
                  </a:cubicBezTo>
                  <a:cubicBezTo>
                    <a:pt x="597" y="22"/>
                    <a:pt x="568" y="0"/>
                    <a:pt x="537" y="0"/>
                  </a:cubicBezTo>
                  <a:close/>
                </a:path>
              </a:pathLst>
            </a:custGeom>
            <a:solidFill>
              <a:srgbClr val="FFAC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4"/>
            <p:cNvSpPr/>
            <p:nvPr/>
          </p:nvSpPr>
          <p:spPr>
            <a:xfrm>
              <a:off x="4981725" y="1709075"/>
              <a:ext cx="16800" cy="8975"/>
            </a:xfrm>
            <a:custGeom>
              <a:avLst/>
              <a:gdLst/>
              <a:ahLst/>
              <a:cxnLst/>
              <a:rect l="l" t="t" r="r" b="b"/>
              <a:pathLst>
                <a:path w="672" h="359" extrusionOk="0">
                  <a:moveTo>
                    <a:pt x="112" y="1"/>
                  </a:moveTo>
                  <a:cubicBezTo>
                    <a:pt x="95" y="1"/>
                    <a:pt x="77" y="2"/>
                    <a:pt x="59" y="5"/>
                  </a:cubicBezTo>
                  <a:cubicBezTo>
                    <a:pt x="21" y="11"/>
                    <a:pt x="0" y="58"/>
                    <a:pt x="10" y="91"/>
                  </a:cubicBezTo>
                  <a:cubicBezTo>
                    <a:pt x="19" y="125"/>
                    <a:pt x="49" y="142"/>
                    <a:pt x="81" y="142"/>
                  </a:cubicBezTo>
                  <a:cubicBezTo>
                    <a:pt x="86" y="142"/>
                    <a:pt x="91" y="141"/>
                    <a:pt x="97" y="141"/>
                  </a:cubicBezTo>
                  <a:cubicBezTo>
                    <a:pt x="104" y="139"/>
                    <a:pt x="111" y="139"/>
                    <a:pt x="119" y="139"/>
                  </a:cubicBezTo>
                  <a:cubicBezTo>
                    <a:pt x="186" y="139"/>
                    <a:pt x="260" y="182"/>
                    <a:pt x="319" y="212"/>
                  </a:cubicBezTo>
                  <a:cubicBezTo>
                    <a:pt x="401" y="253"/>
                    <a:pt x="480" y="298"/>
                    <a:pt x="557" y="348"/>
                  </a:cubicBezTo>
                  <a:cubicBezTo>
                    <a:pt x="567" y="355"/>
                    <a:pt x="579" y="358"/>
                    <a:pt x="591" y="358"/>
                  </a:cubicBezTo>
                  <a:cubicBezTo>
                    <a:pt x="616" y="358"/>
                    <a:pt x="640" y="345"/>
                    <a:pt x="652" y="323"/>
                  </a:cubicBezTo>
                  <a:cubicBezTo>
                    <a:pt x="672" y="289"/>
                    <a:pt x="659" y="248"/>
                    <a:pt x="628" y="227"/>
                  </a:cubicBezTo>
                  <a:cubicBezTo>
                    <a:pt x="542" y="173"/>
                    <a:pt x="454" y="123"/>
                    <a:pt x="364" y="77"/>
                  </a:cubicBezTo>
                  <a:cubicBezTo>
                    <a:pt x="283" y="38"/>
                    <a:pt x="202" y="1"/>
                    <a:pt x="112" y="1"/>
                  </a:cubicBezTo>
                  <a:close/>
                </a:path>
              </a:pathLst>
            </a:custGeom>
            <a:solidFill>
              <a:srgbClr val="FFAC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4"/>
            <p:cNvSpPr/>
            <p:nvPr/>
          </p:nvSpPr>
          <p:spPr>
            <a:xfrm>
              <a:off x="4976575" y="1710025"/>
              <a:ext cx="11250" cy="23450"/>
            </a:xfrm>
            <a:custGeom>
              <a:avLst/>
              <a:gdLst/>
              <a:ahLst/>
              <a:cxnLst/>
              <a:rect l="l" t="t" r="r" b="b"/>
              <a:pathLst>
                <a:path w="450" h="938" extrusionOk="0">
                  <a:moveTo>
                    <a:pt x="86" y="1"/>
                  </a:moveTo>
                  <a:cubicBezTo>
                    <a:pt x="43" y="1"/>
                    <a:pt x="1" y="35"/>
                    <a:pt x="18" y="87"/>
                  </a:cubicBezTo>
                  <a:cubicBezTo>
                    <a:pt x="103" y="356"/>
                    <a:pt x="198" y="622"/>
                    <a:pt x="299" y="886"/>
                  </a:cubicBezTo>
                  <a:cubicBezTo>
                    <a:pt x="312" y="915"/>
                    <a:pt x="338" y="937"/>
                    <a:pt x="369" y="937"/>
                  </a:cubicBezTo>
                  <a:cubicBezTo>
                    <a:pt x="375" y="937"/>
                    <a:pt x="380" y="937"/>
                    <a:pt x="386" y="935"/>
                  </a:cubicBezTo>
                  <a:cubicBezTo>
                    <a:pt x="420" y="926"/>
                    <a:pt x="449" y="884"/>
                    <a:pt x="436" y="848"/>
                  </a:cubicBezTo>
                  <a:cubicBezTo>
                    <a:pt x="334" y="584"/>
                    <a:pt x="240" y="319"/>
                    <a:pt x="154" y="50"/>
                  </a:cubicBezTo>
                  <a:cubicBezTo>
                    <a:pt x="143" y="16"/>
                    <a:pt x="114" y="1"/>
                    <a:pt x="86" y="1"/>
                  </a:cubicBezTo>
                  <a:close/>
                </a:path>
              </a:pathLst>
            </a:custGeom>
            <a:solidFill>
              <a:srgbClr val="FFAC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4"/>
            <p:cNvSpPr/>
            <p:nvPr/>
          </p:nvSpPr>
          <p:spPr>
            <a:xfrm>
              <a:off x="4962425" y="1709800"/>
              <a:ext cx="16425" cy="18500"/>
            </a:xfrm>
            <a:custGeom>
              <a:avLst/>
              <a:gdLst/>
              <a:ahLst/>
              <a:cxnLst/>
              <a:rect l="l" t="t" r="r" b="b"/>
              <a:pathLst>
                <a:path w="657" h="740" extrusionOk="0">
                  <a:moveTo>
                    <a:pt x="575" y="1"/>
                  </a:moveTo>
                  <a:cubicBezTo>
                    <a:pt x="557" y="1"/>
                    <a:pt x="540" y="7"/>
                    <a:pt x="528" y="20"/>
                  </a:cubicBezTo>
                  <a:cubicBezTo>
                    <a:pt x="364" y="223"/>
                    <a:pt x="198" y="422"/>
                    <a:pt x="30" y="619"/>
                  </a:cubicBezTo>
                  <a:cubicBezTo>
                    <a:pt x="5" y="648"/>
                    <a:pt x="1" y="691"/>
                    <a:pt x="30" y="719"/>
                  </a:cubicBezTo>
                  <a:cubicBezTo>
                    <a:pt x="43" y="732"/>
                    <a:pt x="62" y="739"/>
                    <a:pt x="81" y="739"/>
                  </a:cubicBezTo>
                  <a:cubicBezTo>
                    <a:pt x="99" y="739"/>
                    <a:pt x="117" y="733"/>
                    <a:pt x="129" y="719"/>
                  </a:cubicBezTo>
                  <a:cubicBezTo>
                    <a:pt x="297" y="521"/>
                    <a:pt x="464" y="322"/>
                    <a:pt x="628" y="121"/>
                  </a:cubicBezTo>
                  <a:cubicBezTo>
                    <a:pt x="652" y="91"/>
                    <a:pt x="657" y="49"/>
                    <a:pt x="628" y="20"/>
                  </a:cubicBezTo>
                  <a:cubicBezTo>
                    <a:pt x="614" y="8"/>
                    <a:pt x="594" y="1"/>
                    <a:pt x="575" y="1"/>
                  </a:cubicBezTo>
                  <a:close/>
                </a:path>
              </a:pathLst>
            </a:custGeom>
            <a:solidFill>
              <a:srgbClr val="FFAC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4"/>
            <p:cNvSpPr/>
            <p:nvPr/>
          </p:nvSpPr>
          <p:spPr>
            <a:xfrm>
              <a:off x="4954275" y="1706950"/>
              <a:ext cx="16275" cy="10075"/>
            </a:xfrm>
            <a:custGeom>
              <a:avLst/>
              <a:gdLst/>
              <a:ahLst/>
              <a:cxnLst/>
              <a:rect l="l" t="t" r="r" b="b"/>
              <a:pathLst>
                <a:path w="651" h="403" extrusionOk="0">
                  <a:moveTo>
                    <a:pt x="571" y="1"/>
                  </a:moveTo>
                  <a:cubicBezTo>
                    <a:pt x="558" y="1"/>
                    <a:pt x="546" y="4"/>
                    <a:pt x="535" y="9"/>
                  </a:cubicBezTo>
                  <a:cubicBezTo>
                    <a:pt x="371" y="97"/>
                    <a:pt x="208" y="185"/>
                    <a:pt x="44" y="273"/>
                  </a:cubicBezTo>
                  <a:cubicBezTo>
                    <a:pt x="10" y="292"/>
                    <a:pt x="0" y="338"/>
                    <a:pt x="20" y="369"/>
                  </a:cubicBezTo>
                  <a:cubicBezTo>
                    <a:pt x="32" y="391"/>
                    <a:pt x="55" y="403"/>
                    <a:pt x="79" y="403"/>
                  </a:cubicBezTo>
                  <a:cubicBezTo>
                    <a:pt x="91" y="403"/>
                    <a:pt x="104" y="399"/>
                    <a:pt x="115" y="393"/>
                  </a:cubicBezTo>
                  <a:cubicBezTo>
                    <a:pt x="279" y="305"/>
                    <a:pt x="442" y="217"/>
                    <a:pt x="606" y="129"/>
                  </a:cubicBezTo>
                  <a:cubicBezTo>
                    <a:pt x="640" y="112"/>
                    <a:pt x="651" y="65"/>
                    <a:pt x="632" y="34"/>
                  </a:cubicBezTo>
                  <a:cubicBezTo>
                    <a:pt x="618" y="12"/>
                    <a:pt x="595" y="1"/>
                    <a:pt x="571" y="1"/>
                  </a:cubicBezTo>
                  <a:close/>
                </a:path>
              </a:pathLst>
            </a:custGeom>
            <a:solidFill>
              <a:srgbClr val="FFAC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4"/>
            <p:cNvSpPr/>
            <p:nvPr/>
          </p:nvSpPr>
          <p:spPr>
            <a:xfrm>
              <a:off x="4748225" y="1671150"/>
              <a:ext cx="54475" cy="37400"/>
            </a:xfrm>
            <a:custGeom>
              <a:avLst/>
              <a:gdLst/>
              <a:ahLst/>
              <a:cxnLst/>
              <a:rect l="l" t="t" r="r" b="b"/>
              <a:pathLst>
                <a:path w="2179" h="1496" extrusionOk="0">
                  <a:moveTo>
                    <a:pt x="1203" y="1"/>
                  </a:moveTo>
                  <a:cubicBezTo>
                    <a:pt x="1128" y="1"/>
                    <a:pt x="1050" y="7"/>
                    <a:pt x="972" y="19"/>
                  </a:cubicBezTo>
                  <a:cubicBezTo>
                    <a:pt x="407" y="111"/>
                    <a:pt x="1" y="512"/>
                    <a:pt x="66" y="914"/>
                  </a:cubicBezTo>
                  <a:cubicBezTo>
                    <a:pt x="122" y="1260"/>
                    <a:pt x="509" y="1495"/>
                    <a:pt x="977" y="1495"/>
                  </a:cubicBezTo>
                  <a:cubicBezTo>
                    <a:pt x="1052" y="1495"/>
                    <a:pt x="1130" y="1489"/>
                    <a:pt x="1209" y="1477"/>
                  </a:cubicBezTo>
                  <a:cubicBezTo>
                    <a:pt x="1773" y="1384"/>
                    <a:pt x="2179" y="984"/>
                    <a:pt x="2115" y="582"/>
                  </a:cubicBezTo>
                  <a:cubicBezTo>
                    <a:pt x="2058" y="235"/>
                    <a:pt x="1671" y="1"/>
                    <a:pt x="1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4"/>
            <p:cNvSpPr/>
            <p:nvPr/>
          </p:nvSpPr>
          <p:spPr>
            <a:xfrm>
              <a:off x="4792725" y="1674725"/>
              <a:ext cx="18425" cy="24400"/>
            </a:xfrm>
            <a:custGeom>
              <a:avLst/>
              <a:gdLst/>
              <a:ahLst/>
              <a:cxnLst/>
              <a:rect l="l" t="t" r="r" b="b"/>
              <a:pathLst>
                <a:path w="737" h="976" extrusionOk="0">
                  <a:moveTo>
                    <a:pt x="156" y="0"/>
                  </a:moveTo>
                  <a:cubicBezTo>
                    <a:pt x="112" y="0"/>
                    <a:pt x="75" y="9"/>
                    <a:pt x="49" y="28"/>
                  </a:cubicBezTo>
                  <a:cubicBezTo>
                    <a:pt x="29" y="44"/>
                    <a:pt x="1" y="77"/>
                    <a:pt x="8" y="344"/>
                  </a:cubicBezTo>
                  <a:cubicBezTo>
                    <a:pt x="16" y="723"/>
                    <a:pt x="21" y="914"/>
                    <a:pt x="111" y="960"/>
                  </a:cubicBezTo>
                  <a:cubicBezTo>
                    <a:pt x="132" y="971"/>
                    <a:pt x="156" y="976"/>
                    <a:pt x="184" y="976"/>
                  </a:cubicBezTo>
                  <a:cubicBezTo>
                    <a:pt x="382" y="976"/>
                    <a:pt x="737" y="728"/>
                    <a:pt x="713" y="444"/>
                  </a:cubicBezTo>
                  <a:cubicBezTo>
                    <a:pt x="692" y="181"/>
                    <a:pt x="355" y="0"/>
                    <a:pt x="1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2" name="Google Shape;742;p34"/>
          <p:cNvGrpSpPr/>
          <p:nvPr/>
        </p:nvGrpSpPr>
        <p:grpSpPr>
          <a:xfrm rot="-8375153">
            <a:off x="4118853" y="4285824"/>
            <a:ext cx="783767" cy="541229"/>
            <a:chOff x="4154025" y="1550475"/>
            <a:chExt cx="384475" cy="265500"/>
          </a:xfrm>
        </p:grpSpPr>
        <p:sp>
          <p:nvSpPr>
            <p:cNvPr id="743" name="Google Shape;743;p34"/>
            <p:cNvSpPr/>
            <p:nvPr/>
          </p:nvSpPr>
          <p:spPr>
            <a:xfrm>
              <a:off x="4154025" y="1643400"/>
              <a:ext cx="285825" cy="172575"/>
            </a:xfrm>
            <a:custGeom>
              <a:avLst/>
              <a:gdLst/>
              <a:ahLst/>
              <a:cxnLst/>
              <a:rect l="l" t="t" r="r" b="b"/>
              <a:pathLst>
                <a:path w="11433" h="6903" extrusionOk="0">
                  <a:moveTo>
                    <a:pt x="8760" y="0"/>
                  </a:moveTo>
                  <a:cubicBezTo>
                    <a:pt x="4699" y="0"/>
                    <a:pt x="1054" y="2368"/>
                    <a:pt x="41" y="6635"/>
                  </a:cubicBezTo>
                  <a:cubicBezTo>
                    <a:pt x="0" y="6805"/>
                    <a:pt x="132" y="6902"/>
                    <a:pt x="269" y="6902"/>
                  </a:cubicBezTo>
                  <a:cubicBezTo>
                    <a:pt x="378" y="6902"/>
                    <a:pt x="490" y="6841"/>
                    <a:pt x="522" y="6707"/>
                  </a:cubicBezTo>
                  <a:cubicBezTo>
                    <a:pt x="1481" y="2667"/>
                    <a:pt x="4970" y="493"/>
                    <a:pt x="8788" y="493"/>
                  </a:cubicBezTo>
                  <a:cubicBezTo>
                    <a:pt x="9544" y="493"/>
                    <a:pt x="10313" y="578"/>
                    <a:pt x="11078" y="751"/>
                  </a:cubicBezTo>
                  <a:cubicBezTo>
                    <a:pt x="11098" y="756"/>
                    <a:pt x="11118" y="758"/>
                    <a:pt x="11136" y="758"/>
                  </a:cubicBezTo>
                  <a:cubicBezTo>
                    <a:pt x="11391" y="758"/>
                    <a:pt x="11433" y="334"/>
                    <a:pt x="11150" y="270"/>
                  </a:cubicBezTo>
                  <a:cubicBezTo>
                    <a:pt x="10348" y="89"/>
                    <a:pt x="9546" y="0"/>
                    <a:pt x="8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4"/>
            <p:cNvSpPr/>
            <p:nvPr/>
          </p:nvSpPr>
          <p:spPr>
            <a:xfrm>
              <a:off x="4198050" y="1613150"/>
              <a:ext cx="66250" cy="85625"/>
            </a:xfrm>
            <a:custGeom>
              <a:avLst/>
              <a:gdLst/>
              <a:ahLst/>
              <a:cxnLst/>
              <a:rect l="l" t="t" r="r" b="b"/>
              <a:pathLst>
                <a:path w="2650" h="3425" extrusionOk="0">
                  <a:moveTo>
                    <a:pt x="348" y="0"/>
                  </a:moveTo>
                  <a:cubicBezTo>
                    <a:pt x="196" y="0"/>
                    <a:pt x="93" y="24"/>
                    <a:pt x="73" y="64"/>
                  </a:cubicBezTo>
                  <a:cubicBezTo>
                    <a:pt x="1" y="208"/>
                    <a:pt x="1001" y="517"/>
                    <a:pt x="1313" y="1453"/>
                  </a:cubicBezTo>
                  <a:cubicBezTo>
                    <a:pt x="1642" y="2441"/>
                    <a:pt x="947" y="3356"/>
                    <a:pt x="1075" y="3421"/>
                  </a:cubicBezTo>
                  <a:cubicBezTo>
                    <a:pt x="1080" y="3424"/>
                    <a:pt x="1087" y="3425"/>
                    <a:pt x="1094" y="3425"/>
                  </a:cubicBezTo>
                  <a:cubicBezTo>
                    <a:pt x="1322" y="3425"/>
                    <a:pt x="2650" y="2210"/>
                    <a:pt x="2216" y="1084"/>
                  </a:cubicBezTo>
                  <a:cubicBezTo>
                    <a:pt x="1901" y="266"/>
                    <a:pt x="854" y="0"/>
                    <a:pt x="3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4"/>
            <p:cNvSpPr/>
            <p:nvPr/>
          </p:nvSpPr>
          <p:spPr>
            <a:xfrm>
              <a:off x="4263775" y="1575325"/>
              <a:ext cx="42400" cy="91300"/>
            </a:xfrm>
            <a:custGeom>
              <a:avLst/>
              <a:gdLst/>
              <a:ahLst/>
              <a:cxnLst/>
              <a:rect l="l" t="t" r="r" b="b"/>
              <a:pathLst>
                <a:path w="1696" h="3652" extrusionOk="0">
                  <a:moveTo>
                    <a:pt x="200" y="1"/>
                  </a:moveTo>
                  <a:cubicBezTo>
                    <a:pt x="177" y="1"/>
                    <a:pt x="158" y="5"/>
                    <a:pt x="141" y="15"/>
                  </a:cubicBezTo>
                  <a:cubicBezTo>
                    <a:pt x="1" y="95"/>
                    <a:pt x="184" y="493"/>
                    <a:pt x="450" y="1829"/>
                  </a:cubicBezTo>
                  <a:cubicBezTo>
                    <a:pt x="732" y="3235"/>
                    <a:pt x="697" y="3635"/>
                    <a:pt x="836" y="3651"/>
                  </a:cubicBezTo>
                  <a:cubicBezTo>
                    <a:pt x="839" y="3651"/>
                    <a:pt x="842" y="3651"/>
                    <a:pt x="845" y="3651"/>
                  </a:cubicBezTo>
                  <a:cubicBezTo>
                    <a:pt x="1100" y="3651"/>
                    <a:pt x="1696" y="2441"/>
                    <a:pt x="1360" y="1353"/>
                  </a:cubicBezTo>
                  <a:cubicBezTo>
                    <a:pt x="1124" y="586"/>
                    <a:pt x="462" y="1"/>
                    <a:pt x="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4"/>
            <p:cNvSpPr/>
            <p:nvPr/>
          </p:nvSpPr>
          <p:spPr>
            <a:xfrm>
              <a:off x="4315125" y="1550475"/>
              <a:ext cx="44800" cy="108450"/>
            </a:xfrm>
            <a:custGeom>
              <a:avLst/>
              <a:gdLst/>
              <a:ahLst/>
              <a:cxnLst/>
              <a:rect l="l" t="t" r="r" b="b"/>
              <a:pathLst>
                <a:path w="1792" h="4338" extrusionOk="0">
                  <a:moveTo>
                    <a:pt x="595" y="1"/>
                  </a:moveTo>
                  <a:cubicBezTo>
                    <a:pt x="575" y="1"/>
                    <a:pt x="557" y="3"/>
                    <a:pt x="539" y="9"/>
                  </a:cubicBezTo>
                  <a:cubicBezTo>
                    <a:pt x="304" y="81"/>
                    <a:pt x="416" y="621"/>
                    <a:pt x="225" y="2626"/>
                  </a:cubicBezTo>
                  <a:cubicBezTo>
                    <a:pt x="100" y="3944"/>
                    <a:pt x="1" y="4250"/>
                    <a:pt x="146" y="4322"/>
                  </a:cubicBezTo>
                  <a:cubicBezTo>
                    <a:pt x="167" y="4332"/>
                    <a:pt x="193" y="4337"/>
                    <a:pt x="221" y="4337"/>
                  </a:cubicBezTo>
                  <a:cubicBezTo>
                    <a:pt x="637" y="4337"/>
                    <a:pt x="1791" y="3270"/>
                    <a:pt x="1781" y="2002"/>
                  </a:cubicBezTo>
                  <a:cubicBezTo>
                    <a:pt x="1773" y="957"/>
                    <a:pt x="974" y="1"/>
                    <a:pt x="5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4"/>
            <p:cNvSpPr/>
            <p:nvPr/>
          </p:nvSpPr>
          <p:spPr>
            <a:xfrm>
              <a:off x="4351850" y="1599950"/>
              <a:ext cx="99275" cy="52450"/>
            </a:xfrm>
            <a:custGeom>
              <a:avLst/>
              <a:gdLst/>
              <a:ahLst/>
              <a:cxnLst/>
              <a:rect l="l" t="t" r="r" b="b"/>
              <a:pathLst>
                <a:path w="3971" h="2098" extrusionOk="0">
                  <a:moveTo>
                    <a:pt x="3327" y="1"/>
                  </a:moveTo>
                  <a:cubicBezTo>
                    <a:pt x="2961" y="1"/>
                    <a:pt x="2469" y="89"/>
                    <a:pt x="2040" y="252"/>
                  </a:cubicBezTo>
                  <a:cubicBezTo>
                    <a:pt x="900" y="688"/>
                    <a:pt x="0" y="1734"/>
                    <a:pt x="171" y="2012"/>
                  </a:cubicBezTo>
                  <a:cubicBezTo>
                    <a:pt x="207" y="2071"/>
                    <a:pt x="292" y="2097"/>
                    <a:pt x="412" y="2097"/>
                  </a:cubicBezTo>
                  <a:cubicBezTo>
                    <a:pt x="869" y="2097"/>
                    <a:pt x="1827" y="1720"/>
                    <a:pt x="2483" y="1357"/>
                  </a:cubicBezTo>
                  <a:cubicBezTo>
                    <a:pt x="2960" y="1094"/>
                    <a:pt x="3970" y="457"/>
                    <a:pt x="3860" y="166"/>
                  </a:cubicBezTo>
                  <a:cubicBezTo>
                    <a:pt x="3817" y="54"/>
                    <a:pt x="3610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4"/>
            <p:cNvSpPr/>
            <p:nvPr/>
          </p:nvSpPr>
          <p:spPr>
            <a:xfrm>
              <a:off x="4362700" y="1647900"/>
              <a:ext cx="43825" cy="66775"/>
            </a:xfrm>
            <a:custGeom>
              <a:avLst/>
              <a:gdLst/>
              <a:ahLst/>
              <a:cxnLst/>
              <a:rect l="l" t="t" r="r" b="b"/>
              <a:pathLst>
                <a:path w="1753" h="2671" extrusionOk="0">
                  <a:moveTo>
                    <a:pt x="349" y="0"/>
                  </a:moveTo>
                  <a:cubicBezTo>
                    <a:pt x="316" y="0"/>
                    <a:pt x="286" y="7"/>
                    <a:pt x="261" y="21"/>
                  </a:cubicBezTo>
                  <a:cubicBezTo>
                    <a:pt x="0" y="163"/>
                    <a:pt x="190" y="1107"/>
                    <a:pt x="562" y="1763"/>
                  </a:cubicBezTo>
                  <a:cubicBezTo>
                    <a:pt x="776" y="2141"/>
                    <a:pt x="1190" y="2671"/>
                    <a:pt x="1452" y="2671"/>
                  </a:cubicBezTo>
                  <a:cubicBezTo>
                    <a:pt x="1473" y="2671"/>
                    <a:pt x="1493" y="2667"/>
                    <a:pt x="1512" y="2660"/>
                  </a:cubicBezTo>
                  <a:cubicBezTo>
                    <a:pt x="1752" y="2567"/>
                    <a:pt x="1751" y="1873"/>
                    <a:pt x="1583" y="1355"/>
                  </a:cubicBezTo>
                  <a:cubicBezTo>
                    <a:pt x="1339" y="616"/>
                    <a:pt x="672" y="0"/>
                    <a:pt x="3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4"/>
            <p:cNvSpPr/>
            <p:nvPr/>
          </p:nvSpPr>
          <p:spPr>
            <a:xfrm>
              <a:off x="4315925" y="1653525"/>
              <a:ext cx="43875" cy="66825"/>
            </a:xfrm>
            <a:custGeom>
              <a:avLst/>
              <a:gdLst/>
              <a:ahLst/>
              <a:cxnLst/>
              <a:rect l="l" t="t" r="r" b="b"/>
              <a:pathLst>
                <a:path w="1755" h="2673" extrusionOk="0">
                  <a:moveTo>
                    <a:pt x="349" y="1"/>
                  </a:moveTo>
                  <a:cubicBezTo>
                    <a:pt x="316" y="1"/>
                    <a:pt x="286" y="8"/>
                    <a:pt x="261" y="21"/>
                  </a:cubicBezTo>
                  <a:cubicBezTo>
                    <a:pt x="1" y="165"/>
                    <a:pt x="192" y="1107"/>
                    <a:pt x="563" y="1764"/>
                  </a:cubicBezTo>
                  <a:cubicBezTo>
                    <a:pt x="776" y="2141"/>
                    <a:pt x="1191" y="2672"/>
                    <a:pt x="1452" y="2672"/>
                  </a:cubicBezTo>
                  <a:cubicBezTo>
                    <a:pt x="1473" y="2672"/>
                    <a:pt x="1493" y="2669"/>
                    <a:pt x="1513" y="2661"/>
                  </a:cubicBezTo>
                  <a:cubicBezTo>
                    <a:pt x="1755" y="2567"/>
                    <a:pt x="1754" y="1872"/>
                    <a:pt x="1583" y="1355"/>
                  </a:cubicBezTo>
                  <a:cubicBezTo>
                    <a:pt x="1339" y="617"/>
                    <a:pt x="671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4"/>
            <p:cNvSpPr/>
            <p:nvPr/>
          </p:nvSpPr>
          <p:spPr>
            <a:xfrm>
              <a:off x="4266050" y="1666700"/>
              <a:ext cx="65675" cy="84900"/>
            </a:xfrm>
            <a:custGeom>
              <a:avLst/>
              <a:gdLst/>
              <a:ahLst/>
              <a:cxnLst/>
              <a:rect l="l" t="t" r="r" b="b"/>
              <a:pathLst>
                <a:path w="2627" h="3396" extrusionOk="0">
                  <a:moveTo>
                    <a:pt x="345" y="0"/>
                  </a:moveTo>
                  <a:cubicBezTo>
                    <a:pt x="302" y="0"/>
                    <a:pt x="267" y="10"/>
                    <a:pt x="242" y="31"/>
                  </a:cubicBezTo>
                  <a:cubicBezTo>
                    <a:pt x="1" y="232"/>
                    <a:pt x="713" y="1428"/>
                    <a:pt x="865" y="1685"/>
                  </a:cubicBezTo>
                  <a:cubicBezTo>
                    <a:pt x="1215" y="2272"/>
                    <a:pt x="1986" y="3395"/>
                    <a:pt x="2312" y="3395"/>
                  </a:cubicBezTo>
                  <a:cubicBezTo>
                    <a:pt x="2331" y="3395"/>
                    <a:pt x="2347" y="3392"/>
                    <a:pt x="2363" y="3385"/>
                  </a:cubicBezTo>
                  <a:cubicBezTo>
                    <a:pt x="2626" y="3259"/>
                    <a:pt x="2462" y="2006"/>
                    <a:pt x="1790" y="1091"/>
                  </a:cubicBezTo>
                  <a:cubicBezTo>
                    <a:pt x="1338" y="476"/>
                    <a:pt x="644" y="0"/>
                    <a:pt x="3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4"/>
            <p:cNvSpPr/>
            <p:nvPr/>
          </p:nvSpPr>
          <p:spPr>
            <a:xfrm>
              <a:off x="4414450" y="1629950"/>
              <a:ext cx="91850" cy="80225"/>
            </a:xfrm>
            <a:custGeom>
              <a:avLst/>
              <a:gdLst/>
              <a:ahLst/>
              <a:cxnLst/>
              <a:rect l="l" t="t" r="r" b="b"/>
              <a:pathLst>
                <a:path w="3674" h="3209" extrusionOk="0">
                  <a:moveTo>
                    <a:pt x="1905" y="1"/>
                  </a:moveTo>
                  <a:cubicBezTo>
                    <a:pt x="1180" y="1"/>
                    <a:pt x="443" y="376"/>
                    <a:pt x="281" y="871"/>
                  </a:cubicBezTo>
                  <a:cubicBezTo>
                    <a:pt x="0" y="1737"/>
                    <a:pt x="1391" y="3208"/>
                    <a:pt x="2432" y="3208"/>
                  </a:cubicBezTo>
                  <a:cubicBezTo>
                    <a:pt x="2545" y="3208"/>
                    <a:pt x="2654" y="3191"/>
                    <a:pt x="2757" y="3153"/>
                  </a:cubicBezTo>
                  <a:cubicBezTo>
                    <a:pt x="3256" y="2969"/>
                    <a:pt x="3673" y="2282"/>
                    <a:pt x="3655" y="1642"/>
                  </a:cubicBezTo>
                  <a:cubicBezTo>
                    <a:pt x="3645" y="1324"/>
                    <a:pt x="3530" y="1080"/>
                    <a:pt x="3486" y="988"/>
                  </a:cubicBezTo>
                  <a:cubicBezTo>
                    <a:pt x="3274" y="548"/>
                    <a:pt x="2915" y="284"/>
                    <a:pt x="2662" y="162"/>
                  </a:cubicBezTo>
                  <a:cubicBezTo>
                    <a:pt x="2430" y="50"/>
                    <a:pt x="2168" y="1"/>
                    <a:pt x="19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4"/>
            <p:cNvSpPr/>
            <p:nvPr/>
          </p:nvSpPr>
          <p:spPr>
            <a:xfrm>
              <a:off x="4415025" y="1619175"/>
              <a:ext cx="123475" cy="40425"/>
            </a:xfrm>
            <a:custGeom>
              <a:avLst/>
              <a:gdLst/>
              <a:ahLst/>
              <a:cxnLst/>
              <a:rect l="l" t="t" r="r" b="b"/>
              <a:pathLst>
                <a:path w="4939" h="1617" extrusionOk="0">
                  <a:moveTo>
                    <a:pt x="2698" y="0"/>
                  </a:moveTo>
                  <a:cubicBezTo>
                    <a:pt x="2458" y="0"/>
                    <a:pt x="2212" y="26"/>
                    <a:pt x="1970" y="85"/>
                  </a:cubicBezTo>
                  <a:cubicBezTo>
                    <a:pt x="874" y="353"/>
                    <a:pt x="1" y="1264"/>
                    <a:pt x="132" y="1540"/>
                  </a:cubicBezTo>
                  <a:cubicBezTo>
                    <a:pt x="157" y="1592"/>
                    <a:pt x="215" y="1617"/>
                    <a:pt x="342" y="1617"/>
                  </a:cubicBezTo>
                  <a:cubicBezTo>
                    <a:pt x="615" y="1617"/>
                    <a:pt x="1205" y="1506"/>
                    <a:pt x="2468" y="1327"/>
                  </a:cubicBezTo>
                  <a:cubicBezTo>
                    <a:pt x="4518" y="1034"/>
                    <a:pt x="4878" y="1053"/>
                    <a:pt x="4898" y="899"/>
                  </a:cubicBezTo>
                  <a:cubicBezTo>
                    <a:pt x="4939" y="624"/>
                    <a:pt x="3884" y="0"/>
                    <a:pt x="26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4"/>
            <p:cNvSpPr/>
            <p:nvPr/>
          </p:nvSpPr>
          <p:spPr>
            <a:xfrm>
              <a:off x="4414900" y="1591175"/>
              <a:ext cx="99450" cy="63700"/>
            </a:xfrm>
            <a:custGeom>
              <a:avLst/>
              <a:gdLst/>
              <a:ahLst/>
              <a:cxnLst/>
              <a:rect l="l" t="t" r="r" b="b"/>
              <a:pathLst>
                <a:path w="3978" h="2548" extrusionOk="0">
                  <a:moveTo>
                    <a:pt x="2015" y="1"/>
                  </a:moveTo>
                  <a:cubicBezTo>
                    <a:pt x="1941" y="1"/>
                    <a:pt x="1870" y="12"/>
                    <a:pt x="1796" y="42"/>
                  </a:cubicBezTo>
                  <a:cubicBezTo>
                    <a:pt x="542" y="550"/>
                    <a:pt x="0" y="2308"/>
                    <a:pt x="288" y="2534"/>
                  </a:cubicBezTo>
                  <a:cubicBezTo>
                    <a:pt x="300" y="2543"/>
                    <a:pt x="312" y="2547"/>
                    <a:pt x="327" y="2547"/>
                  </a:cubicBezTo>
                  <a:cubicBezTo>
                    <a:pt x="542" y="2547"/>
                    <a:pt x="1053" y="1536"/>
                    <a:pt x="2268" y="1227"/>
                  </a:cubicBezTo>
                  <a:cubicBezTo>
                    <a:pt x="2556" y="1154"/>
                    <a:pt x="2996" y="1091"/>
                    <a:pt x="3446" y="746"/>
                  </a:cubicBezTo>
                  <a:cubicBezTo>
                    <a:pt x="3678" y="569"/>
                    <a:pt x="3978" y="268"/>
                    <a:pt x="3908" y="137"/>
                  </a:cubicBezTo>
                  <a:cubicBezTo>
                    <a:pt x="3885" y="92"/>
                    <a:pt x="3824" y="77"/>
                    <a:pt x="3738" y="77"/>
                  </a:cubicBezTo>
                  <a:cubicBezTo>
                    <a:pt x="3633" y="77"/>
                    <a:pt x="3491" y="99"/>
                    <a:pt x="3335" y="114"/>
                  </a:cubicBezTo>
                  <a:cubicBezTo>
                    <a:pt x="3225" y="124"/>
                    <a:pt x="3125" y="129"/>
                    <a:pt x="3032" y="129"/>
                  </a:cubicBezTo>
                  <a:cubicBezTo>
                    <a:pt x="2533" y="129"/>
                    <a:pt x="2260" y="1"/>
                    <a:pt x="20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4"/>
            <p:cNvSpPr/>
            <p:nvPr/>
          </p:nvSpPr>
          <p:spPr>
            <a:xfrm>
              <a:off x="4411650" y="1657450"/>
              <a:ext cx="80625" cy="85375"/>
            </a:xfrm>
            <a:custGeom>
              <a:avLst/>
              <a:gdLst/>
              <a:ahLst/>
              <a:cxnLst/>
              <a:rect l="l" t="t" r="r" b="b"/>
              <a:pathLst>
                <a:path w="3225" h="3415" extrusionOk="0">
                  <a:moveTo>
                    <a:pt x="307" y="1"/>
                  </a:moveTo>
                  <a:cubicBezTo>
                    <a:pt x="293" y="1"/>
                    <a:pt x="280" y="3"/>
                    <a:pt x="268" y="9"/>
                  </a:cubicBezTo>
                  <a:cubicBezTo>
                    <a:pt x="0" y="136"/>
                    <a:pt x="92" y="1295"/>
                    <a:pt x="696" y="2136"/>
                  </a:cubicBezTo>
                  <a:cubicBezTo>
                    <a:pt x="1312" y="2994"/>
                    <a:pt x="2386" y="3415"/>
                    <a:pt x="2883" y="3415"/>
                  </a:cubicBezTo>
                  <a:cubicBezTo>
                    <a:pt x="3007" y="3415"/>
                    <a:pt x="3095" y="3389"/>
                    <a:pt x="3132" y="3337"/>
                  </a:cubicBezTo>
                  <a:cubicBezTo>
                    <a:pt x="3225" y="3205"/>
                    <a:pt x="2787" y="2683"/>
                    <a:pt x="1911" y="1646"/>
                  </a:cubicBezTo>
                  <a:cubicBezTo>
                    <a:pt x="1003" y="572"/>
                    <a:pt x="515" y="1"/>
                    <a:pt x="3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4"/>
            <p:cNvSpPr/>
            <p:nvPr/>
          </p:nvSpPr>
          <p:spPr>
            <a:xfrm>
              <a:off x="4423325" y="1645825"/>
              <a:ext cx="104800" cy="33250"/>
            </a:xfrm>
            <a:custGeom>
              <a:avLst/>
              <a:gdLst/>
              <a:ahLst/>
              <a:cxnLst/>
              <a:rect l="l" t="t" r="r" b="b"/>
              <a:pathLst>
                <a:path w="4192" h="1330" extrusionOk="0">
                  <a:moveTo>
                    <a:pt x="2470" y="0"/>
                  </a:moveTo>
                  <a:cubicBezTo>
                    <a:pt x="2301" y="0"/>
                    <a:pt x="2140" y="5"/>
                    <a:pt x="1995" y="14"/>
                  </a:cubicBezTo>
                  <a:cubicBezTo>
                    <a:pt x="1456" y="46"/>
                    <a:pt x="45" y="200"/>
                    <a:pt x="21" y="550"/>
                  </a:cubicBezTo>
                  <a:cubicBezTo>
                    <a:pt x="1" y="846"/>
                    <a:pt x="970" y="1329"/>
                    <a:pt x="2051" y="1329"/>
                  </a:cubicBezTo>
                  <a:cubicBezTo>
                    <a:pt x="2328" y="1329"/>
                    <a:pt x="2612" y="1297"/>
                    <a:pt x="2889" y="1223"/>
                  </a:cubicBezTo>
                  <a:cubicBezTo>
                    <a:pt x="3486" y="1062"/>
                    <a:pt x="4192" y="663"/>
                    <a:pt x="4143" y="387"/>
                  </a:cubicBezTo>
                  <a:cubicBezTo>
                    <a:pt x="4092" y="97"/>
                    <a:pt x="3216" y="0"/>
                    <a:pt x="24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4"/>
            <p:cNvSpPr/>
            <p:nvPr/>
          </p:nvSpPr>
          <p:spPr>
            <a:xfrm>
              <a:off x="4421950" y="1654350"/>
              <a:ext cx="91150" cy="66100"/>
            </a:xfrm>
            <a:custGeom>
              <a:avLst/>
              <a:gdLst/>
              <a:ahLst/>
              <a:cxnLst/>
              <a:rect l="l" t="t" r="r" b="b"/>
              <a:pathLst>
                <a:path w="3646" h="2644" extrusionOk="0">
                  <a:moveTo>
                    <a:pt x="322" y="0"/>
                  </a:moveTo>
                  <a:cubicBezTo>
                    <a:pt x="279" y="0"/>
                    <a:pt x="244" y="11"/>
                    <a:pt x="218" y="34"/>
                  </a:cubicBezTo>
                  <a:cubicBezTo>
                    <a:pt x="1" y="229"/>
                    <a:pt x="440" y="1322"/>
                    <a:pt x="1268" y="1968"/>
                  </a:cubicBezTo>
                  <a:cubicBezTo>
                    <a:pt x="1881" y="2445"/>
                    <a:pt x="2664" y="2643"/>
                    <a:pt x="3145" y="2643"/>
                  </a:cubicBezTo>
                  <a:cubicBezTo>
                    <a:pt x="3380" y="2643"/>
                    <a:pt x="3543" y="2596"/>
                    <a:pt x="3580" y="2512"/>
                  </a:cubicBezTo>
                  <a:cubicBezTo>
                    <a:pt x="3645" y="2365"/>
                    <a:pt x="3303" y="2086"/>
                    <a:pt x="2614" y="1535"/>
                  </a:cubicBezTo>
                  <a:cubicBezTo>
                    <a:pt x="1710" y="810"/>
                    <a:pt x="700" y="0"/>
                    <a:pt x="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7" name="Google Shape;757;p34"/>
          <p:cNvSpPr/>
          <p:nvPr/>
        </p:nvSpPr>
        <p:spPr>
          <a:xfrm rot="-413721" flipH="1">
            <a:off x="4492838" y="3703545"/>
            <a:ext cx="158323" cy="280145"/>
          </a:xfrm>
          <a:custGeom>
            <a:avLst/>
            <a:gdLst/>
            <a:ahLst/>
            <a:cxnLst/>
            <a:rect l="l" t="t" r="r" b="b"/>
            <a:pathLst>
              <a:path w="1951" h="3452" extrusionOk="0">
                <a:moveTo>
                  <a:pt x="793" y="1"/>
                </a:moveTo>
                <a:cubicBezTo>
                  <a:pt x="793" y="1"/>
                  <a:pt x="793" y="1"/>
                  <a:pt x="793" y="3"/>
                </a:cubicBezTo>
                <a:cubicBezTo>
                  <a:pt x="808" y="316"/>
                  <a:pt x="768" y="570"/>
                  <a:pt x="730" y="740"/>
                </a:cubicBezTo>
                <a:cubicBezTo>
                  <a:pt x="668" y="1005"/>
                  <a:pt x="612" y="1248"/>
                  <a:pt x="408" y="1462"/>
                </a:cubicBezTo>
                <a:cubicBezTo>
                  <a:pt x="264" y="1614"/>
                  <a:pt x="105" y="1692"/>
                  <a:pt x="1" y="1731"/>
                </a:cubicBezTo>
                <a:cubicBezTo>
                  <a:pt x="135" y="1740"/>
                  <a:pt x="424" y="1778"/>
                  <a:pt x="641" y="1997"/>
                </a:cubicBezTo>
                <a:cubicBezTo>
                  <a:pt x="795" y="2150"/>
                  <a:pt x="845" y="2326"/>
                  <a:pt x="920" y="2604"/>
                </a:cubicBezTo>
                <a:cubicBezTo>
                  <a:pt x="1049" y="3078"/>
                  <a:pt x="1044" y="3452"/>
                  <a:pt x="1064" y="3452"/>
                </a:cubicBezTo>
                <a:cubicBezTo>
                  <a:pt x="1088" y="3452"/>
                  <a:pt x="1107" y="2996"/>
                  <a:pt x="1194" y="2377"/>
                </a:cubicBezTo>
                <a:cubicBezTo>
                  <a:pt x="1232" y="2093"/>
                  <a:pt x="1283" y="1981"/>
                  <a:pt x="1356" y="1870"/>
                </a:cubicBezTo>
                <a:cubicBezTo>
                  <a:pt x="1527" y="1614"/>
                  <a:pt x="1792" y="1503"/>
                  <a:pt x="1950" y="1454"/>
                </a:cubicBezTo>
                <a:cubicBezTo>
                  <a:pt x="1787" y="1435"/>
                  <a:pt x="1521" y="1382"/>
                  <a:pt x="1298" y="1186"/>
                </a:cubicBezTo>
                <a:cubicBezTo>
                  <a:pt x="839" y="787"/>
                  <a:pt x="793" y="1"/>
                  <a:pt x="793" y="1"/>
                </a:cubicBezTo>
                <a:close/>
              </a:path>
            </a:pathLst>
          </a:custGeom>
          <a:solidFill>
            <a:srgbClr val="A040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34"/>
          <p:cNvSpPr/>
          <p:nvPr/>
        </p:nvSpPr>
        <p:spPr>
          <a:xfrm flipH="1">
            <a:off x="4888319" y="2663796"/>
            <a:ext cx="190799" cy="338232"/>
          </a:xfrm>
          <a:custGeom>
            <a:avLst/>
            <a:gdLst/>
            <a:ahLst/>
            <a:cxnLst/>
            <a:rect l="l" t="t" r="r" b="b"/>
            <a:pathLst>
              <a:path w="2746" h="4867" extrusionOk="0">
                <a:moveTo>
                  <a:pt x="1115" y="0"/>
                </a:moveTo>
                <a:cubicBezTo>
                  <a:pt x="1115" y="0"/>
                  <a:pt x="1115" y="1"/>
                  <a:pt x="1115" y="4"/>
                </a:cubicBezTo>
                <a:lnTo>
                  <a:pt x="1115" y="4"/>
                </a:lnTo>
                <a:cubicBezTo>
                  <a:pt x="1115" y="4"/>
                  <a:pt x="1115" y="4"/>
                  <a:pt x="1115" y="4"/>
                </a:cubicBezTo>
                <a:cubicBezTo>
                  <a:pt x="1115" y="1"/>
                  <a:pt x="1115" y="0"/>
                  <a:pt x="1115" y="0"/>
                </a:cubicBezTo>
                <a:close/>
                <a:moveTo>
                  <a:pt x="1115" y="4"/>
                </a:moveTo>
                <a:cubicBezTo>
                  <a:pt x="1140" y="445"/>
                  <a:pt x="1083" y="802"/>
                  <a:pt x="1027" y="1043"/>
                </a:cubicBezTo>
                <a:cubicBezTo>
                  <a:pt x="942" y="1416"/>
                  <a:pt x="862" y="1759"/>
                  <a:pt x="575" y="2062"/>
                </a:cubicBezTo>
                <a:cubicBezTo>
                  <a:pt x="372" y="2274"/>
                  <a:pt x="148" y="2383"/>
                  <a:pt x="1" y="2440"/>
                </a:cubicBezTo>
                <a:cubicBezTo>
                  <a:pt x="189" y="2452"/>
                  <a:pt x="596" y="2506"/>
                  <a:pt x="902" y="2814"/>
                </a:cubicBezTo>
                <a:cubicBezTo>
                  <a:pt x="1119" y="3031"/>
                  <a:pt x="1190" y="3279"/>
                  <a:pt x="1296" y="3671"/>
                </a:cubicBezTo>
                <a:cubicBezTo>
                  <a:pt x="1476" y="4337"/>
                  <a:pt x="1469" y="4866"/>
                  <a:pt x="1497" y="4866"/>
                </a:cubicBezTo>
                <a:cubicBezTo>
                  <a:pt x="1497" y="4866"/>
                  <a:pt x="1497" y="4866"/>
                  <a:pt x="1497" y="4866"/>
                </a:cubicBezTo>
                <a:cubicBezTo>
                  <a:pt x="1533" y="4865"/>
                  <a:pt x="1559" y="4223"/>
                  <a:pt x="1679" y="3351"/>
                </a:cubicBezTo>
                <a:cubicBezTo>
                  <a:pt x="1735" y="2951"/>
                  <a:pt x="1806" y="2793"/>
                  <a:pt x="1910" y="2636"/>
                </a:cubicBezTo>
                <a:cubicBezTo>
                  <a:pt x="2150" y="2274"/>
                  <a:pt x="2524" y="2118"/>
                  <a:pt x="2746" y="2048"/>
                </a:cubicBezTo>
                <a:cubicBezTo>
                  <a:pt x="2516" y="2022"/>
                  <a:pt x="2140" y="1945"/>
                  <a:pt x="1826" y="1671"/>
                </a:cubicBezTo>
                <a:cubicBezTo>
                  <a:pt x="1203" y="1128"/>
                  <a:pt x="1119" y="74"/>
                  <a:pt x="1115" y="4"/>
                </a:cubicBezTo>
                <a:close/>
              </a:path>
            </a:pathLst>
          </a:custGeom>
          <a:solidFill>
            <a:srgbClr val="A040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79C1B316-9B46-E554-9990-C9EDF2824C95}"/>
              </a:ext>
            </a:extLst>
          </p:cNvPr>
          <p:cNvSpPr/>
          <p:nvPr/>
        </p:nvSpPr>
        <p:spPr>
          <a:xfrm>
            <a:off x="222681" y="287167"/>
            <a:ext cx="3180837" cy="442106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 b="1" i="1" dirty="0">
              <a:cs typeface="Arial"/>
            </a:endParaRPr>
          </a:p>
          <a:p>
            <a:pPr algn="ctr"/>
            <a:endParaRPr lang="it-IT" b="1" dirty="0">
              <a:ea typeface="+mn-lt"/>
              <a:cs typeface="+mn-lt"/>
            </a:endParaRPr>
          </a:p>
          <a:p>
            <a:pPr algn="ctr"/>
            <a:endParaRPr lang="it-IT" b="1" dirty="0">
              <a:ea typeface="+mn-lt"/>
              <a:cs typeface="+mn-lt"/>
            </a:endParaRPr>
          </a:p>
          <a:p>
            <a:pPr algn="ctr"/>
            <a:r>
              <a:rPr lang="it-IT" dirty="0">
                <a:ea typeface="+mn-lt"/>
                <a:cs typeface="+mn-lt"/>
              </a:rPr>
              <a:t>Spesso si associa la figura della donna al topos della donna-angelo.</a:t>
            </a:r>
          </a:p>
          <a:p>
            <a:pPr algn="ctr"/>
            <a:r>
              <a:rPr lang="it-IT" dirty="0">
                <a:ea typeface="+mn-lt"/>
                <a:cs typeface="+mn-lt"/>
              </a:rPr>
              <a:t>L’angelo, infatti, era un mezzo di comunicazione tra Dio e l’uomo e si riteneva quindi che la donna potesse svolgere un compito simile.</a:t>
            </a:r>
          </a:p>
          <a:p>
            <a:pPr algn="ctr"/>
            <a:r>
              <a:rPr lang="it-IT" dirty="0">
                <a:ea typeface="+mn-lt"/>
                <a:cs typeface="+mn-lt"/>
              </a:rPr>
              <a:t>L’artista fiorentino, dunque, appare allineato alla civiltà medievale a cui apparteneva: la donna era inferiore perché considerata meno razionale. </a:t>
            </a:r>
          </a:p>
          <a:p>
            <a:pPr algn="ctr"/>
            <a:r>
              <a:rPr lang="it-IT" dirty="0">
                <a:ea typeface="+mn-lt"/>
                <a:cs typeface="+mn-lt"/>
              </a:rPr>
              <a:t>Un’affermazione che rende estremamente complessa la posizione del Poeta.</a:t>
            </a:r>
            <a:endParaRPr lang="it-IT" dirty="0">
              <a:cs typeface="Arial"/>
            </a:endParaRPr>
          </a:p>
          <a:p>
            <a:pPr algn="ctr"/>
            <a:r>
              <a:rPr lang="it-IT" dirty="0">
                <a:ea typeface="+mn-lt"/>
                <a:cs typeface="+mn-lt"/>
              </a:rPr>
              <a:t>Una contraddizione, quella tra la donna-angelo e il suo ruolo subalterno nella società, che dimostra ancora una volta i molti volti del pensiero di Dante.</a:t>
            </a:r>
            <a:endParaRPr lang="it-IT" dirty="0">
              <a:cs typeface="Arial"/>
            </a:endParaRPr>
          </a:p>
          <a:p>
            <a:pPr algn="ctr"/>
            <a:endParaRPr lang="it-IT" dirty="0">
              <a:cs typeface="Arial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0D3E45C-4AED-70A9-1734-E075F2DEC77F}"/>
              </a:ext>
            </a:extLst>
          </p:cNvPr>
          <p:cNvSpPr txBox="1"/>
          <p:nvPr/>
        </p:nvSpPr>
        <p:spPr>
          <a:xfrm>
            <a:off x="3440275" y="1768286"/>
            <a:ext cx="2230768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it-IT" b="1" dirty="0">
                <a:solidFill>
                  <a:schemeClr val="bg1">
                    <a:lumMod val="25000"/>
                  </a:schemeClr>
                </a:solidFill>
              </a:rPr>
              <a:t>CHI ERANO LE DONNE PER DANTE ALIGHIERI? </a:t>
            </a:r>
          </a:p>
        </p:txBody>
      </p:sp>
      <p:grpSp>
        <p:nvGrpSpPr>
          <p:cNvPr id="338" name="Google Shape;742;p34">
            <a:extLst>
              <a:ext uri="{FF2B5EF4-FFF2-40B4-BE49-F238E27FC236}">
                <a16:creationId xmlns:a16="http://schemas.microsoft.com/office/drawing/2014/main" id="{FD3A9B9B-F610-4DFC-9224-D91684041743}"/>
              </a:ext>
            </a:extLst>
          </p:cNvPr>
          <p:cNvGrpSpPr/>
          <p:nvPr/>
        </p:nvGrpSpPr>
        <p:grpSpPr>
          <a:xfrm rot="-8375153">
            <a:off x="4139383" y="4162861"/>
            <a:ext cx="783767" cy="517550"/>
            <a:chOff x="4154025" y="1550475"/>
            <a:chExt cx="384475" cy="265500"/>
          </a:xfrm>
        </p:grpSpPr>
        <p:sp>
          <p:nvSpPr>
            <p:cNvPr id="339" name="Google Shape;743;p34">
              <a:extLst>
                <a:ext uri="{FF2B5EF4-FFF2-40B4-BE49-F238E27FC236}">
                  <a16:creationId xmlns:a16="http://schemas.microsoft.com/office/drawing/2014/main" id="{A82B49DD-08A2-4568-921F-BCC344279759}"/>
                </a:ext>
              </a:extLst>
            </p:cNvPr>
            <p:cNvSpPr/>
            <p:nvPr/>
          </p:nvSpPr>
          <p:spPr>
            <a:xfrm>
              <a:off x="4154025" y="1643400"/>
              <a:ext cx="285825" cy="172575"/>
            </a:xfrm>
            <a:custGeom>
              <a:avLst/>
              <a:gdLst/>
              <a:ahLst/>
              <a:cxnLst/>
              <a:rect l="l" t="t" r="r" b="b"/>
              <a:pathLst>
                <a:path w="11433" h="6903" extrusionOk="0">
                  <a:moveTo>
                    <a:pt x="8760" y="0"/>
                  </a:moveTo>
                  <a:cubicBezTo>
                    <a:pt x="4699" y="0"/>
                    <a:pt x="1054" y="2368"/>
                    <a:pt x="41" y="6635"/>
                  </a:cubicBezTo>
                  <a:cubicBezTo>
                    <a:pt x="0" y="6805"/>
                    <a:pt x="132" y="6902"/>
                    <a:pt x="269" y="6902"/>
                  </a:cubicBezTo>
                  <a:cubicBezTo>
                    <a:pt x="378" y="6902"/>
                    <a:pt x="490" y="6841"/>
                    <a:pt x="522" y="6707"/>
                  </a:cubicBezTo>
                  <a:cubicBezTo>
                    <a:pt x="1481" y="2667"/>
                    <a:pt x="4970" y="493"/>
                    <a:pt x="8788" y="493"/>
                  </a:cubicBezTo>
                  <a:cubicBezTo>
                    <a:pt x="9544" y="493"/>
                    <a:pt x="10313" y="578"/>
                    <a:pt x="11078" y="751"/>
                  </a:cubicBezTo>
                  <a:cubicBezTo>
                    <a:pt x="11098" y="756"/>
                    <a:pt x="11118" y="758"/>
                    <a:pt x="11136" y="758"/>
                  </a:cubicBezTo>
                  <a:cubicBezTo>
                    <a:pt x="11391" y="758"/>
                    <a:pt x="11433" y="334"/>
                    <a:pt x="11150" y="270"/>
                  </a:cubicBezTo>
                  <a:cubicBezTo>
                    <a:pt x="10348" y="89"/>
                    <a:pt x="9546" y="0"/>
                    <a:pt x="8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744;p34">
              <a:extLst>
                <a:ext uri="{FF2B5EF4-FFF2-40B4-BE49-F238E27FC236}">
                  <a16:creationId xmlns:a16="http://schemas.microsoft.com/office/drawing/2014/main" id="{44BAC493-E82D-4AD4-8BDA-C028F642101A}"/>
                </a:ext>
              </a:extLst>
            </p:cNvPr>
            <p:cNvSpPr/>
            <p:nvPr/>
          </p:nvSpPr>
          <p:spPr>
            <a:xfrm>
              <a:off x="4198050" y="1613150"/>
              <a:ext cx="66250" cy="85625"/>
            </a:xfrm>
            <a:custGeom>
              <a:avLst/>
              <a:gdLst/>
              <a:ahLst/>
              <a:cxnLst/>
              <a:rect l="l" t="t" r="r" b="b"/>
              <a:pathLst>
                <a:path w="2650" h="3425" extrusionOk="0">
                  <a:moveTo>
                    <a:pt x="348" y="0"/>
                  </a:moveTo>
                  <a:cubicBezTo>
                    <a:pt x="196" y="0"/>
                    <a:pt x="93" y="24"/>
                    <a:pt x="73" y="64"/>
                  </a:cubicBezTo>
                  <a:cubicBezTo>
                    <a:pt x="1" y="208"/>
                    <a:pt x="1001" y="517"/>
                    <a:pt x="1313" y="1453"/>
                  </a:cubicBezTo>
                  <a:cubicBezTo>
                    <a:pt x="1642" y="2441"/>
                    <a:pt x="947" y="3356"/>
                    <a:pt x="1075" y="3421"/>
                  </a:cubicBezTo>
                  <a:cubicBezTo>
                    <a:pt x="1080" y="3424"/>
                    <a:pt x="1087" y="3425"/>
                    <a:pt x="1094" y="3425"/>
                  </a:cubicBezTo>
                  <a:cubicBezTo>
                    <a:pt x="1322" y="3425"/>
                    <a:pt x="2650" y="2210"/>
                    <a:pt x="2216" y="1084"/>
                  </a:cubicBezTo>
                  <a:cubicBezTo>
                    <a:pt x="1901" y="266"/>
                    <a:pt x="854" y="0"/>
                    <a:pt x="3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745;p34">
              <a:extLst>
                <a:ext uri="{FF2B5EF4-FFF2-40B4-BE49-F238E27FC236}">
                  <a16:creationId xmlns:a16="http://schemas.microsoft.com/office/drawing/2014/main" id="{C317BD8A-8A98-483A-B371-CF919852FEF7}"/>
                </a:ext>
              </a:extLst>
            </p:cNvPr>
            <p:cNvSpPr/>
            <p:nvPr/>
          </p:nvSpPr>
          <p:spPr>
            <a:xfrm>
              <a:off x="4263775" y="1575325"/>
              <a:ext cx="42400" cy="91300"/>
            </a:xfrm>
            <a:custGeom>
              <a:avLst/>
              <a:gdLst/>
              <a:ahLst/>
              <a:cxnLst/>
              <a:rect l="l" t="t" r="r" b="b"/>
              <a:pathLst>
                <a:path w="1696" h="3652" extrusionOk="0">
                  <a:moveTo>
                    <a:pt x="200" y="1"/>
                  </a:moveTo>
                  <a:cubicBezTo>
                    <a:pt x="177" y="1"/>
                    <a:pt x="158" y="5"/>
                    <a:pt x="141" y="15"/>
                  </a:cubicBezTo>
                  <a:cubicBezTo>
                    <a:pt x="1" y="95"/>
                    <a:pt x="184" y="493"/>
                    <a:pt x="450" y="1829"/>
                  </a:cubicBezTo>
                  <a:cubicBezTo>
                    <a:pt x="732" y="3235"/>
                    <a:pt x="697" y="3635"/>
                    <a:pt x="836" y="3651"/>
                  </a:cubicBezTo>
                  <a:cubicBezTo>
                    <a:pt x="839" y="3651"/>
                    <a:pt x="842" y="3651"/>
                    <a:pt x="845" y="3651"/>
                  </a:cubicBezTo>
                  <a:cubicBezTo>
                    <a:pt x="1100" y="3651"/>
                    <a:pt x="1696" y="2441"/>
                    <a:pt x="1360" y="1353"/>
                  </a:cubicBezTo>
                  <a:cubicBezTo>
                    <a:pt x="1124" y="586"/>
                    <a:pt x="462" y="1"/>
                    <a:pt x="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746;p34">
              <a:extLst>
                <a:ext uri="{FF2B5EF4-FFF2-40B4-BE49-F238E27FC236}">
                  <a16:creationId xmlns:a16="http://schemas.microsoft.com/office/drawing/2014/main" id="{98360904-6BAF-4C35-B31A-61D612BB3B03}"/>
                </a:ext>
              </a:extLst>
            </p:cNvPr>
            <p:cNvSpPr/>
            <p:nvPr/>
          </p:nvSpPr>
          <p:spPr>
            <a:xfrm>
              <a:off x="4315125" y="1550475"/>
              <a:ext cx="44800" cy="108450"/>
            </a:xfrm>
            <a:custGeom>
              <a:avLst/>
              <a:gdLst/>
              <a:ahLst/>
              <a:cxnLst/>
              <a:rect l="l" t="t" r="r" b="b"/>
              <a:pathLst>
                <a:path w="1792" h="4338" extrusionOk="0">
                  <a:moveTo>
                    <a:pt x="595" y="1"/>
                  </a:moveTo>
                  <a:cubicBezTo>
                    <a:pt x="575" y="1"/>
                    <a:pt x="557" y="3"/>
                    <a:pt x="539" y="9"/>
                  </a:cubicBezTo>
                  <a:cubicBezTo>
                    <a:pt x="304" y="81"/>
                    <a:pt x="416" y="621"/>
                    <a:pt x="225" y="2626"/>
                  </a:cubicBezTo>
                  <a:cubicBezTo>
                    <a:pt x="100" y="3944"/>
                    <a:pt x="1" y="4250"/>
                    <a:pt x="146" y="4322"/>
                  </a:cubicBezTo>
                  <a:cubicBezTo>
                    <a:pt x="167" y="4332"/>
                    <a:pt x="193" y="4337"/>
                    <a:pt x="221" y="4337"/>
                  </a:cubicBezTo>
                  <a:cubicBezTo>
                    <a:pt x="637" y="4337"/>
                    <a:pt x="1791" y="3270"/>
                    <a:pt x="1781" y="2002"/>
                  </a:cubicBezTo>
                  <a:cubicBezTo>
                    <a:pt x="1773" y="957"/>
                    <a:pt x="974" y="1"/>
                    <a:pt x="5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747;p34">
              <a:extLst>
                <a:ext uri="{FF2B5EF4-FFF2-40B4-BE49-F238E27FC236}">
                  <a16:creationId xmlns:a16="http://schemas.microsoft.com/office/drawing/2014/main" id="{A03582FA-470F-46EB-871A-F824B18B871C}"/>
                </a:ext>
              </a:extLst>
            </p:cNvPr>
            <p:cNvSpPr/>
            <p:nvPr/>
          </p:nvSpPr>
          <p:spPr>
            <a:xfrm>
              <a:off x="4351850" y="1599950"/>
              <a:ext cx="99275" cy="52450"/>
            </a:xfrm>
            <a:custGeom>
              <a:avLst/>
              <a:gdLst/>
              <a:ahLst/>
              <a:cxnLst/>
              <a:rect l="l" t="t" r="r" b="b"/>
              <a:pathLst>
                <a:path w="3971" h="2098" extrusionOk="0">
                  <a:moveTo>
                    <a:pt x="3327" y="1"/>
                  </a:moveTo>
                  <a:cubicBezTo>
                    <a:pt x="2961" y="1"/>
                    <a:pt x="2469" y="89"/>
                    <a:pt x="2040" y="252"/>
                  </a:cubicBezTo>
                  <a:cubicBezTo>
                    <a:pt x="900" y="688"/>
                    <a:pt x="0" y="1734"/>
                    <a:pt x="171" y="2012"/>
                  </a:cubicBezTo>
                  <a:cubicBezTo>
                    <a:pt x="207" y="2071"/>
                    <a:pt x="292" y="2097"/>
                    <a:pt x="412" y="2097"/>
                  </a:cubicBezTo>
                  <a:cubicBezTo>
                    <a:pt x="869" y="2097"/>
                    <a:pt x="1827" y="1720"/>
                    <a:pt x="2483" y="1357"/>
                  </a:cubicBezTo>
                  <a:cubicBezTo>
                    <a:pt x="2960" y="1094"/>
                    <a:pt x="3970" y="457"/>
                    <a:pt x="3860" y="166"/>
                  </a:cubicBezTo>
                  <a:cubicBezTo>
                    <a:pt x="3817" y="54"/>
                    <a:pt x="3610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748;p34">
              <a:extLst>
                <a:ext uri="{FF2B5EF4-FFF2-40B4-BE49-F238E27FC236}">
                  <a16:creationId xmlns:a16="http://schemas.microsoft.com/office/drawing/2014/main" id="{6FC5ADE8-7940-4968-AF4B-58E2635AE621}"/>
                </a:ext>
              </a:extLst>
            </p:cNvPr>
            <p:cNvSpPr/>
            <p:nvPr/>
          </p:nvSpPr>
          <p:spPr>
            <a:xfrm>
              <a:off x="4362700" y="1647900"/>
              <a:ext cx="43825" cy="66775"/>
            </a:xfrm>
            <a:custGeom>
              <a:avLst/>
              <a:gdLst/>
              <a:ahLst/>
              <a:cxnLst/>
              <a:rect l="l" t="t" r="r" b="b"/>
              <a:pathLst>
                <a:path w="1753" h="2671" extrusionOk="0">
                  <a:moveTo>
                    <a:pt x="349" y="0"/>
                  </a:moveTo>
                  <a:cubicBezTo>
                    <a:pt x="316" y="0"/>
                    <a:pt x="286" y="7"/>
                    <a:pt x="261" y="21"/>
                  </a:cubicBezTo>
                  <a:cubicBezTo>
                    <a:pt x="0" y="163"/>
                    <a:pt x="190" y="1107"/>
                    <a:pt x="562" y="1763"/>
                  </a:cubicBezTo>
                  <a:cubicBezTo>
                    <a:pt x="776" y="2141"/>
                    <a:pt x="1190" y="2671"/>
                    <a:pt x="1452" y="2671"/>
                  </a:cubicBezTo>
                  <a:cubicBezTo>
                    <a:pt x="1473" y="2671"/>
                    <a:pt x="1493" y="2667"/>
                    <a:pt x="1512" y="2660"/>
                  </a:cubicBezTo>
                  <a:cubicBezTo>
                    <a:pt x="1752" y="2567"/>
                    <a:pt x="1751" y="1873"/>
                    <a:pt x="1583" y="1355"/>
                  </a:cubicBezTo>
                  <a:cubicBezTo>
                    <a:pt x="1339" y="616"/>
                    <a:pt x="672" y="0"/>
                    <a:pt x="3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749;p34">
              <a:extLst>
                <a:ext uri="{FF2B5EF4-FFF2-40B4-BE49-F238E27FC236}">
                  <a16:creationId xmlns:a16="http://schemas.microsoft.com/office/drawing/2014/main" id="{B3DFAAA9-C959-4ACF-B189-039B445D7980}"/>
                </a:ext>
              </a:extLst>
            </p:cNvPr>
            <p:cNvSpPr/>
            <p:nvPr/>
          </p:nvSpPr>
          <p:spPr>
            <a:xfrm>
              <a:off x="4315925" y="1653525"/>
              <a:ext cx="43875" cy="66825"/>
            </a:xfrm>
            <a:custGeom>
              <a:avLst/>
              <a:gdLst/>
              <a:ahLst/>
              <a:cxnLst/>
              <a:rect l="l" t="t" r="r" b="b"/>
              <a:pathLst>
                <a:path w="1755" h="2673" extrusionOk="0">
                  <a:moveTo>
                    <a:pt x="349" y="1"/>
                  </a:moveTo>
                  <a:cubicBezTo>
                    <a:pt x="316" y="1"/>
                    <a:pt x="286" y="8"/>
                    <a:pt x="261" y="21"/>
                  </a:cubicBezTo>
                  <a:cubicBezTo>
                    <a:pt x="1" y="165"/>
                    <a:pt x="192" y="1107"/>
                    <a:pt x="563" y="1764"/>
                  </a:cubicBezTo>
                  <a:cubicBezTo>
                    <a:pt x="776" y="2141"/>
                    <a:pt x="1191" y="2672"/>
                    <a:pt x="1452" y="2672"/>
                  </a:cubicBezTo>
                  <a:cubicBezTo>
                    <a:pt x="1473" y="2672"/>
                    <a:pt x="1493" y="2669"/>
                    <a:pt x="1513" y="2661"/>
                  </a:cubicBezTo>
                  <a:cubicBezTo>
                    <a:pt x="1755" y="2567"/>
                    <a:pt x="1754" y="1872"/>
                    <a:pt x="1583" y="1355"/>
                  </a:cubicBezTo>
                  <a:cubicBezTo>
                    <a:pt x="1339" y="617"/>
                    <a:pt x="671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750;p34">
              <a:extLst>
                <a:ext uri="{FF2B5EF4-FFF2-40B4-BE49-F238E27FC236}">
                  <a16:creationId xmlns:a16="http://schemas.microsoft.com/office/drawing/2014/main" id="{BFCCDECF-3EB6-4DB2-9AD2-E7732F36FE12}"/>
                </a:ext>
              </a:extLst>
            </p:cNvPr>
            <p:cNvSpPr/>
            <p:nvPr/>
          </p:nvSpPr>
          <p:spPr>
            <a:xfrm>
              <a:off x="4266050" y="1666700"/>
              <a:ext cx="65675" cy="84900"/>
            </a:xfrm>
            <a:custGeom>
              <a:avLst/>
              <a:gdLst/>
              <a:ahLst/>
              <a:cxnLst/>
              <a:rect l="l" t="t" r="r" b="b"/>
              <a:pathLst>
                <a:path w="2627" h="3396" extrusionOk="0">
                  <a:moveTo>
                    <a:pt x="345" y="0"/>
                  </a:moveTo>
                  <a:cubicBezTo>
                    <a:pt x="302" y="0"/>
                    <a:pt x="267" y="10"/>
                    <a:pt x="242" y="31"/>
                  </a:cubicBezTo>
                  <a:cubicBezTo>
                    <a:pt x="1" y="232"/>
                    <a:pt x="713" y="1428"/>
                    <a:pt x="865" y="1685"/>
                  </a:cubicBezTo>
                  <a:cubicBezTo>
                    <a:pt x="1215" y="2272"/>
                    <a:pt x="1986" y="3395"/>
                    <a:pt x="2312" y="3395"/>
                  </a:cubicBezTo>
                  <a:cubicBezTo>
                    <a:pt x="2331" y="3395"/>
                    <a:pt x="2347" y="3392"/>
                    <a:pt x="2363" y="3385"/>
                  </a:cubicBezTo>
                  <a:cubicBezTo>
                    <a:pt x="2626" y="3259"/>
                    <a:pt x="2462" y="2006"/>
                    <a:pt x="1790" y="1091"/>
                  </a:cubicBezTo>
                  <a:cubicBezTo>
                    <a:pt x="1338" y="476"/>
                    <a:pt x="644" y="0"/>
                    <a:pt x="3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751;p34">
              <a:extLst>
                <a:ext uri="{FF2B5EF4-FFF2-40B4-BE49-F238E27FC236}">
                  <a16:creationId xmlns:a16="http://schemas.microsoft.com/office/drawing/2014/main" id="{E449CF0D-E485-4254-B9E6-EFF5DF16E7B1}"/>
                </a:ext>
              </a:extLst>
            </p:cNvPr>
            <p:cNvSpPr/>
            <p:nvPr/>
          </p:nvSpPr>
          <p:spPr>
            <a:xfrm>
              <a:off x="4414450" y="1629950"/>
              <a:ext cx="91850" cy="80225"/>
            </a:xfrm>
            <a:custGeom>
              <a:avLst/>
              <a:gdLst/>
              <a:ahLst/>
              <a:cxnLst/>
              <a:rect l="l" t="t" r="r" b="b"/>
              <a:pathLst>
                <a:path w="3674" h="3209" extrusionOk="0">
                  <a:moveTo>
                    <a:pt x="1905" y="1"/>
                  </a:moveTo>
                  <a:cubicBezTo>
                    <a:pt x="1180" y="1"/>
                    <a:pt x="443" y="376"/>
                    <a:pt x="281" y="871"/>
                  </a:cubicBezTo>
                  <a:cubicBezTo>
                    <a:pt x="0" y="1737"/>
                    <a:pt x="1391" y="3208"/>
                    <a:pt x="2432" y="3208"/>
                  </a:cubicBezTo>
                  <a:cubicBezTo>
                    <a:pt x="2545" y="3208"/>
                    <a:pt x="2654" y="3191"/>
                    <a:pt x="2757" y="3153"/>
                  </a:cubicBezTo>
                  <a:cubicBezTo>
                    <a:pt x="3256" y="2969"/>
                    <a:pt x="3673" y="2282"/>
                    <a:pt x="3655" y="1642"/>
                  </a:cubicBezTo>
                  <a:cubicBezTo>
                    <a:pt x="3645" y="1324"/>
                    <a:pt x="3530" y="1080"/>
                    <a:pt x="3486" y="988"/>
                  </a:cubicBezTo>
                  <a:cubicBezTo>
                    <a:pt x="3274" y="548"/>
                    <a:pt x="2915" y="284"/>
                    <a:pt x="2662" y="162"/>
                  </a:cubicBezTo>
                  <a:cubicBezTo>
                    <a:pt x="2430" y="50"/>
                    <a:pt x="2168" y="1"/>
                    <a:pt x="19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752;p34">
              <a:extLst>
                <a:ext uri="{FF2B5EF4-FFF2-40B4-BE49-F238E27FC236}">
                  <a16:creationId xmlns:a16="http://schemas.microsoft.com/office/drawing/2014/main" id="{0EA5C4D9-5371-464A-B24D-15B301B85AB3}"/>
                </a:ext>
              </a:extLst>
            </p:cNvPr>
            <p:cNvSpPr/>
            <p:nvPr/>
          </p:nvSpPr>
          <p:spPr>
            <a:xfrm>
              <a:off x="4415025" y="1619175"/>
              <a:ext cx="123475" cy="40425"/>
            </a:xfrm>
            <a:custGeom>
              <a:avLst/>
              <a:gdLst/>
              <a:ahLst/>
              <a:cxnLst/>
              <a:rect l="l" t="t" r="r" b="b"/>
              <a:pathLst>
                <a:path w="4939" h="1617" extrusionOk="0">
                  <a:moveTo>
                    <a:pt x="2698" y="0"/>
                  </a:moveTo>
                  <a:cubicBezTo>
                    <a:pt x="2458" y="0"/>
                    <a:pt x="2212" y="26"/>
                    <a:pt x="1970" y="85"/>
                  </a:cubicBezTo>
                  <a:cubicBezTo>
                    <a:pt x="874" y="353"/>
                    <a:pt x="1" y="1264"/>
                    <a:pt x="132" y="1540"/>
                  </a:cubicBezTo>
                  <a:cubicBezTo>
                    <a:pt x="157" y="1592"/>
                    <a:pt x="215" y="1617"/>
                    <a:pt x="342" y="1617"/>
                  </a:cubicBezTo>
                  <a:cubicBezTo>
                    <a:pt x="615" y="1617"/>
                    <a:pt x="1205" y="1506"/>
                    <a:pt x="2468" y="1327"/>
                  </a:cubicBezTo>
                  <a:cubicBezTo>
                    <a:pt x="4518" y="1034"/>
                    <a:pt x="4878" y="1053"/>
                    <a:pt x="4898" y="899"/>
                  </a:cubicBezTo>
                  <a:cubicBezTo>
                    <a:pt x="4939" y="624"/>
                    <a:pt x="3884" y="0"/>
                    <a:pt x="26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753;p34">
              <a:extLst>
                <a:ext uri="{FF2B5EF4-FFF2-40B4-BE49-F238E27FC236}">
                  <a16:creationId xmlns:a16="http://schemas.microsoft.com/office/drawing/2014/main" id="{CC598F17-AE13-4229-BD70-A73C6D047ADE}"/>
                </a:ext>
              </a:extLst>
            </p:cNvPr>
            <p:cNvSpPr/>
            <p:nvPr/>
          </p:nvSpPr>
          <p:spPr>
            <a:xfrm>
              <a:off x="4414900" y="1591175"/>
              <a:ext cx="99450" cy="63700"/>
            </a:xfrm>
            <a:custGeom>
              <a:avLst/>
              <a:gdLst/>
              <a:ahLst/>
              <a:cxnLst/>
              <a:rect l="l" t="t" r="r" b="b"/>
              <a:pathLst>
                <a:path w="3978" h="2548" extrusionOk="0">
                  <a:moveTo>
                    <a:pt x="2015" y="1"/>
                  </a:moveTo>
                  <a:cubicBezTo>
                    <a:pt x="1941" y="1"/>
                    <a:pt x="1870" y="12"/>
                    <a:pt x="1796" y="42"/>
                  </a:cubicBezTo>
                  <a:cubicBezTo>
                    <a:pt x="542" y="550"/>
                    <a:pt x="0" y="2308"/>
                    <a:pt x="288" y="2534"/>
                  </a:cubicBezTo>
                  <a:cubicBezTo>
                    <a:pt x="300" y="2543"/>
                    <a:pt x="312" y="2547"/>
                    <a:pt x="327" y="2547"/>
                  </a:cubicBezTo>
                  <a:cubicBezTo>
                    <a:pt x="542" y="2547"/>
                    <a:pt x="1053" y="1536"/>
                    <a:pt x="2268" y="1227"/>
                  </a:cubicBezTo>
                  <a:cubicBezTo>
                    <a:pt x="2556" y="1154"/>
                    <a:pt x="2996" y="1091"/>
                    <a:pt x="3446" y="746"/>
                  </a:cubicBezTo>
                  <a:cubicBezTo>
                    <a:pt x="3678" y="569"/>
                    <a:pt x="3978" y="268"/>
                    <a:pt x="3908" y="137"/>
                  </a:cubicBezTo>
                  <a:cubicBezTo>
                    <a:pt x="3885" y="92"/>
                    <a:pt x="3824" y="77"/>
                    <a:pt x="3738" y="77"/>
                  </a:cubicBezTo>
                  <a:cubicBezTo>
                    <a:pt x="3633" y="77"/>
                    <a:pt x="3491" y="99"/>
                    <a:pt x="3335" y="114"/>
                  </a:cubicBezTo>
                  <a:cubicBezTo>
                    <a:pt x="3225" y="124"/>
                    <a:pt x="3125" y="129"/>
                    <a:pt x="3032" y="129"/>
                  </a:cubicBezTo>
                  <a:cubicBezTo>
                    <a:pt x="2533" y="129"/>
                    <a:pt x="2260" y="1"/>
                    <a:pt x="20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754;p34">
              <a:extLst>
                <a:ext uri="{FF2B5EF4-FFF2-40B4-BE49-F238E27FC236}">
                  <a16:creationId xmlns:a16="http://schemas.microsoft.com/office/drawing/2014/main" id="{1FFC5C9E-B0BF-415C-8819-8AE7E1EE742A}"/>
                </a:ext>
              </a:extLst>
            </p:cNvPr>
            <p:cNvSpPr/>
            <p:nvPr/>
          </p:nvSpPr>
          <p:spPr>
            <a:xfrm>
              <a:off x="4411650" y="1657450"/>
              <a:ext cx="80625" cy="85375"/>
            </a:xfrm>
            <a:custGeom>
              <a:avLst/>
              <a:gdLst/>
              <a:ahLst/>
              <a:cxnLst/>
              <a:rect l="l" t="t" r="r" b="b"/>
              <a:pathLst>
                <a:path w="3225" h="3415" extrusionOk="0">
                  <a:moveTo>
                    <a:pt x="307" y="1"/>
                  </a:moveTo>
                  <a:cubicBezTo>
                    <a:pt x="293" y="1"/>
                    <a:pt x="280" y="3"/>
                    <a:pt x="268" y="9"/>
                  </a:cubicBezTo>
                  <a:cubicBezTo>
                    <a:pt x="0" y="136"/>
                    <a:pt x="92" y="1295"/>
                    <a:pt x="696" y="2136"/>
                  </a:cubicBezTo>
                  <a:cubicBezTo>
                    <a:pt x="1312" y="2994"/>
                    <a:pt x="2386" y="3415"/>
                    <a:pt x="2883" y="3415"/>
                  </a:cubicBezTo>
                  <a:cubicBezTo>
                    <a:pt x="3007" y="3415"/>
                    <a:pt x="3095" y="3389"/>
                    <a:pt x="3132" y="3337"/>
                  </a:cubicBezTo>
                  <a:cubicBezTo>
                    <a:pt x="3225" y="3205"/>
                    <a:pt x="2787" y="2683"/>
                    <a:pt x="1911" y="1646"/>
                  </a:cubicBezTo>
                  <a:cubicBezTo>
                    <a:pt x="1003" y="572"/>
                    <a:pt x="515" y="1"/>
                    <a:pt x="3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755;p34">
              <a:extLst>
                <a:ext uri="{FF2B5EF4-FFF2-40B4-BE49-F238E27FC236}">
                  <a16:creationId xmlns:a16="http://schemas.microsoft.com/office/drawing/2014/main" id="{90A2F301-4FD8-4100-8AAD-AB59C13BA70F}"/>
                </a:ext>
              </a:extLst>
            </p:cNvPr>
            <p:cNvSpPr/>
            <p:nvPr/>
          </p:nvSpPr>
          <p:spPr>
            <a:xfrm>
              <a:off x="4423325" y="1645825"/>
              <a:ext cx="104800" cy="33250"/>
            </a:xfrm>
            <a:custGeom>
              <a:avLst/>
              <a:gdLst/>
              <a:ahLst/>
              <a:cxnLst/>
              <a:rect l="l" t="t" r="r" b="b"/>
              <a:pathLst>
                <a:path w="4192" h="1330" extrusionOk="0">
                  <a:moveTo>
                    <a:pt x="2470" y="0"/>
                  </a:moveTo>
                  <a:cubicBezTo>
                    <a:pt x="2301" y="0"/>
                    <a:pt x="2140" y="5"/>
                    <a:pt x="1995" y="14"/>
                  </a:cubicBezTo>
                  <a:cubicBezTo>
                    <a:pt x="1456" y="46"/>
                    <a:pt x="45" y="200"/>
                    <a:pt x="21" y="550"/>
                  </a:cubicBezTo>
                  <a:cubicBezTo>
                    <a:pt x="1" y="846"/>
                    <a:pt x="970" y="1329"/>
                    <a:pt x="2051" y="1329"/>
                  </a:cubicBezTo>
                  <a:cubicBezTo>
                    <a:pt x="2328" y="1329"/>
                    <a:pt x="2612" y="1297"/>
                    <a:pt x="2889" y="1223"/>
                  </a:cubicBezTo>
                  <a:cubicBezTo>
                    <a:pt x="3486" y="1062"/>
                    <a:pt x="4192" y="663"/>
                    <a:pt x="4143" y="387"/>
                  </a:cubicBezTo>
                  <a:cubicBezTo>
                    <a:pt x="4092" y="97"/>
                    <a:pt x="3216" y="0"/>
                    <a:pt x="24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756;p34">
              <a:extLst>
                <a:ext uri="{FF2B5EF4-FFF2-40B4-BE49-F238E27FC236}">
                  <a16:creationId xmlns:a16="http://schemas.microsoft.com/office/drawing/2014/main" id="{40AE3977-8C25-4C4F-B1D0-DFAB3A82A3E2}"/>
                </a:ext>
              </a:extLst>
            </p:cNvPr>
            <p:cNvSpPr/>
            <p:nvPr/>
          </p:nvSpPr>
          <p:spPr>
            <a:xfrm>
              <a:off x="4421950" y="1654350"/>
              <a:ext cx="91150" cy="66100"/>
            </a:xfrm>
            <a:custGeom>
              <a:avLst/>
              <a:gdLst/>
              <a:ahLst/>
              <a:cxnLst/>
              <a:rect l="l" t="t" r="r" b="b"/>
              <a:pathLst>
                <a:path w="3646" h="2644" extrusionOk="0">
                  <a:moveTo>
                    <a:pt x="322" y="0"/>
                  </a:moveTo>
                  <a:cubicBezTo>
                    <a:pt x="279" y="0"/>
                    <a:pt x="244" y="11"/>
                    <a:pt x="218" y="34"/>
                  </a:cubicBezTo>
                  <a:cubicBezTo>
                    <a:pt x="1" y="229"/>
                    <a:pt x="440" y="1322"/>
                    <a:pt x="1268" y="1968"/>
                  </a:cubicBezTo>
                  <a:cubicBezTo>
                    <a:pt x="1881" y="2445"/>
                    <a:pt x="2664" y="2643"/>
                    <a:pt x="3145" y="2643"/>
                  </a:cubicBezTo>
                  <a:cubicBezTo>
                    <a:pt x="3380" y="2643"/>
                    <a:pt x="3543" y="2596"/>
                    <a:pt x="3580" y="2512"/>
                  </a:cubicBezTo>
                  <a:cubicBezTo>
                    <a:pt x="3645" y="2365"/>
                    <a:pt x="3303" y="2086"/>
                    <a:pt x="2614" y="1535"/>
                  </a:cubicBezTo>
                  <a:cubicBezTo>
                    <a:pt x="1710" y="810"/>
                    <a:pt x="700" y="0"/>
                    <a:pt x="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2"/>
          <p:cNvSpPr txBox="1">
            <a:spLocks noGrp="1"/>
          </p:cNvSpPr>
          <p:nvPr>
            <p:ph type="title"/>
          </p:nvPr>
        </p:nvSpPr>
        <p:spPr>
          <a:xfrm>
            <a:off x="720000" y="4778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/>
              <a:t>LE DONNE DELL'INFERNO</a:t>
            </a:r>
          </a:p>
        </p:txBody>
      </p:sp>
      <p:sp>
        <p:nvSpPr>
          <p:cNvPr id="326" name="Google Shape;326;p32"/>
          <p:cNvSpPr txBox="1">
            <a:spLocks noGrp="1"/>
          </p:cNvSpPr>
          <p:nvPr>
            <p:ph type="body" idx="1"/>
          </p:nvPr>
        </p:nvSpPr>
        <p:spPr>
          <a:xfrm>
            <a:off x="52900" y="1162359"/>
            <a:ext cx="4236515" cy="384942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None/>
            </a:pPr>
            <a:endParaRPr lang="it-IT" sz="1400" dirty="0"/>
          </a:p>
          <a:p>
            <a:pPr marL="0" indent="0">
              <a:buNone/>
            </a:pPr>
            <a:r>
              <a:rPr lang="en" sz="1400" dirty="0"/>
              <a:t>La prima donna che compare nella Divina commedia è un’eroina latina, </a:t>
            </a:r>
            <a:r>
              <a:rPr lang="en" sz="1400" b="1" dirty="0"/>
              <a:t>LA VERGINE CAMILLA,</a:t>
            </a:r>
            <a:r>
              <a:rPr lang="en" sz="1400" dirty="0"/>
              <a:t> ragazza e guerriera.  </a:t>
            </a:r>
            <a:r>
              <a:rPr lang="it-IT" sz="1400" dirty="0"/>
              <a:t>E</a:t>
            </a:r>
            <a:r>
              <a:rPr lang="en" sz="1400" dirty="0"/>
              <a:t>d è posta tra coloro che morirono per dare origine a Roma e all’Impero;passando per </a:t>
            </a:r>
            <a:r>
              <a:rPr lang="en" sz="1400" b="1" dirty="0"/>
              <a:t>Semiramide</a:t>
            </a:r>
            <a:r>
              <a:rPr lang="en" sz="1400" dirty="0"/>
              <a:t>,  che ebbe molti amanti e che legalizzò l'amore libero;la famosa</a:t>
            </a:r>
            <a:r>
              <a:rPr lang="it-IT" sz="1400" dirty="0"/>
              <a:t> </a:t>
            </a:r>
            <a:r>
              <a:rPr lang="en" sz="1400" b="1" dirty="0"/>
              <a:t>Cleopatra</a:t>
            </a:r>
            <a:r>
              <a:rPr lang="en" sz="1400" dirty="0"/>
              <a:t>, regina dell’Egitto  che cercò di sedurre anche il giovanissimo Ottaviano, il futuro primo imperatore di Roma, che la respinse; </a:t>
            </a:r>
            <a:r>
              <a:rPr lang="en" sz="1400" b="1" dirty="0"/>
              <a:t>Elena</a:t>
            </a:r>
            <a:r>
              <a:rPr lang="en" sz="1400" dirty="0"/>
              <a:t>, che abbandonò il marito Menelao, per seguire Paride un principe troiano. La figura femminile successiva che il poeta incontra è la personificazione della </a:t>
            </a:r>
            <a:r>
              <a:rPr lang="en" sz="1400" b="1" dirty="0"/>
              <a:t>Fortuna</a:t>
            </a:r>
            <a:r>
              <a:rPr lang="en" sz="1400" dirty="0"/>
              <a:t>.Fa incontrare poi al lettore la figura enigmatica di </a:t>
            </a:r>
            <a:r>
              <a:rPr lang="en" sz="1400" b="1" dirty="0"/>
              <a:t>Matelda</a:t>
            </a:r>
            <a:r>
              <a:rPr lang="en" sz="1400" dirty="0"/>
              <a:t>, che anticipa l’incontro con </a:t>
            </a:r>
            <a:r>
              <a:rPr lang="en" sz="1400" b="1" dirty="0"/>
              <a:t>Beatrice</a:t>
            </a:r>
            <a:r>
              <a:rPr lang="en" sz="1400" dirty="0"/>
              <a:t> e che ricorda le canzoni del tempo che cantavano le pastorelle sole in mezzo al bosco che raccoglievano fiori e cercavano consolazione.</a:t>
            </a:r>
            <a:r>
              <a:rPr lang="en" sz="1400" b="1" dirty="0"/>
              <a:t>Beatrice</a:t>
            </a:r>
            <a:r>
              <a:rPr lang="en" sz="1400" dirty="0"/>
              <a:t> compare nel poema per la prima volta nel Canto II dell'Inferno, quando scende nel Limbo e prega Virgilio di soccorrere Dante</a:t>
            </a:r>
            <a:endParaRPr lang="it-IT" sz="1400" dirty="0"/>
          </a:p>
        </p:txBody>
      </p:sp>
      <p:sp>
        <p:nvSpPr>
          <p:cNvPr id="327" name="Google Shape;327;p32"/>
          <p:cNvSpPr/>
          <p:nvPr/>
        </p:nvSpPr>
        <p:spPr>
          <a:xfrm rot="413721">
            <a:off x="284931" y="477687"/>
            <a:ext cx="269364" cy="695743"/>
          </a:xfrm>
          <a:custGeom>
            <a:avLst/>
            <a:gdLst/>
            <a:ahLst/>
            <a:cxnLst/>
            <a:rect l="l" t="t" r="r" b="b"/>
            <a:pathLst>
              <a:path w="1951" h="3452" extrusionOk="0">
                <a:moveTo>
                  <a:pt x="793" y="1"/>
                </a:moveTo>
                <a:cubicBezTo>
                  <a:pt x="793" y="1"/>
                  <a:pt x="793" y="1"/>
                  <a:pt x="793" y="3"/>
                </a:cubicBezTo>
                <a:cubicBezTo>
                  <a:pt x="808" y="316"/>
                  <a:pt x="768" y="570"/>
                  <a:pt x="730" y="740"/>
                </a:cubicBezTo>
                <a:cubicBezTo>
                  <a:pt x="668" y="1005"/>
                  <a:pt x="612" y="1248"/>
                  <a:pt x="408" y="1462"/>
                </a:cubicBezTo>
                <a:cubicBezTo>
                  <a:pt x="264" y="1614"/>
                  <a:pt x="105" y="1692"/>
                  <a:pt x="1" y="1731"/>
                </a:cubicBezTo>
                <a:cubicBezTo>
                  <a:pt x="135" y="1740"/>
                  <a:pt x="424" y="1778"/>
                  <a:pt x="641" y="1997"/>
                </a:cubicBezTo>
                <a:cubicBezTo>
                  <a:pt x="795" y="2150"/>
                  <a:pt x="845" y="2326"/>
                  <a:pt x="920" y="2604"/>
                </a:cubicBezTo>
                <a:cubicBezTo>
                  <a:pt x="1049" y="3078"/>
                  <a:pt x="1044" y="3452"/>
                  <a:pt x="1064" y="3452"/>
                </a:cubicBezTo>
                <a:cubicBezTo>
                  <a:pt x="1088" y="3452"/>
                  <a:pt x="1107" y="2996"/>
                  <a:pt x="1194" y="2377"/>
                </a:cubicBezTo>
                <a:cubicBezTo>
                  <a:pt x="1232" y="2093"/>
                  <a:pt x="1283" y="1981"/>
                  <a:pt x="1356" y="1870"/>
                </a:cubicBezTo>
                <a:cubicBezTo>
                  <a:pt x="1527" y="1614"/>
                  <a:pt x="1792" y="1503"/>
                  <a:pt x="1950" y="1454"/>
                </a:cubicBezTo>
                <a:cubicBezTo>
                  <a:pt x="1787" y="1435"/>
                  <a:pt x="1521" y="1382"/>
                  <a:pt x="1298" y="1186"/>
                </a:cubicBezTo>
                <a:cubicBezTo>
                  <a:pt x="839" y="787"/>
                  <a:pt x="793" y="1"/>
                  <a:pt x="793" y="1"/>
                </a:cubicBezTo>
                <a:close/>
              </a:path>
            </a:pathLst>
          </a:custGeom>
          <a:solidFill>
            <a:srgbClr val="A040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32"/>
          <p:cNvSpPr/>
          <p:nvPr/>
        </p:nvSpPr>
        <p:spPr>
          <a:xfrm rot="-755905">
            <a:off x="8756438" y="4488413"/>
            <a:ext cx="281347" cy="498693"/>
          </a:xfrm>
          <a:custGeom>
            <a:avLst/>
            <a:gdLst/>
            <a:ahLst/>
            <a:cxnLst/>
            <a:rect l="l" t="t" r="r" b="b"/>
            <a:pathLst>
              <a:path w="2746" h="4867" extrusionOk="0">
                <a:moveTo>
                  <a:pt x="1115" y="0"/>
                </a:moveTo>
                <a:cubicBezTo>
                  <a:pt x="1115" y="0"/>
                  <a:pt x="1115" y="1"/>
                  <a:pt x="1115" y="4"/>
                </a:cubicBezTo>
                <a:lnTo>
                  <a:pt x="1115" y="4"/>
                </a:lnTo>
                <a:cubicBezTo>
                  <a:pt x="1115" y="4"/>
                  <a:pt x="1115" y="4"/>
                  <a:pt x="1115" y="4"/>
                </a:cubicBezTo>
                <a:cubicBezTo>
                  <a:pt x="1115" y="1"/>
                  <a:pt x="1115" y="0"/>
                  <a:pt x="1115" y="0"/>
                </a:cubicBezTo>
                <a:close/>
                <a:moveTo>
                  <a:pt x="1115" y="4"/>
                </a:moveTo>
                <a:cubicBezTo>
                  <a:pt x="1140" y="445"/>
                  <a:pt x="1083" y="802"/>
                  <a:pt x="1027" y="1043"/>
                </a:cubicBezTo>
                <a:cubicBezTo>
                  <a:pt x="942" y="1416"/>
                  <a:pt x="862" y="1759"/>
                  <a:pt x="575" y="2062"/>
                </a:cubicBezTo>
                <a:cubicBezTo>
                  <a:pt x="372" y="2274"/>
                  <a:pt x="148" y="2383"/>
                  <a:pt x="1" y="2440"/>
                </a:cubicBezTo>
                <a:cubicBezTo>
                  <a:pt x="189" y="2452"/>
                  <a:pt x="596" y="2506"/>
                  <a:pt x="902" y="2814"/>
                </a:cubicBezTo>
                <a:cubicBezTo>
                  <a:pt x="1119" y="3031"/>
                  <a:pt x="1190" y="3279"/>
                  <a:pt x="1296" y="3671"/>
                </a:cubicBezTo>
                <a:cubicBezTo>
                  <a:pt x="1476" y="4337"/>
                  <a:pt x="1469" y="4866"/>
                  <a:pt x="1497" y="4866"/>
                </a:cubicBezTo>
                <a:cubicBezTo>
                  <a:pt x="1497" y="4866"/>
                  <a:pt x="1497" y="4866"/>
                  <a:pt x="1497" y="4866"/>
                </a:cubicBezTo>
                <a:cubicBezTo>
                  <a:pt x="1533" y="4865"/>
                  <a:pt x="1559" y="4223"/>
                  <a:pt x="1679" y="3351"/>
                </a:cubicBezTo>
                <a:cubicBezTo>
                  <a:pt x="1735" y="2951"/>
                  <a:pt x="1806" y="2793"/>
                  <a:pt x="1910" y="2636"/>
                </a:cubicBezTo>
                <a:cubicBezTo>
                  <a:pt x="2150" y="2274"/>
                  <a:pt x="2524" y="2118"/>
                  <a:pt x="2746" y="2048"/>
                </a:cubicBezTo>
                <a:cubicBezTo>
                  <a:pt x="2516" y="2022"/>
                  <a:pt x="2140" y="1945"/>
                  <a:pt x="1826" y="1671"/>
                </a:cubicBezTo>
                <a:cubicBezTo>
                  <a:pt x="1203" y="1128"/>
                  <a:pt x="1119" y="74"/>
                  <a:pt x="1115" y="4"/>
                </a:cubicBezTo>
                <a:close/>
              </a:path>
            </a:pathLst>
          </a:custGeom>
          <a:solidFill>
            <a:srgbClr val="A040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9" name="Google Shape;329;p32"/>
          <p:cNvGrpSpPr/>
          <p:nvPr/>
        </p:nvGrpSpPr>
        <p:grpSpPr>
          <a:xfrm rot="-5934875">
            <a:off x="7945321" y="280385"/>
            <a:ext cx="970605" cy="670249"/>
            <a:chOff x="4154025" y="1550475"/>
            <a:chExt cx="384475" cy="265500"/>
          </a:xfrm>
        </p:grpSpPr>
        <p:sp>
          <p:nvSpPr>
            <p:cNvPr id="330" name="Google Shape;330;p32"/>
            <p:cNvSpPr/>
            <p:nvPr/>
          </p:nvSpPr>
          <p:spPr>
            <a:xfrm>
              <a:off x="4154025" y="1643400"/>
              <a:ext cx="285825" cy="172575"/>
            </a:xfrm>
            <a:custGeom>
              <a:avLst/>
              <a:gdLst/>
              <a:ahLst/>
              <a:cxnLst/>
              <a:rect l="l" t="t" r="r" b="b"/>
              <a:pathLst>
                <a:path w="11433" h="6903" extrusionOk="0">
                  <a:moveTo>
                    <a:pt x="8760" y="0"/>
                  </a:moveTo>
                  <a:cubicBezTo>
                    <a:pt x="4699" y="0"/>
                    <a:pt x="1054" y="2368"/>
                    <a:pt x="41" y="6635"/>
                  </a:cubicBezTo>
                  <a:cubicBezTo>
                    <a:pt x="0" y="6805"/>
                    <a:pt x="132" y="6902"/>
                    <a:pt x="269" y="6902"/>
                  </a:cubicBezTo>
                  <a:cubicBezTo>
                    <a:pt x="378" y="6902"/>
                    <a:pt x="490" y="6841"/>
                    <a:pt x="522" y="6707"/>
                  </a:cubicBezTo>
                  <a:cubicBezTo>
                    <a:pt x="1481" y="2667"/>
                    <a:pt x="4970" y="493"/>
                    <a:pt x="8788" y="493"/>
                  </a:cubicBezTo>
                  <a:cubicBezTo>
                    <a:pt x="9544" y="493"/>
                    <a:pt x="10313" y="578"/>
                    <a:pt x="11078" y="751"/>
                  </a:cubicBezTo>
                  <a:cubicBezTo>
                    <a:pt x="11098" y="756"/>
                    <a:pt x="11118" y="758"/>
                    <a:pt x="11136" y="758"/>
                  </a:cubicBezTo>
                  <a:cubicBezTo>
                    <a:pt x="11391" y="758"/>
                    <a:pt x="11433" y="334"/>
                    <a:pt x="11150" y="270"/>
                  </a:cubicBezTo>
                  <a:cubicBezTo>
                    <a:pt x="10348" y="89"/>
                    <a:pt x="9546" y="0"/>
                    <a:pt x="8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2"/>
            <p:cNvSpPr/>
            <p:nvPr/>
          </p:nvSpPr>
          <p:spPr>
            <a:xfrm>
              <a:off x="4198050" y="1613150"/>
              <a:ext cx="66250" cy="85625"/>
            </a:xfrm>
            <a:custGeom>
              <a:avLst/>
              <a:gdLst/>
              <a:ahLst/>
              <a:cxnLst/>
              <a:rect l="l" t="t" r="r" b="b"/>
              <a:pathLst>
                <a:path w="2650" h="3425" extrusionOk="0">
                  <a:moveTo>
                    <a:pt x="348" y="0"/>
                  </a:moveTo>
                  <a:cubicBezTo>
                    <a:pt x="196" y="0"/>
                    <a:pt x="93" y="24"/>
                    <a:pt x="73" y="64"/>
                  </a:cubicBezTo>
                  <a:cubicBezTo>
                    <a:pt x="1" y="208"/>
                    <a:pt x="1001" y="517"/>
                    <a:pt x="1313" y="1453"/>
                  </a:cubicBezTo>
                  <a:cubicBezTo>
                    <a:pt x="1642" y="2441"/>
                    <a:pt x="947" y="3356"/>
                    <a:pt x="1075" y="3421"/>
                  </a:cubicBezTo>
                  <a:cubicBezTo>
                    <a:pt x="1080" y="3424"/>
                    <a:pt x="1087" y="3425"/>
                    <a:pt x="1094" y="3425"/>
                  </a:cubicBezTo>
                  <a:cubicBezTo>
                    <a:pt x="1322" y="3425"/>
                    <a:pt x="2650" y="2210"/>
                    <a:pt x="2216" y="1084"/>
                  </a:cubicBezTo>
                  <a:cubicBezTo>
                    <a:pt x="1901" y="266"/>
                    <a:pt x="854" y="0"/>
                    <a:pt x="3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2"/>
            <p:cNvSpPr/>
            <p:nvPr/>
          </p:nvSpPr>
          <p:spPr>
            <a:xfrm>
              <a:off x="4263775" y="1575325"/>
              <a:ext cx="42400" cy="91300"/>
            </a:xfrm>
            <a:custGeom>
              <a:avLst/>
              <a:gdLst/>
              <a:ahLst/>
              <a:cxnLst/>
              <a:rect l="l" t="t" r="r" b="b"/>
              <a:pathLst>
                <a:path w="1696" h="3652" extrusionOk="0">
                  <a:moveTo>
                    <a:pt x="200" y="1"/>
                  </a:moveTo>
                  <a:cubicBezTo>
                    <a:pt x="177" y="1"/>
                    <a:pt x="158" y="5"/>
                    <a:pt x="141" y="15"/>
                  </a:cubicBezTo>
                  <a:cubicBezTo>
                    <a:pt x="1" y="95"/>
                    <a:pt x="184" y="493"/>
                    <a:pt x="450" y="1829"/>
                  </a:cubicBezTo>
                  <a:cubicBezTo>
                    <a:pt x="732" y="3235"/>
                    <a:pt x="697" y="3635"/>
                    <a:pt x="836" y="3651"/>
                  </a:cubicBezTo>
                  <a:cubicBezTo>
                    <a:pt x="839" y="3651"/>
                    <a:pt x="842" y="3651"/>
                    <a:pt x="845" y="3651"/>
                  </a:cubicBezTo>
                  <a:cubicBezTo>
                    <a:pt x="1100" y="3651"/>
                    <a:pt x="1696" y="2441"/>
                    <a:pt x="1360" y="1353"/>
                  </a:cubicBezTo>
                  <a:cubicBezTo>
                    <a:pt x="1124" y="586"/>
                    <a:pt x="462" y="1"/>
                    <a:pt x="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2"/>
            <p:cNvSpPr/>
            <p:nvPr/>
          </p:nvSpPr>
          <p:spPr>
            <a:xfrm>
              <a:off x="4315125" y="1550475"/>
              <a:ext cx="44800" cy="108450"/>
            </a:xfrm>
            <a:custGeom>
              <a:avLst/>
              <a:gdLst/>
              <a:ahLst/>
              <a:cxnLst/>
              <a:rect l="l" t="t" r="r" b="b"/>
              <a:pathLst>
                <a:path w="1792" h="4338" extrusionOk="0">
                  <a:moveTo>
                    <a:pt x="595" y="1"/>
                  </a:moveTo>
                  <a:cubicBezTo>
                    <a:pt x="575" y="1"/>
                    <a:pt x="557" y="3"/>
                    <a:pt x="539" y="9"/>
                  </a:cubicBezTo>
                  <a:cubicBezTo>
                    <a:pt x="304" y="81"/>
                    <a:pt x="416" y="621"/>
                    <a:pt x="225" y="2626"/>
                  </a:cubicBezTo>
                  <a:cubicBezTo>
                    <a:pt x="100" y="3944"/>
                    <a:pt x="1" y="4250"/>
                    <a:pt x="146" y="4322"/>
                  </a:cubicBezTo>
                  <a:cubicBezTo>
                    <a:pt x="167" y="4332"/>
                    <a:pt x="193" y="4337"/>
                    <a:pt x="221" y="4337"/>
                  </a:cubicBezTo>
                  <a:cubicBezTo>
                    <a:pt x="637" y="4337"/>
                    <a:pt x="1791" y="3270"/>
                    <a:pt x="1781" y="2002"/>
                  </a:cubicBezTo>
                  <a:cubicBezTo>
                    <a:pt x="1773" y="957"/>
                    <a:pt x="974" y="1"/>
                    <a:pt x="5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2"/>
            <p:cNvSpPr/>
            <p:nvPr/>
          </p:nvSpPr>
          <p:spPr>
            <a:xfrm>
              <a:off x="4351850" y="1599950"/>
              <a:ext cx="99275" cy="52450"/>
            </a:xfrm>
            <a:custGeom>
              <a:avLst/>
              <a:gdLst/>
              <a:ahLst/>
              <a:cxnLst/>
              <a:rect l="l" t="t" r="r" b="b"/>
              <a:pathLst>
                <a:path w="3971" h="2098" extrusionOk="0">
                  <a:moveTo>
                    <a:pt x="3327" y="1"/>
                  </a:moveTo>
                  <a:cubicBezTo>
                    <a:pt x="2961" y="1"/>
                    <a:pt x="2469" y="89"/>
                    <a:pt x="2040" y="252"/>
                  </a:cubicBezTo>
                  <a:cubicBezTo>
                    <a:pt x="900" y="688"/>
                    <a:pt x="0" y="1734"/>
                    <a:pt x="171" y="2012"/>
                  </a:cubicBezTo>
                  <a:cubicBezTo>
                    <a:pt x="207" y="2071"/>
                    <a:pt x="292" y="2097"/>
                    <a:pt x="412" y="2097"/>
                  </a:cubicBezTo>
                  <a:cubicBezTo>
                    <a:pt x="869" y="2097"/>
                    <a:pt x="1827" y="1720"/>
                    <a:pt x="2483" y="1357"/>
                  </a:cubicBezTo>
                  <a:cubicBezTo>
                    <a:pt x="2960" y="1094"/>
                    <a:pt x="3970" y="457"/>
                    <a:pt x="3860" y="166"/>
                  </a:cubicBezTo>
                  <a:cubicBezTo>
                    <a:pt x="3817" y="54"/>
                    <a:pt x="3610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2"/>
            <p:cNvSpPr/>
            <p:nvPr/>
          </p:nvSpPr>
          <p:spPr>
            <a:xfrm>
              <a:off x="4362700" y="1647900"/>
              <a:ext cx="43825" cy="66775"/>
            </a:xfrm>
            <a:custGeom>
              <a:avLst/>
              <a:gdLst/>
              <a:ahLst/>
              <a:cxnLst/>
              <a:rect l="l" t="t" r="r" b="b"/>
              <a:pathLst>
                <a:path w="1753" h="2671" extrusionOk="0">
                  <a:moveTo>
                    <a:pt x="349" y="0"/>
                  </a:moveTo>
                  <a:cubicBezTo>
                    <a:pt x="316" y="0"/>
                    <a:pt x="286" y="7"/>
                    <a:pt x="261" y="21"/>
                  </a:cubicBezTo>
                  <a:cubicBezTo>
                    <a:pt x="0" y="163"/>
                    <a:pt x="190" y="1107"/>
                    <a:pt x="562" y="1763"/>
                  </a:cubicBezTo>
                  <a:cubicBezTo>
                    <a:pt x="776" y="2141"/>
                    <a:pt x="1190" y="2671"/>
                    <a:pt x="1452" y="2671"/>
                  </a:cubicBezTo>
                  <a:cubicBezTo>
                    <a:pt x="1473" y="2671"/>
                    <a:pt x="1493" y="2667"/>
                    <a:pt x="1512" y="2660"/>
                  </a:cubicBezTo>
                  <a:cubicBezTo>
                    <a:pt x="1752" y="2567"/>
                    <a:pt x="1751" y="1873"/>
                    <a:pt x="1583" y="1355"/>
                  </a:cubicBezTo>
                  <a:cubicBezTo>
                    <a:pt x="1339" y="616"/>
                    <a:pt x="672" y="0"/>
                    <a:pt x="3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2"/>
            <p:cNvSpPr/>
            <p:nvPr/>
          </p:nvSpPr>
          <p:spPr>
            <a:xfrm>
              <a:off x="4315925" y="1653525"/>
              <a:ext cx="43875" cy="66825"/>
            </a:xfrm>
            <a:custGeom>
              <a:avLst/>
              <a:gdLst/>
              <a:ahLst/>
              <a:cxnLst/>
              <a:rect l="l" t="t" r="r" b="b"/>
              <a:pathLst>
                <a:path w="1755" h="2673" extrusionOk="0">
                  <a:moveTo>
                    <a:pt x="349" y="1"/>
                  </a:moveTo>
                  <a:cubicBezTo>
                    <a:pt x="316" y="1"/>
                    <a:pt x="286" y="8"/>
                    <a:pt x="261" y="21"/>
                  </a:cubicBezTo>
                  <a:cubicBezTo>
                    <a:pt x="1" y="165"/>
                    <a:pt x="192" y="1107"/>
                    <a:pt x="563" y="1764"/>
                  </a:cubicBezTo>
                  <a:cubicBezTo>
                    <a:pt x="776" y="2141"/>
                    <a:pt x="1191" y="2672"/>
                    <a:pt x="1452" y="2672"/>
                  </a:cubicBezTo>
                  <a:cubicBezTo>
                    <a:pt x="1473" y="2672"/>
                    <a:pt x="1493" y="2669"/>
                    <a:pt x="1513" y="2661"/>
                  </a:cubicBezTo>
                  <a:cubicBezTo>
                    <a:pt x="1755" y="2567"/>
                    <a:pt x="1754" y="1872"/>
                    <a:pt x="1583" y="1355"/>
                  </a:cubicBezTo>
                  <a:cubicBezTo>
                    <a:pt x="1339" y="617"/>
                    <a:pt x="671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2"/>
            <p:cNvSpPr/>
            <p:nvPr/>
          </p:nvSpPr>
          <p:spPr>
            <a:xfrm>
              <a:off x="4266050" y="1666700"/>
              <a:ext cx="65675" cy="84900"/>
            </a:xfrm>
            <a:custGeom>
              <a:avLst/>
              <a:gdLst/>
              <a:ahLst/>
              <a:cxnLst/>
              <a:rect l="l" t="t" r="r" b="b"/>
              <a:pathLst>
                <a:path w="2627" h="3396" extrusionOk="0">
                  <a:moveTo>
                    <a:pt x="345" y="0"/>
                  </a:moveTo>
                  <a:cubicBezTo>
                    <a:pt x="302" y="0"/>
                    <a:pt x="267" y="10"/>
                    <a:pt x="242" y="31"/>
                  </a:cubicBezTo>
                  <a:cubicBezTo>
                    <a:pt x="1" y="232"/>
                    <a:pt x="713" y="1428"/>
                    <a:pt x="865" y="1685"/>
                  </a:cubicBezTo>
                  <a:cubicBezTo>
                    <a:pt x="1215" y="2272"/>
                    <a:pt x="1986" y="3395"/>
                    <a:pt x="2312" y="3395"/>
                  </a:cubicBezTo>
                  <a:cubicBezTo>
                    <a:pt x="2331" y="3395"/>
                    <a:pt x="2347" y="3392"/>
                    <a:pt x="2363" y="3385"/>
                  </a:cubicBezTo>
                  <a:cubicBezTo>
                    <a:pt x="2626" y="3259"/>
                    <a:pt x="2462" y="2006"/>
                    <a:pt x="1790" y="1091"/>
                  </a:cubicBezTo>
                  <a:cubicBezTo>
                    <a:pt x="1338" y="476"/>
                    <a:pt x="644" y="0"/>
                    <a:pt x="3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2"/>
            <p:cNvSpPr/>
            <p:nvPr/>
          </p:nvSpPr>
          <p:spPr>
            <a:xfrm>
              <a:off x="4414450" y="1629950"/>
              <a:ext cx="91850" cy="80225"/>
            </a:xfrm>
            <a:custGeom>
              <a:avLst/>
              <a:gdLst/>
              <a:ahLst/>
              <a:cxnLst/>
              <a:rect l="l" t="t" r="r" b="b"/>
              <a:pathLst>
                <a:path w="3674" h="3209" extrusionOk="0">
                  <a:moveTo>
                    <a:pt x="1905" y="1"/>
                  </a:moveTo>
                  <a:cubicBezTo>
                    <a:pt x="1180" y="1"/>
                    <a:pt x="443" y="376"/>
                    <a:pt x="281" y="871"/>
                  </a:cubicBezTo>
                  <a:cubicBezTo>
                    <a:pt x="0" y="1737"/>
                    <a:pt x="1391" y="3208"/>
                    <a:pt x="2432" y="3208"/>
                  </a:cubicBezTo>
                  <a:cubicBezTo>
                    <a:pt x="2545" y="3208"/>
                    <a:pt x="2654" y="3191"/>
                    <a:pt x="2757" y="3153"/>
                  </a:cubicBezTo>
                  <a:cubicBezTo>
                    <a:pt x="3256" y="2969"/>
                    <a:pt x="3673" y="2282"/>
                    <a:pt x="3655" y="1642"/>
                  </a:cubicBezTo>
                  <a:cubicBezTo>
                    <a:pt x="3645" y="1324"/>
                    <a:pt x="3530" y="1080"/>
                    <a:pt x="3486" y="988"/>
                  </a:cubicBezTo>
                  <a:cubicBezTo>
                    <a:pt x="3274" y="548"/>
                    <a:pt x="2915" y="284"/>
                    <a:pt x="2662" y="162"/>
                  </a:cubicBezTo>
                  <a:cubicBezTo>
                    <a:pt x="2430" y="50"/>
                    <a:pt x="2168" y="1"/>
                    <a:pt x="19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2"/>
            <p:cNvSpPr/>
            <p:nvPr/>
          </p:nvSpPr>
          <p:spPr>
            <a:xfrm>
              <a:off x="4415025" y="1619175"/>
              <a:ext cx="123475" cy="40425"/>
            </a:xfrm>
            <a:custGeom>
              <a:avLst/>
              <a:gdLst/>
              <a:ahLst/>
              <a:cxnLst/>
              <a:rect l="l" t="t" r="r" b="b"/>
              <a:pathLst>
                <a:path w="4939" h="1617" extrusionOk="0">
                  <a:moveTo>
                    <a:pt x="2698" y="0"/>
                  </a:moveTo>
                  <a:cubicBezTo>
                    <a:pt x="2458" y="0"/>
                    <a:pt x="2212" y="26"/>
                    <a:pt x="1970" y="85"/>
                  </a:cubicBezTo>
                  <a:cubicBezTo>
                    <a:pt x="874" y="353"/>
                    <a:pt x="1" y="1264"/>
                    <a:pt x="132" y="1540"/>
                  </a:cubicBezTo>
                  <a:cubicBezTo>
                    <a:pt x="157" y="1592"/>
                    <a:pt x="215" y="1617"/>
                    <a:pt x="342" y="1617"/>
                  </a:cubicBezTo>
                  <a:cubicBezTo>
                    <a:pt x="615" y="1617"/>
                    <a:pt x="1205" y="1506"/>
                    <a:pt x="2468" y="1327"/>
                  </a:cubicBezTo>
                  <a:cubicBezTo>
                    <a:pt x="4518" y="1034"/>
                    <a:pt x="4878" y="1053"/>
                    <a:pt x="4898" y="899"/>
                  </a:cubicBezTo>
                  <a:cubicBezTo>
                    <a:pt x="4939" y="624"/>
                    <a:pt x="3884" y="0"/>
                    <a:pt x="26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2"/>
            <p:cNvSpPr/>
            <p:nvPr/>
          </p:nvSpPr>
          <p:spPr>
            <a:xfrm>
              <a:off x="4414900" y="1591175"/>
              <a:ext cx="99450" cy="63700"/>
            </a:xfrm>
            <a:custGeom>
              <a:avLst/>
              <a:gdLst/>
              <a:ahLst/>
              <a:cxnLst/>
              <a:rect l="l" t="t" r="r" b="b"/>
              <a:pathLst>
                <a:path w="3978" h="2548" extrusionOk="0">
                  <a:moveTo>
                    <a:pt x="2015" y="1"/>
                  </a:moveTo>
                  <a:cubicBezTo>
                    <a:pt x="1941" y="1"/>
                    <a:pt x="1870" y="12"/>
                    <a:pt x="1796" y="42"/>
                  </a:cubicBezTo>
                  <a:cubicBezTo>
                    <a:pt x="542" y="550"/>
                    <a:pt x="0" y="2308"/>
                    <a:pt x="288" y="2534"/>
                  </a:cubicBezTo>
                  <a:cubicBezTo>
                    <a:pt x="300" y="2543"/>
                    <a:pt x="312" y="2547"/>
                    <a:pt x="327" y="2547"/>
                  </a:cubicBezTo>
                  <a:cubicBezTo>
                    <a:pt x="542" y="2547"/>
                    <a:pt x="1053" y="1536"/>
                    <a:pt x="2268" y="1227"/>
                  </a:cubicBezTo>
                  <a:cubicBezTo>
                    <a:pt x="2556" y="1154"/>
                    <a:pt x="2996" y="1091"/>
                    <a:pt x="3446" y="746"/>
                  </a:cubicBezTo>
                  <a:cubicBezTo>
                    <a:pt x="3678" y="569"/>
                    <a:pt x="3978" y="268"/>
                    <a:pt x="3908" y="137"/>
                  </a:cubicBezTo>
                  <a:cubicBezTo>
                    <a:pt x="3885" y="92"/>
                    <a:pt x="3824" y="77"/>
                    <a:pt x="3738" y="77"/>
                  </a:cubicBezTo>
                  <a:cubicBezTo>
                    <a:pt x="3633" y="77"/>
                    <a:pt x="3491" y="99"/>
                    <a:pt x="3335" y="114"/>
                  </a:cubicBezTo>
                  <a:cubicBezTo>
                    <a:pt x="3225" y="124"/>
                    <a:pt x="3125" y="129"/>
                    <a:pt x="3032" y="129"/>
                  </a:cubicBezTo>
                  <a:cubicBezTo>
                    <a:pt x="2533" y="129"/>
                    <a:pt x="2260" y="1"/>
                    <a:pt x="20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2"/>
            <p:cNvSpPr/>
            <p:nvPr/>
          </p:nvSpPr>
          <p:spPr>
            <a:xfrm>
              <a:off x="4411650" y="1657450"/>
              <a:ext cx="80625" cy="85375"/>
            </a:xfrm>
            <a:custGeom>
              <a:avLst/>
              <a:gdLst/>
              <a:ahLst/>
              <a:cxnLst/>
              <a:rect l="l" t="t" r="r" b="b"/>
              <a:pathLst>
                <a:path w="3225" h="3415" extrusionOk="0">
                  <a:moveTo>
                    <a:pt x="307" y="1"/>
                  </a:moveTo>
                  <a:cubicBezTo>
                    <a:pt x="293" y="1"/>
                    <a:pt x="280" y="3"/>
                    <a:pt x="268" y="9"/>
                  </a:cubicBezTo>
                  <a:cubicBezTo>
                    <a:pt x="0" y="136"/>
                    <a:pt x="92" y="1295"/>
                    <a:pt x="696" y="2136"/>
                  </a:cubicBezTo>
                  <a:cubicBezTo>
                    <a:pt x="1312" y="2994"/>
                    <a:pt x="2386" y="3415"/>
                    <a:pt x="2883" y="3415"/>
                  </a:cubicBezTo>
                  <a:cubicBezTo>
                    <a:pt x="3007" y="3415"/>
                    <a:pt x="3095" y="3389"/>
                    <a:pt x="3132" y="3337"/>
                  </a:cubicBezTo>
                  <a:cubicBezTo>
                    <a:pt x="3225" y="3205"/>
                    <a:pt x="2787" y="2683"/>
                    <a:pt x="1911" y="1646"/>
                  </a:cubicBezTo>
                  <a:cubicBezTo>
                    <a:pt x="1003" y="572"/>
                    <a:pt x="515" y="1"/>
                    <a:pt x="3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2"/>
            <p:cNvSpPr/>
            <p:nvPr/>
          </p:nvSpPr>
          <p:spPr>
            <a:xfrm>
              <a:off x="4423325" y="1645825"/>
              <a:ext cx="104800" cy="33250"/>
            </a:xfrm>
            <a:custGeom>
              <a:avLst/>
              <a:gdLst/>
              <a:ahLst/>
              <a:cxnLst/>
              <a:rect l="l" t="t" r="r" b="b"/>
              <a:pathLst>
                <a:path w="4192" h="1330" extrusionOk="0">
                  <a:moveTo>
                    <a:pt x="2470" y="0"/>
                  </a:moveTo>
                  <a:cubicBezTo>
                    <a:pt x="2301" y="0"/>
                    <a:pt x="2140" y="5"/>
                    <a:pt x="1995" y="14"/>
                  </a:cubicBezTo>
                  <a:cubicBezTo>
                    <a:pt x="1456" y="46"/>
                    <a:pt x="45" y="200"/>
                    <a:pt x="21" y="550"/>
                  </a:cubicBezTo>
                  <a:cubicBezTo>
                    <a:pt x="1" y="846"/>
                    <a:pt x="970" y="1329"/>
                    <a:pt x="2051" y="1329"/>
                  </a:cubicBezTo>
                  <a:cubicBezTo>
                    <a:pt x="2328" y="1329"/>
                    <a:pt x="2612" y="1297"/>
                    <a:pt x="2889" y="1223"/>
                  </a:cubicBezTo>
                  <a:cubicBezTo>
                    <a:pt x="3486" y="1062"/>
                    <a:pt x="4192" y="663"/>
                    <a:pt x="4143" y="387"/>
                  </a:cubicBezTo>
                  <a:cubicBezTo>
                    <a:pt x="4092" y="97"/>
                    <a:pt x="3216" y="0"/>
                    <a:pt x="24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2"/>
            <p:cNvSpPr/>
            <p:nvPr/>
          </p:nvSpPr>
          <p:spPr>
            <a:xfrm>
              <a:off x="4421950" y="1654350"/>
              <a:ext cx="91150" cy="66100"/>
            </a:xfrm>
            <a:custGeom>
              <a:avLst/>
              <a:gdLst/>
              <a:ahLst/>
              <a:cxnLst/>
              <a:rect l="l" t="t" r="r" b="b"/>
              <a:pathLst>
                <a:path w="3646" h="2644" extrusionOk="0">
                  <a:moveTo>
                    <a:pt x="322" y="0"/>
                  </a:moveTo>
                  <a:cubicBezTo>
                    <a:pt x="279" y="0"/>
                    <a:pt x="244" y="11"/>
                    <a:pt x="218" y="34"/>
                  </a:cubicBezTo>
                  <a:cubicBezTo>
                    <a:pt x="1" y="229"/>
                    <a:pt x="440" y="1322"/>
                    <a:pt x="1268" y="1968"/>
                  </a:cubicBezTo>
                  <a:cubicBezTo>
                    <a:pt x="1881" y="2445"/>
                    <a:pt x="2664" y="2643"/>
                    <a:pt x="3145" y="2643"/>
                  </a:cubicBezTo>
                  <a:cubicBezTo>
                    <a:pt x="3380" y="2643"/>
                    <a:pt x="3543" y="2596"/>
                    <a:pt x="3580" y="2512"/>
                  </a:cubicBezTo>
                  <a:cubicBezTo>
                    <a:pt x="3645" y="2365"/>
                    <a:pt x="3303" y="2086"/>
                    <a:pt x="2614" y="1535"/>
                  </a:cubicBezTo>
                  <a:cubicBezTo>
                    <a:pt x="1710" y="810"/>
                    <a:pt x="700" y="0"/>
                    <a:pt x="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328;p32">
            <a:extLst>
              <a:ext uri="{FF2B5EF4-FFF2-40B4-BE49-F238E27FC236}">
                <a16:creationId xmlns:a16="http://schemas.microsoft.com/office/drawing/2014/main" id="{91925642-7296-4886-890F-9B717FCC867A}"/>
              </a:ext>
            </a:extLst>
          </p:cNvPr>
          <p:cNvSpPr/>
          <p:nvPr/>
        </p:nvSpPr>
        <p:spPr>
          <a:xfrm rot="-755905">
            <a:off x="8759186" y="340071"/>
            <a:ext cx="281347" cy="498693"/>
          </a:xfrm>
          <a:custGeom>
            <a:avLst/>
            <a:gdLst/>
            <a:ahLst/>
            <a:cxnLst/>
            <a:rect l="l" t="t" r="r" b="b"/>
            <a:pathLst>
              <a:path w="2746" h="4867" extrusionOk="0">
                <a:moveTo>
                  <a:pt x="1115" y="0"/>
                </a:moveTo>
                <a:cubicBezTo>
                  <a:pt x="1115" y="0"/>
                  <a:pt x="1115" y="1"/>
                  <a:pt x="1115" y="4"/>
                </a:cubicBezTo>
                <a:lnTo>
                  <a:pt x="1115" y="4"/>
                </a:lnTo>
                <a:cubicBezTo>
                  <a:pt x="1115" y="4"/>
                  <a:pt x="1115" y="4"/>
                  <a:pt x="1115" y="4"/>
                </a:cubicBezTo>
                <a:cubicBezTo>
                  <a:pt x="1115" y="1"/>
                  <a:pt x="1115" y="0"/>
                  <a:pt x="1115" y="0"/>
                </a:cubicBezTo>
                <a:close/>
                <a:moveTo>
                  <a:pt x="1115" y="4"/>
                </a:moveTo>
                <a:cubicBezTo>
                  <a:pt x="1140" y="445"/>
                  <a:pt x="1083" y="802"/>
                  <a:pt x="1027" y="1043"/>
                </a:cubicBezTo>
                <a:cubicBezTo>
                  <a:pt x="942" y="1416"/>
                  <a:pt x="862" y="1759"/>
                  <a:pt x="575" y="2062"/>
                </a:cubicBezTo>
                <a:cubicBezTo>
                  <a:pt x="372" y="2274"/>
                  <a:pt x="148" y="2383"/>
                  <a:pt x="1" y="2440"/>
                </a:cubicBezTo>
                <a:cubicBezTo>
                  <a:pt x="189" y="2452"/>
                  <a:pt x="596" y="2506"/>
                  <a:pt x="902" y="2814"/>
                </a:cubicBezTo>
                <a:cubicBezTo>
                  <a:pt x="1119" y="3031"/>
                  <a:pt x="1190" y="3279"/>
                  <a:pt x="1296" y="3671"/>
                </a:cubicBezTo>
                <a:cubicBezTo>
                  <a:pt x="1476" y="4337"/>
                  <a:pt x="1469" y="4866"/>
                  <a:pt x="1497" y="4866"/>
                </a:cubicBezTo>
                <a:cubicBezTo>
                  <a:pt x="1497" y="4866"/>
                  <a:pt x="1497" y="4866"/>
                  <a:pt x="1497" y="4866"/>
                </a:cubicBezTo>
                <a:cubicBezTo>
                  <a:pt x="1533" y="4865"/>
                  <a:pt x="1559" y="4223"/>
                  <a:pt x="1679" y="3351"/>
                </a:cubicBezTo>
                <a:cubicBezTo>
                  <a:pt x="1735" y="2951"/>
                  <a:pt x="1806" y="2793"/>
                  <a:pt x="1910" y="2636"/>
                </a:cubicBezTo>
                <a:cubicBezTo>
                  <a:pt x="2150" y="2274"/>
                  <a:pt x="2524" y="2118"/>
                  <a:pt x="2746" y="2048"/>
                </a:cubicBezTo>
                <a:cubicBezTo>
                  <a:pt x="2516" y="2022"/>
                  <a:pt x="2140" y="1945"/>
                  <a:pt x="1826" y="1671"/>
                </a:cubicBezTo>
                <a:cubicBezTo>
                  <a:pt x="1203" y="1128"/>
                  <a:pt x="1119" y="74"/>
                  <a:pt x="1115" y="4"/>
                </a:cubicBezTo>
                <a:close/>
              </a:path>
            </a:pathLst>
          </a:custGeom>
          <a:solidFill>
            <a:srgbClr val="A040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328;p32">
            <a:extLst>
              <a:ext uri="{FF2B5EF4-FFF2-40B4-BE49-F238E27FC236}">
                <a16:creationId xmlns:a16="http://schemas.microsoft.com/office/drawing/2014/main" id="{38E78460-AE06-4104-B516-3BF665E81FB4}"/>
              </a:ext>
            </a:extLst>
          </p:cNvPr>
          <p:cNvSpPr/>
          <p:nvPr/>
        </p:nvSpPr>
        <p:spPr>
          <a:xfrm rot="-755905">
            <a:off x="7295421" y="51411"/>
            <a:ext cx="281347" cy="498693"/>
          </a:xfrm>
          <a:custGeom>
            <a:avLst/>
            <a:gdLst/>
            <a:ahLst/>
            <a:cxnLst/>
            <a:rect l="l" t="t" r="r" b="b"/>
            <a:pathLst>
              <a:path w="2746" h="4867" extrusionOk="0">
                <a:moveTo>
                  <a:pt x="1115" y="0"/>
                </a:moveTo>
                <a:cubicBezTo>
                  <a:pt x="1115" y="0"/>
                  <a:pt x="1115" y="1"/>
                  <a:pt x="1115" y="4"/>
                </a:cubicBezTo>
                <a:lnTo>
                  <a:pt x="1115" y="4"/>
                </a:lnTo>
                <a:cubicBezTo>
                  <a:pt x="1115" y="4"/>
                  <a:pt x="1115" y="4"/>
                  <a:pt x="1115" y="4"/>
                </a:cubicBezTo>
                <a:cubicBezTo>
                  <a:pt x="1115" y="1"/>
                  <a:pt x="1115" y="0"/>
                  <a:pt x="1115" y="0"/>
                </a:cubicBezTo>
                <a:close/>
                <a:moveTo>
                  <a:pt x="1115" y="4"/>
                </a:moveTo>
                <a:cubicBezTo>
                  <a:pt x="1140" y="445"/>
                  <a:pt x="1083" y="802"/>
                  <a:pt x="1027" y="1043"/>
                </a:cubicBezTo>
                <a:cubicBezTo>
                  <a:pt x="942" y="1416"/>
                  <a:pt x="862" y="1759"/>
                  <a:pt x="575" y="2062"/>
                </a:cubicBezTo>
                <a:cubicBezTo>
                  <a:pt x="372" y="2274"/>
                  <a:pt x="148" y="2383"/>
                  <a:pt x="1" y="2440"/>
                </a:cubicBezTo>
                <a:cubicBezTo>
                  <a:pt x="189" y="2452"/>
                  <a:pt x="596" y="2506"/>
                  <a:pt x="902" y="2814"/>
                </a:cubicBezTo>
                <a:cubicBezTo>
                  <a:pt x="1119" y="3031"/>
                  <a:pt x="1190" y="3279"/>
                  <a:pt x="1296" y="3671"/>
                </a:cubicBezTo>
                <a:cubicBezTo>
                  <a:pt x="1476" y="4337"/>
                  <a:pt x="1469" y="4866"/>
                  <a:pt x="1497" y="4866"/>
                </a:cubicBezTo>
                <a:cubicBezTo>
                  <a:pt x="1497" y="4866"/>
                  <a:pt x="1497" y="4866"/>
                  <a:pt x="1497" y="4866"/>
                </a:cubicBezTo>
                <a:cubicBezTo>
                  <a:pt x="1533" y="4865"/>
                  <a:pt x="1559" y="4223"/>
                  <a:pt x="1679" y="3351"/>
                </a:cubicBezTo>
                <a:cubicBezTo>
                  <a:pt x="1735" y="2951"/>
                  <a:pt x="1806" y="2793"/>
                  <a:pt x="1910" y="2636"/>
                </a:cubicBezTo>
                <a:cubicBezTo>
                  <a:pt x="2150" y="2274"/>
                  <a:pt x="2524" y="2118"/>
                  <a:pt x="2746" y="2048"/>
                </a:cubicBezTo>
                <a:cubicBezTo>
                  <a:pt x="2516" y="2022"/>
                  <a:pt x="2140" y="1945"/>
                  <a:pt x="1826" y="1671"/>
                </a:cubicBezTo>
                <a:cubicBezTo>
                  <a:pt x="1203" y="1128"/>
                  <a:pt x="1119" y="74"/>
                  <a:pt x="1115" y="4"/>
                </a:cubicBezTo>
                <a:close/>
              </a:path>
            </a:pathLst>
          </a:custGeom>
          <a:solidFill>
            <a:srgbClr val="A040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328;p32">
            <a:extLst>
              <a:ext uri="{FF2B5EF4-FFF2-40B4-BE49-F238E27FC236}">
                <a16:creationId xmlns:a16="http://schemas.microsoft.com/office/drawing/2014/main" id="{FB2DB197-4875-4B1C-8B25-A70177F41826}"/>
              </a:ext>
            </a:extLst>
          </p:cNvPr>
          <p:cNvSpPr/>
          <p:nvPr/>
        </p:nvSpPr>
        <p:spPr>
          <a:xfrm rot="-755905">
            <a:off x="4111194" y="106836"/>
            <a:ext cx="281347" cy="498693"/>
          </a:xfrm>
          <a:custGeom>
            <a:avLst/>
            <a:gdLst/>
            <a:ahLst/>
            <a:cxnLst/>
            <a:rect l="l" t="t" r="r" b="b"/>
            <a:pathLst>
              <a:path w="2746" h="4867" extrusionOk="0">
                <a:moveTo>
                  <a:pt x="1115" y="0"/>
                </a:moveTo>
                <a:cubicBezTo>
                  <a:pt x="1115" y="0"/>
                  <a:pt x="1115" y="1"/>
                  <a:pt x="1115" y="4"/>
                </a:cubicBezTo>
                <a:lnTo>
                  <a:pt x="1115" y="4"/>
                </a:lnTo>
                <a:cubicBezTo>
                  <a:pt x="1115" y="4"/>
                  <a:pt x="1115" y="4"/>
                  <a:pt x="1115" y="4"/>
                </a:cubicBezTo>
                <a:cubicBezTo>
                  <a:pt x="1115" y="1"/>
                  <a:pt x="1115" y="0"/>
                  <a:pt x="1115" y="0"/>
                </a:cubicBezTo>
                <a:close/>
                <a:moveTo>
                  <a:pt x="1115" y="4"/>
                </a:moveTo>
                <a:cubicBezTo>
                  <a:pt x="1140" y="445"/>
                  <a:pt x="1083" y="802"/>
                  <a:pt x="1027" y="1043"/>
                </a:cubicBezTo>
                <a:cubicBezTo>
                  <a:pt x="942" y="1416"/>
                  <a:pt x="862" y="1759"/>
                  <a:pt x="575" y="2062"/>
                </a:cubicBezTo>
                <a:cubicBezTo>
                  <a:pt x="372" y="2274"/>
                  <a:pt x="148" y="2383"/>
                  <a:pt x="1" y="2440"/>
                </a:cubicBezTo>
                <a:cubicBezTo>
                  <a:pt x="189" y="2452"/>
                  <a:pt x="596" y="2506"/>
                  <a:pt x="902" y="2814"/>
                </a:cubicBezTo>
                <a:cubicBezTo>
                  <a:pt x="1119" y="3031"/>
                  <a:pt x="1190" y="3279"/>
                  <a:pt x="1296" y="3671"/>
                </a:cubicBezTo>
                <a:cubicBezTo>
                  <a:pt x="1476" y="4337"/>
                  <a:pt x="1469" y="4866"/>
                  <a:pt x="1497" y="4866"/>
                </a:cubicBezTo>
                <a:cubicBezTo>
                  <a:pt x="1497" y="4866"/>
                  <a:pt x="1497" y="4866"/>
                  <a:pt x="1497" y="4866"/>
                </a:cubicBezTo>
                <a:cubicBezTo>
                  <a:pt x="1533" y="4865"/>
                  <a:pt x="1559" y="4223"/>
                  <a:pt x="1679" y="3351"/>
                </a:cubicBezTo>
                <a:cubicBezTo>
                  <a:pt x="1735" y="2951"/>
                  <a:pt x="1806" y="2793"/>
                  <a:pt x="1910" y="2636"/>
                </a:cubicBezTo>
                <a:cubicBezTo>
                  <a:pt x="2150" y="2274"/>
                  <a:pt x="2524" y="2118"/>
                  <a:pt x="2746" y="2048"/>
                </a:cubicBezTo>
                <a:cubicBezTo>
                  <a:pt x="2516" y="2022"/>
                  <a:pt x="2140" y="1945"/>
                  <a:pt x="1826" y="1671"/>
                </a:cubicBezTo>
                <a:cubicBezTo>
                  <a:pt x="1203" y="1128"/>
                  <a:pt x="1119" y="74"/>
                  <a:pt x="1115" y="4"/>
                </a:cubicBezTo>
                <a:close/>
              </a:path>
            </a:pathLst>
          </a:custGeom>
          <a:solidFill>
            <a:srgbClr val="A040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328;p32">
            <a:extLst>
              <a:ext uri="{FF2B5EF4-FFF2-40B4-BE49-F238E27FC236}">
                <a16:creationId xmlns:a16="http://schemas.microsoft.com/office/drawing/2014/main" id="{1201D002-A2FF-4F7E-8A65-9D7FC99D6200}"/>
              </a:ext>
            </a:extLst>
          </p:cNvPr>
          <p:cNvSpPr/>
          <p:nvPr/>
        </p:nvSpPr>
        <p:spPr>
          <a:xfrm rot="-755905">
            <a:off x="8753904" y="995583"/>
            <a:ext cx="281347" cy="498693"/>
          </a:xfrm>
          <a:custGeom>
            <a:avLst/>
            <a:gdLst/>
            <a:ahLst/>
            <a:cxnLst/>
            <a:rect l="l" t="t" r="r" b="b"/>
            <a:pathLst>
              <a:path w="2746" h="4867" extrusionOk="0">
                <a:moveTo>
                  <a:pt x="1115" y="0"/>
                </a:moveTo>
                <a:cubicBezTo>
                  <a:pt x="1115" y="0"/>
                  <a:pt x="1115" y="1"/>
                  <a:pt x="1115" y="4"/>
                </a:cubicBezTo>
                <a:lnTo>
                  <a:pt x="1115" y="4"/>
                </a:lnTo>
                <a:cubicBezTo>
                  <a:pt x="1115" y="4"/>
                  <a:pt x="1115" y="4"/>
                  <a:pt x="1115" y="4"/>
                </a:cubicBezTo>
                <a:cubicBezTo>
                  <a:pt x="1115" y="1"/>
                  <a:pt x="1115" y="0"/>
                  <a:pt x="1115" y="0"/>
                </a:cubicBezTo>
                <a:close/>
                <a:moveTo>
                  <a:pt x="1115" y="4"/>
                </a:moveTo>
                <a:cubicBezTo>
                  <a:pt x="1140" y="445"/>
                  <a:pt x="1083" y="802"/>
                  <a:pt x="1027" y="1043"/>
                </a:cubicBezTo>
                <a:cubicBezTo>
                  <a:pt x="942" y="1416"/>
                  <a:pt x="862" y="1759"/>
                  <a:pt x="575" y="2062"/>
                </a:cubicBezTo>
                <a:cubicBezTo>
                  <a:pt x="372" y="2274"/>
                  <a:pt x="148" y="2383"/>
                  <a:pt x="1" y="2440"/>
                </a:cubicBezTo>
                <a:cubicBezTo>
                  <a:pt x="189" y="2452"/>
                  <a:pt x="596" y="2506"/>
                  <a:pt x="902" y="2814"/>
                </a:cubicBezTo>
                <a:cubicBezTo>
                  <a:pt x="1119" y="3031"/>
                  <a:pt x="1190" y="3279"/>
                  <a:pt x="1296" y="3671"/>
                </a:cubicBezTo>
                <a:cubicBezTo>
                  <a:pt x="1476" y="4337"/>
                  <a:pt x="1469" y="4866"/>
                  <a:pt x="1497" y="4866"/>
                </a:cubicBezTo>
                <a:cubicBezTo>
                  <a:pt x="1497" y="4866"/>
                  <a:pt x="1497" y="4866"/>
                  <a:pt x="1497" y="4866"/>
                </a:cubicBezTo>
                <a:cubicBezTo>
                  <a:pt x="1533" y="4865"/>
                  <a:pt x="1559" y="4223"/>
                  <a:pt x="1679" y="3351"/>
                </a:cubicBezTo>
                <a:cubicBezTo>
                  <a:pt x="1735" y="2951"/>
                  <a:pt x="1806" y="2793"/>
                  <a:pt x="1910" y="2636"/>
                </a:cubicBezTo>
                <a:cubicBezTo>
                  <a:pt x="2150" y="2274"/>
                  <a:pt x="2524" y="2118"/>
                  <a:pt x="2746" y="2048"/>
                </a:cubicBezTo>
                <a:cubicBezTo>
                  <a:pt x="2516" y="2022"/>
                  <a:pt x="2140" y="1945"/>
                  <a:pt x="1826" y="1671"/>
                </a:cubicBezTo>
                <a:cubicBezTo>
                  <a:pt x="1203" y="1128"/>
                  <a:pt x="1119" y="74"/>
                  <a:pt x="1115" y="4"/>
                </a:cubicBezTo>
                <a:close/>
              </a:path>
            </a:pathLst>
          </a:custGeom>
          <a:solidFill>
            <a:srgbClr val="A040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742;p34">
            <a:extLst>
              <a:ext uri="{FF2B5EF4-FFF2-40B4-BE49-F238E27FC236}">
                <a16:creationId xmlns:a16="http://schemas.microsoft.com/office/drawing/2014/main" id="{4333BF51-0E11-4814-B224-38E2B76C0E41}"/>
              </a:ext>
            </a:extLst>
          </p:cNvPr>
          <p:cNvGrpSpPr/>
          <p:nvPr/>
        </p:nvGrpSpPr>
        <p:grpSpPr>
          <a:xfrm rot="-8375153">
            <a:off x="6248355" y="257316"/>
            <a:ext cx="783767" cy="496754"/>
            <a:chOff x="4154025" y="1550475"/>
            <a:chExt cx="384475" cy="265500"/>
          </a:xfrm>
        </p:grpSpPr>
        <p:sp>
          <p:nvSpPr>
            <p:cNvPr id="29" name="Google Shape;743;p34">
              <a:extLst>
                <a:ext uri="{FF2B5EF4-FFF2-40B4-BE49-F238E27FC236}">
                  <a16:creationId xmlns:a16="http://schemas.microsoft.com/office/drawing/2014/main" id="{DEFD8BD0-EC0F-4C48-9F88-0F33EC91DBA4}"/>
                </a:ext>
              </a:extLst>
            </p:cNvPr>
            <p:cNvSpPr/>
            <p:nvPr/>
          </p:nvSpPr>
          <p:spPr>
            <a:xfrm>
              <a:off x="4154025" y="1643400"/>
              <a:ext cx="285825" cy="172575"/>
            </a:xfrm>
            <a:custGeom>
              <a:avLst/>
              <a:gdLst/>
              <a:ahLst/>
              <a:cxnLst/>
              <a:rect l="l" t="t" r="r" b="b"/>
              <a:pathLst>
                <a:path w="11433" h="6903" extrusionOk="0">
                  <a:moveTo>
                    <a:pt x="8760" y="0"/>
                  </a:moveTo>
                  <a:cubicBezTo>
                    <a:pt x="4699" y="0"/>
                    <a:pt x="1054" y="2368"/>
                    <a:pt x="41" y="6635"/>
                  </a:cubicBezTo>
                  <a:cubicBezTo>
                    <a:pt x="0" y="6805"/>
                    <a:pt x="132" y="6902"/>
                    <a:pt x="269" y="6902"/>
                  </a:cubicBezTo>
                  <a:cubicBezTo>
                    <a:pt x="378" y="6902"/>
                    <a:pt x="490" y="6841"/>
                    <a:pt x="522" y="6707"/>
                  </a:cubicBezTo>
                  <a:cubicBezTo>
                    <a:pt x="1481" y="2667"/>
                    <a:pt x="4970" y="493"/>
                    <a:pt x="8788" y="493"/>
                  </a:cubicBezTo>
                  <a:cubicBezTo>
                    <a:pt x="9544" y="493"/>
                    <a:pt x="10313" y="578"/>
                    <a:pt x="11078" y="751"/>
                  </a:cubicBezTo>
                  <a:cubicBezTo>
                    <a:pt x="11098" y="756"/>
                    <a:pt x="11118" y="758"/>
                    <a:pt x="11136" y="758"/>
                  </a:cubicBezTo>
                  <a:cubicBezTo>
                    <a:pt x="11391" y="758"/>
                    <a:pt x="11433" y="334"/>
                    <a:pt x="11150" y="270"/>
                  </a:cubicBezTo>
                  <a:cubicBezTo>
                    <a:pt x="10348" y="89"/>
                    <a:pt x="9546" y="0"/>
                    <a:pt x="8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44;p34">
              <a:extLst>
                <a:ext uri="{FF2B5EF4-FFF2-40B4-BE49-F238E27FC236}">
                  <a16:creationId xmlns:a16="http://schemas.microsoft.com/office/drawing/2014/main" id="{DE35ED8B-95D0-4C6E-81BF-A44BB51D1D20}"/>
                </a:ext>
              </a:extLst>
            </p:cNvPr>
            <p:cNvSpPr/>
            <p:nvPr/>
          </p:nvSpPr>
          <p:spPr>
            <a:xfrm>
              <a:off x="4198050" y="1613150"/>
              <a:ext cx="66250" cy="85625"/>
            </a:xfrm>
            <a:custGeom>
              <a:avLst/>
              <a:gdLst/>
              <a:ahLst/>
              <a:cxnLst/>
              <a:rect l="l" t="t" r="r" b="b"/>
              <a:pathLst>
                <a:path w="2650" h="3425" extrusionOk="0">
                  <a:moveTo>
                    <a:pt x="348" y="0"/>
                  </a:moveTo>
                  <a:cubicBezTo>
                    <a:pt x="196" y="0"/>
                    <a:pt x="93" y="24"/>
                    <a:pt x="73" y="64"/>
                  </a:cubicBezTo>
                  <a:cubicBezTo>
                    <a:pt x="1" y="208"/>
                    <a:pt x="1001" y="517"/>
                    <a:pt x="1313" y="1453"/>
                  </a:cubicBezTo>
                  <a:cubicBezTo>
                    <a:pt x="1642" y="2441"/>
                    <a:pt x="947" y="3356"/>
                    <a:pt x="1075" y="3421"/>
                  </a:cubicBezTo>
                  <a:cubicBezTo>
                    <a:pt x="1080" y="3424"/>
                    <a:pt x="1087" y="3425"/>
                    <a:pt x="1094" y="3425"/>
                  </a:cubicBezTo>
                  <a:cubicBezTo>
                    <a:pt x="1322" y="3425"/>
                    <a:pt x="2650" y="2210"/>
                    <a:pt x="2216" y="1084"/>
                  </a:cubicBezTo>
                  <a:cubicBezTo>
                    <a:pt x="1901" y="266"/>
                    <a:pt x="854" y="0"/>
                    <a:pt x="3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45;p34">
              <a:extLst>
                <a:ext uri="{FF2B5EF4-FFF2-40B4-BE49-F238E27FC236}">
                  <a16:creationId xmlns:a16="http://schemas.microsoft.com/office/drawing/2014/main" id="{8C544D1E-E089-491F-91E0-6F1DFEE0F47E}"/>
                </a:ext>
              </a:extLst>
            </p:cNvPr>
            <p:cNvSpPr/>
            <p:nvPr/>
          </p:nvSpPr>
          <p:spPr>
            <a:xfrm>
              <a:off x="4263775" y="1575325"/>
              <a:ext cx="42400" cy="91300"/>
            </a:xfrm>
            <a:custGeom>
              <a:avLst/>
              <a:gdLst/>
              <a:ahLst/>
              <a:cxnLst/>
              <a:rect l="l" t="t" r="r" b="b"/>
              <a:pathLst>
                <a:path w="1696" h="3652" extrusionOk="0">
                  <a:moveTo>
                    <a:pt x="200" y="1"/>
                  </a:moveTo>
                  <a:cubicBezTo>
                    <a:pt x="177" y="1"/>
                    <a:pt x="158" y="5"/>
                    <a:pt x="141" y="15"/>
                  </a:cubicBezTo>
                  <a:cubicBezTo>
                    <a:pt x="1" y="95"/>
                    <a:pt x="184" y="493"/>
                    <a:pt x="450" y="1829"/>
                  </a:cubicBezTo>
                  <a:cubicBezTo>
                    <a:pt x="732" y="3235"/>
                    <a:pt x="697" y="3635"/>
                    <a:pt x="836" y="3651"/>
                  </a:cubicBezTo>
                  <a:cubicBezTo>
                    <a:pt x="839" y="3651"/>
                    <a:pt x="842" y="3651"/>
                    <a:pt x="845" y="3651"/>
                  </a:cubicBezTo>
                  <a:cubicBezTo>
                    <a:pt x="1100" y="3651"/>
                    <a:pt x="1696" y="2441"/>
                    <a:pt x="1360" y="1353"/>
                  </a:cubicBezTo>
                  <a:cubicBezTo>
                    <a:pt x="1124" y="586"/>
                    <a:pt x="462" y="1"/>
                    <a:pt x="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46;p34">
              <a:extLst>
                <a:ext uri="{FF2B5EF4-FFF2-40B4-BE49-F238E27FC236}">
                  <a16:creationId xmlns:a16="http://schemas.microsoft.com/office/drawing/2014/main" id="{7445F83C-FD9A-4C81-A401-41A488585E2C}"/>
                </a:ext>
              </a:extLst>
            </p:cNvPr>
            <p:cNvSpPr/>
            <p:nvPr/>
          </p:nvSpPr>
          <p:spPr>
            <a:xfrm>
              <a:off x="4315125" y="1550475"/>
              <a:ext cx="44800" cy="108450"/>
            </a:xfrm>
            <a:custGeom>
              <a:avLst/>
              <a:gdLst/>
              <a:ahLst/>
              <a:cxnLst/>
              <a:rect l="l" t="t" r="r" b="b"/>
              <a:pathLst>
                <a:path w="1792" h="4338" extrusionOk="0">
                  <a:moveTo>
                    <a:pt x="595" y="1"/>
                  </a:moveTo>
                  <a:cubicBezTo>
                    <a:pt x="575" y="1"/>
                    <a:pt x="557" y="3"/>
                    <a:pt x="539" y="9"/>
                  </a:cubicBezTo>
                  <a:cubicBezTo>
                    <a:pt x="304" y="81"/>
                    <a:pt x="416" y="621"/>
                    <a:pt x="225" y="2626"/>
                  </a:cubicBezTo>
                  <a:cubicBezTo>
                    <a:pt x="100" y="3944"/>
                    <a:pt x="1" y="4250"/>
                    <a:pt x="146" y="4322"/>
                  </a:cubicBezTo>
                  <a:cubicBezTo>
                    <a:pt x="167" y="4332"/>
                    <a:pt x="193" y="4337"/>
                    <a:pt x="221" y="4337"/>
                  </a:cubicBezTo>
                  <a:cubicBezTo>
                    <a:pt x="637" y="4337"/>
                    <a:pt x="1791" y="3270"/>
                    <a:pt x="1781" y="2002"/>
                  </a:cubicBezTo>
                  <a:cubicBezTo>
                    <a:pt x="1773" y="957"/>
                    <a:pt x="974" y="1"/>
                    <a:pt x="5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47;p34">
              <a:extLst>
                <a:ext uri="{FF2B5EF4-FFF2-40B4-BE49-F238E27FC236}">
                  <a16:creationId xmlns:a16="http://schemas.microsoft.com/office/drawing/2014/main" id="{9C03C3EC-969B-456F-A2E3-EA07CBEB258F}"/>
                </a:ext>
              </a:extLst>
            </p:cNvPr>
            <p:cNvSpPr/>
            <p:nvPr/>
          </p:nvSpPr>
          <p:spPr>
            <a:xfrm>
              <a:off x="4351850" y="1599950"/>
              <a:ext cx="99275" cy="52450"/>
            </a:xfrm>
            <a:custGeom>
              <a:avLst/>
              <a:gdLst/>
              <a:ahLst/>
              <a:cxnLst/>
              <a:rect l="l" t="t" r="r" b="b"/>
              <a:pathLst>
                <a:path w="3971" h="2098" extrusionOk="0">
                  <a:moveTo>
                    <a:pt x="3327" y="1"/>
                  </a:moveTo>
                  <a:cubicBezTo>
                    <a:pt x="2961" y="1"/>
                    <a:pt x="2469" y="89"/>
                    <a:pt x="2040" y="252"/>
                  </a:cubicBezTo>
                  <a:cubicBezTo>
                    <a:pt x="900" y="688"/>
                    <a:pt x="0" y="1734"/>
                    <a:pt x="171" y="2012"/>
                  </a:cubicBezTo>
                  <a:cubicBezTo>
                    <a:pt x="207" y="2071"/>
                    <a:pt x="292" y="2097"/>
                    <a:pt x="412" y="2097"/>
                  </a:cubicBezTo>
                  <a:cubicBezTo>
                    <a:pt x="869" y="2097"/>
                    <a:pt x="1827" y="1720"/>
                    <a:pt x="2483" y="1357"/>
                  </a:cubicBezTo>
                  <a:cubicBezTo>
                    <a:pt x="2960" y="1094"/>
                    <a:pt x="3970" y="457"/>
                    <a:pt x="3860" y="166"/>
                  </a:cubicBezTo>
                  <a:cubicBezTo>
                    <a:pt x="3817" y="54"/>
                    <a:pt x="3610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48;p34">
              <a:extLst>
                <a:ext uri="{FF2B5EF4-FFF2-40B4-BE49-F238E27FC236}">
                  <a16:creationId xmlns:a16="http://schemas.microsoft.com/office/drawing/2014/main" id="{50C1518B-6AB2-4363-9A6A-D29238E5B4C9}"/>
                </a:ext>
              </a:extLst>
            </p:cNvPr>
            <p:cNvSpPr/>
            <p:nvPr/>
          </p:nvSpPr>
          <p:spPr>
            <a:xfrm>
              <a:off x="4362700" y="1647900"/>
              <a:ext cx="43825" cy="66775"/>
            </a:xfrm>
            <a:custGeom>
              <a:avLst/>
              <a:gdLst/>
              <a:ahLst/>
              <a:cxnLst/>
              <a:rect l="l" t="t" r="r" b="b"/>
              <a:pathLst>
                <a:path w="1753" h="2671" extrusionOk="0">
                  <a:moveTo>
                    <a:pt x="349" y="0"/>
                  </a:moveTo>
                  <a:cubicBezTo>
                    <a:pt x="316" y="0"/>
                    <a:pt x="286" y="7"/>
                    <a:pt x="261" y="21"/>
                  </a:cubicBezTo>
                  <a:cubicBezTo>
                    <a:pt x="0" y="163"/>
                    <a:pt x="190" y="1107"/>
                    <a:pt x="562" y="1763"/>
                  </a:cubicBezTo>
                  <a:cubicBezTo>
                    <a:pt x="776" y="2141"/>
                    <a:pt x="1190" y="2671"/>
                    <a:pt x="1452" y="2671"/>
                  </a:cubicBezTo>
                  <a:cubicBezTo>
                    <a:pt x="1473" y="2671"/>
                    <a:pt x="1493" y="2667"/>
                    <a:pt x="1512" y="2660"/>
                  </a:cubicBezTo>
                  <a:cubicBezTo>
                    <a:pt x="1752" y="2567"/>
                    <a:pt x="1751" y="1873"/>
                    <a:pt x="1583" y="1355"/>
                  </a:cubicBezTo>
                  <a:cubicBezTo>
                    <a:pt x="1339" y="616"/>
                    <a:pt x="672" y="0"/>
                    <a:pt x="3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49;p34">
              <a:extLst>
                <a:ext uri="{FF2B5EF4-FFF2-40B4-BE49-F238E27FC236}">
                  <a16:creationId xmlns:a16="http://schemas.microsoft.com/office/drawing/2014/main" id="{57BD3CF0-3203-4FF8-B58E-05F2139C672E}"/>
                </a:ext>
              </a:extLst>
            </p:cNvPr>
            <p:cNvSpPr/>
            <p:nvPr/>
          </p:nvSpPr>
          <p:spPr>
            <a:xfrm>
              <a:off x="4315925" y="1653525"/>
              <a:ext cx="43875" cy="66825"/>
            </a:xfrm>
            <a:custGeom>
              <a:avLst/>
              <a:gdLst/>
              <a:ahLst/>
              <a:cxnLst/>
              <a:rect l="l" t="t" r="r" b="b"/>
              <a:pathLst>
                <a:path w="1755" h="2673" extrusionOk="0">
                  <a:moveTo>
                    <a:pt x="349" y="1"/>
                  </a:moveTo>
                  <a:cubicBezTo>
                    <a:pt x="316" y="1"/>
                    <a:pt x="286" y="8"/>
                    <a:pt x="261" y="21"/>
                  </a:cubicBezTo>
                  <a:cubicBezTo>
                    <a:pt x="1" y="165"/>
                    <a:pt x="192" y="1107"/>
                    <a:pt x="563" y="1764"/>
                  </a:cubicBezTo>
                  <a:cubicBezTo>
                    <a:pt x="776" y="2141"/>
                    <a:pt x="1191" y="2672"/>
                    <a:pt x="1452" y="2672"/>
                  </a:cubicBezTo>
                  <a:cubicBezTo>
                    <a:pt x="1473" y="2672"/>
                    <a:pt x="1493" y="2669"/>
                    <a:pt x="1513" y="2661"/>
                  </a:cubicBezTo>
                  <a:cubicBezTo>
                    <a:pt x="1755" y="2567"/>
                    <a:pt x="1754" y="1872"/>
                    <a:pt x="1583" y="1355"/>
                  </a:cubicBezTo>
                  <a:cubicBezTo>
                    <a:pt x="1339" y="617"/>
                    <a:pt x="671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50;p34">
              <a:extLst>
                <a:ext uri="{FF2B5EF4-FFF2-40B4-BE49-F238E27FC236}">
                  <a16:creationId xmlns:a16="http://schemas.microsoft.com/office/drawing/2014/main" id="{161C0BD8-ECE8-4F6C-ACC4-F622B25F6F7C}"/>
                </a:ext>
              </a:extLst>
            </p:cNvPr>
            <p:cNvSpPr/>
            <p:nvPr/>
          </p:nvSpPr>
          <p:spPr>
            <a:xfrm>
              <a:off x="4266050" y="1666700"/>
              <a:ext cx="65675" cy="84900"/>
            </a:xfrm>
            <a:custGeom>
              <a:avLst/>
              <a:gdLst/>
              <a:ahLst/>
              <a:cxnLst/>
              <a:rect l="l" t="t" r="r" b="b"/>
              <a:pathLst>
                <a:path w="2627" h="3396" extrusionOk="0">
                  <a:moveTo>
                    <a:pt x="345" y="0"/>
                  </a:moveTo>
                  <a:cubicBezTo>
                    <a:pt x="302" y="0"/>
                    <a:pt x="267" y="10"/>
                    <a:pt x="242" y="31"/>
                  </a:cubicBezTo>
                  <a:cubicBezTo>
                    <a:pt x="1" y="232"/>
                    <a:pt x="713" y="1428"/>
                    <a:pt x="865" y="1685"/>
                  </a:cubicBezTo>
                  <a:cubicBezTo>
                    <a:pt x="1215" y="2272"/>
                    <a:pt x="1986" y="3395"/>
                    <a:pt x="2312" y="3395"/>
                  </a:cubicBezTo>
                  <a:cubicBezTo>
                    <a:pt x="2331" y="3395"/>
                    <a:pt x="2347" y="3392"/>
                    <a:pt x="2363" y="3385"/>
                  </a:cubicBezTo>
                  <a:cubicBezTo>
                    <a:pt x="2626" y="3259"/>
                    <a:pt x="2462" y="2006"/>
                    <a:pt x="1790" y="1091"/>
                  </a:cubicBezTo>
                  <a:cubicBezTo>
                    <a:pt x="1338" y="476"/>
                    <a:pt x="644" y="0"/>
                    <a:pt x="3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51;p34">
              <a:extLst>
                <a:ext uri="{FF2B5EF4-FFF2-40B4-BE49-F238E27FC236}">
                  <a16:creationId xmlns:a16="http://schemas.microsoft.com/office/drawing/2014/main" id="{E08BEE7C-248B-40FF-805B-772A79C8DB1D}"/>
                </a:ext>
              </a:extLst>
            </p:cNvPr>
            <p:cNvSpPr/>
            <p:nvPr/>
          </p:nvSpPr>
          <p:spPr>
            <a:xfrm>
              <a:off x="4414450" y="1629950"/>
              <a:ext cx="91850" cy="80225"/>
            </a:xfrm>
            <a:custGeom>
              <a:avLst/>
              <a:gdLst/>
              <a:ahLst/>
              <a:cxnLst/>
              <a:rect l="l" t="t" r="r" b="b"/>
              <a:pathLst>
                <a:path w="3674" h="3209" extrusionOk="0">
                  <a:moveTo>
                    <a:pt x="1905" y="1"/>
                  </a:moveTo>
                  <a:cubicBezTo>
                    <a:pt x="1180" y="1"/>
                    <a:pt x="443" y="376"/>
                    <a:pt x="281" y="871"/>
                  </a:cubicBezTo>
                  <a:cubicBezTo>
                    <a:pt x="0" y="1737"/>
                    <a:pt x="1391" y="3208"/>
                    <a:pt x="2432" y="3208"/>
                  </a:cubicBezTo>
                  <a:cubicBezTo>
                    <a:pt x="2545" y="3208"/>
                    <a:pt x="2654" y="3191"/>
                    <a:pt x="2757" y="3153"/>
                  </a:cubicBezTo>
                  <a:cubicBezTo>
                    <a:pt x="3256" y="2969"/>
                    <a:pt x="3673" y="2282"/>
                    <a:pt x="3655" y="1642"/>
                  </a:cubicBezTo>
                  <a:cubicBezTo>
                    <a:pt x="3645" y="1324"/>
                    <a:pt x="3530" y="1080"/>
                    <a:pt x="3486" y="988"/>
                  </a:cubicBezTo>
                  <a:cubicBezTo>
                    <a:pt x="3274" y="548"/>
                    <a:pt x="2915" y="284"/>
                    <a:pt x="2662" y="162"/>
                  </a:cubicBezTo>
                  <a:cubicBezTo>
                    <a:pt x="2430" y="50"/>
                    <a:pt x="2168" y="1"/>
                    <a:pt x="19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52;p34">
              <a:extLst>
                <a:ext uri="{FF2B5EF4-FFF2-40B4-BE49-F238E27FC236}">
                  <a16:creationId xmlns:a16="http://schemas.microsoft.com/office/drawing/2014/main" id="{6B643BAB-A133-4353-BBCA-AE4A20200C39}"/>
                </a:ext>
              </a:extLst>
            </p:cNvPr>
            <p:cNvSpPr/>
            <p:nvPr/>
          </p:nvSpPr>
          <p:spPr>
            <a:xfrm>
              <a:off x="4415025" y="1619175"/>
              <a:ext cx="123475" cy="40425"/>
            </a:xfrm>
            <a:custGeom>
              <a:avLst/>
              <a:gdLst/>
              <a:ahLst/>
              <a:cxnLst/>
              <a:rect l="l" t="t" r="r" b="b"/>
              <a:pathLst>
                <a:path w="4939" h="1617" extrusionOk="0">
                  <a:moveTo>
                    <a:pt x="2698" y="0"/>
                  </a:moveTo>
                  <a:cubicBezTo>
                    <a:pt x="2458" y="0"/>
                    <a:pt x="2212" y="26"/>
                    <a:pt x="1970" y="85"/>
                  </a:cubicBezTo>
                  <a:cubicBezTo>
                    <a:pt x="874" y="353"/>
                    <a:pt x="1" y="1264"/>
                    <a:pt x="132" y="1540"/>
                  </a:cubicBezTo>
                  <a:cubicBezTo>
                    <a:pt x="157" y="1592"/>
                    <a:pt x="215" y="1617"/>
                    <a:pt x="342" y="1617"/>
                  </a:cubicBezTo>
                  <a:cubicBezTo>
                    <a:pt x="615" y="1617"/>
                    <a:pt x="1205" y="1506"/>
                    <a:pt x="2468" y="1327"/>
                  </a:cubicBezTo>
                  <a:cubicBezTo>
                    <a:pt x="4518" y="1034"/>
                    <a:pt x="4878" y="1053"/>
                    <a:pt x="4898" y="899"/>
                  </a:cubicBezTo>
                  <a:cubicBezTo>
                    <a:pt x="4939" y="624"/>
                    <a:pt x="3884" y="0"/>
                    <a:pt x="26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53;p34">
              <a:extLst>
                <a:ext uri="{FF2B5EF4-FFF2-40B4-BE49-F238E27FC236}">
                  <a16:creationId xmlns:a16="http://schemas.microsoft.com/office/drawing/2014/main" id="{94863D22-F928-467D-9669-A230DB10FFBD}"/>
                </a:ext>
              </a:extLst>
            </p:cNvPr>
            <p:cNvSpPr/>
            <p:nvPr/>
          </p:nvSpPr>
          <p:spPr>
            <a:xfrm>
              <a:off x="4414900" y="1591175"/>
              <a:ext cx="99450" cy="63700"/>
            </a:xfrm>
            <a:custGeom>
              <a:avLst/>
              <a:gdLst/>
              <a:ahLst/>
              <a:cxnLst/>
              <a:rect l="l" t="t" r="r" b="b"/>
              <a:pathLst>
                <a:path w="3978" h="2548" extrusionOk="0">
                  <a:moveTo>
                    <a:pt x="2015" y="1"/>
                  </a:moveTo>
                  <a:cubicBezTo>
                    <a:pt x="1941" y="1"/>
                    <a:pt x="1870" y="12"/>
                    <a:pt x="1796" y="42"/>
                  </a:cubicBezTo>
                  <a:cubicBezTo>
                    <a:pt x="542" y="550"/>
                    <a:pt x="0" y="2308"/>
                    <a:pt x="288" y="2534"/>
                  </a:cubicBezTo>
                  <a:cubicBezTo>
                    <a:pt x="300" y="2543"/>
                    <a:pt x="312" y="2547"/>
                    <a:pt x="327" y="2547"/>
                  </a:cubicBezTo>
                  <a:cubicBezTo>
                    <a:pt x="542" y="2547"/>
                    <a:pt x="1053" y="1536"/>
                    <a:pt x="2268" y="1227"/>
                  </a:cubicBezTo>
                  <a:cubicBezTo>
                    <a:pt x="2556" y="1154"/>
                    <a:pt x="2996" y="1091"/>
                    <a:pt x="3446" y="746"/>
                  </a:cubicBezTo>
                  <a:cubicBezTo>
                    <a:pt x="3678" y="569"/>
                    <a:pt x="3978" y="268"/>
                    <a:pt x="3908" y="137"/>
                  </a:cubicBezTo>
                  <a:cubicBezTo>
                    <a:pt x="3885" y="92"/>
                    <a:pt x="3824" y="77"/>
                    <a:pt x="3738" y="77"/>
                  </a:cubicBezTo>
                  <a:cubicBezTo>
                    <a:pt x="3633" y="77"/>
                    <a:pt x="3491" y="99"/>
                    <a:pt x="3335" y="114"/>
                  </a:cubicBezTo>
                  <a:cubicBezTo>
                    <a:pt x="3225" y="124"/>
                    <a:pt x="3125" y="129"/>
                    <a:pt x="3032" y="129"/>
                  </a:cubicBezTo>
                  <a:cubicBezTo>
                    <a:pt x="2533" y="129"/>
                    <a:pt x="2260" y="1"/>
                    <a:pt x="20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54;p34">
              <a:extLst>
                <a:ext uri="{FF2B5EF4-FFF2-40B4-BE49-F238E27FC236}">
                  <a16:creationId xmlns:a16="http://schemas.microsoft.com/office/drawing/2014/main" id="{6626D0F1-9F39-4EB7-A26D-35FA0EC10A08}"/>
                </a:ext>
              </a:extLst>
            </p:cNvPr>
            <p:cNvSpPr/>
            <p:nvPr/>
          </p:nvSpPr>
          <p:spPr>
            <a:xfrm>
              <a:off x="4411650" y="1657450"/>
              <a:ext cx="80625" cy="85375"/>
            </a:xfrm>
            <a:custGeom>
              <a:avLst/>
              <a:gdLst/>
              <a:ahLst/>
              <a:cxnLst/>
              <a:rect l="l" t="t" r="r" b="b"/>
              <a:pathLst>
                <a:path w="3225" h="3415" extrusionOk="0">
                  <a:moveTo>
                    <a:pt x="307" y="1"/>
                  </a:moveTo>
                  <a:cubicBezTo>
                    <a:pt x="293" y="1"/>
                    <a:pt x="280" y="3"/>
                    <a:pt x="268" y="9"/>
                  </a:cubicBezTo>
                  <a:cubicBezTo>
                    <a:pt x="0" y="136"/>
                    <a:pt x="92" y="1295"/>
                    <a:pt x="696" y="2136"/>
                  </a:cubicBezTo>
                  <a:cubicBezTo>
                    <a:pt x="1312" y="2994"/>
                    <a:pt x="2386" y="3415"/>
                    <a:pt x="2883" y="3415"/>
                  </a:cubicBezTo>
                  <a:cubicBezTo>
                    <a:pt x="3007" y="3415"/>
                    <a:pt x="3095" y="3389"/>
                    <a:pt x="3132" y="3337"/>
                  </a:cubicBezTo>
                  <a:cubicBezTo>
                    <a:pt x="3225" y="3205"/>
                    <a:pt x="2787" y="2683"/>
                    <a:pt x="1911" y="1646"/>
                  </a:cubicBezTo>
                  <a:cubicBezTo>
                    <a:pt x="1003" y="572"/>
                    <a:pt x="515" y="1"/>
                    <a:pt x="3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55;p34">
              <a:extLst>
                <a:ext uri="{FF2B5EF4-FFF2-40B4-BE49-F238E27FC236}">
                  <a16:creationId xmlns:a16="http://schemas.microsoft.com/office/drawing/2014/main" id="{113B3703-1C73-44BE-91CE-9F33F9E75F37}"/>
                </a:ext>
              </a:extLst>
            </p:cNvPr>
            <p:cNvSpPr/>
            <p:nvPr/>
          </p:nvSpPr>
          <p:spPr>
            <a:xfrm>
              <a:off x="4423325" y="1645825"/>
              <a:ext cx="104800" cy="33250"/>
            </a:xfrm>
            <a:custGeom>
              <a:avLst/>
              <a:gdLst/>
              <a:ahLst/>
              <a:cxnLst/>
              <a:rect l="l" t="t" r="r" b="b"/>
              <a:pathLst>
                <a:path w="4192" h="1330" extrusionOk="0">
                  <a:moveTo>
                    <a:pt x="2470" y="0"/>
                  </a:moveTo>
                  <a:cubicBezTo>
                    <a:pt x="2301" y="0"/>
                    <a:pt x="2140" y="5"/>
                    <a:pt x="1995" y="14"/>
                  </a:cubicBezTo>
                  <a:cubicBezTo>
                    <a:pt x="1456" y="46"/>
                    <a:pt x="45" y="200"/>
                    <a:pt x="21" y="550"/>
                  </a:cubicBezTo>
                  <a:cubicBezTo>
                    <a:pt x="1" y="846"/>
                    <a:pt x="970" y="1329"/>
                    <a:pt x="2051" y="1329"/>
                  </a:cubicBezTo>
                  <a:cubicBezTo>
                    <a:pt x="2328" y="1329"/>
                    <a:pt x="2612" y="1297"/>
                    <a:pt x="2889" y="1223"/>
                  </a:cubicBezTo>
                  <a:cubicBezTo>
                    <a:pt x="3486" y="1062"/>
                    <a:pt x="4192" y="663"/>
                    <a:pt x="4143" y="387"/>
                  </a:cubicBezTo>
                  <a:cubicBezTo>
                    <a:pt x="4092" y="97"/>
                    <a:pt x="3216" y="0"/>
                    <a:pt x="24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756;p34">
              <a:extLst>
                <a:ext uri="{FF2B5EF4-FFF2-40B4-BE49-F238E27FC236}">
                  <a16:creationId xmlns:a16="http://schemas.microsoft.com/office/drawing/2014/main" id="{8A7471C5-4BEF-42B3-90F8-61A393F3C16E}"/>
                </a:ext>
              </a:extLst>
            </p:cNvPr>
            <p:cNvSpPr/>
            <p:nvPr/>
          </p:nvSpPr>
          <p:spPr>
            <a:xfrm>
              <a:off x="4421950" y="1654350"/>
              <a:ext cx="91150" cy="66100"/>
            </a:xfrm>
            <a:custGeom>
              <a:avLst/>
              <a:gdLst/>
              <a:ahLst/>
              <a:cxnLst/>
              <a:rect l="l" t="t" r="r" b="b"/>
              <a:pathLst>
                <a:path w="3646" h="2644" extrusionOk="0">
                  <a:moveTo>
                    <a:pt x="322" y="0"/>
                  </a:moveTo>
                  <a:cubicBezTo>
                    <a:pt x="279" y="0"/>
                    <a:pt x="244" y="11"/>
                    <a:pt x="218" y="34"/>
                  </a:cubicBezTo>
                  <a:cubicBezTo>
                    <a:pt x="1" y="229"/>
                    <a:pt x="440" y="1322"/>
                    <a:pt x="1268" y="1968"/>
                  </a:cubicBezTo>
                  <a:cubicBezTo>
                    <a:pt x="1881" y="2445"/>
                    <a:pt x="2664" y="2643"/>
                    <a:pt x="3145" y="2643"/>
                  </a:cubicBezTo>
                  <a:cubicBezTo>
                    <a:pt x="3380" y="2643"/>
                    <a:pt x="3543" y="2596"/>
                    <a:pt x="3580" y="2512"/>
                  </a:cubicBezTo>
                  <a:cubicBezTo>
                    <a:pt x="3645" y="2365"/>
                    <a:pt x="3303" y="2086"/>
                    <a:pt x="2614" y="1535"/>
                  </a:cubicBezTo>
                  <a:cubicBezTo>
                    <a:pt x="1710" y="810"/>
                    <a:pt x="700" y="0"/>
                    <a:pt x="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Google Shape;328;p32">
            <a:extLst>
              <a:ext uri="{FF2B5EF4-FFF2-40B4-BE49-F238E27FC236}">
                <a16:creationId xmlns:a16="http://schemas.microsoft.com/office/drawing/2014/main" id="{00AE85F5-9D47-4548-861E-584D9588C964}"/>
              </a:ext>
            </a:extLst>
          </p:cNvPr>
          <p:cNvSpPr/>
          <p:nvPr/>
        </p:nvSpPr>
        <p:spPr>
          <a:xfrm rot="-755905">
            <a:off x="3719857" y="937737"/>
            <a:ext cx="281347" cy="498693"/>
          </a:xfrm>
          <a:custGeom>
            <a:avLst/>
            <a:gdLst/>
            <a:ahLst/>
            <a:cxnLst/>
            <a:rect l="l" t="t" r="r" b="b"/>
            <a:pathLst>
              <a:path w="2746" h="4867" extrusionOk="0">
                <a:moveTo>
                  <a:pt x="1115" y="0"/>
                </a:moveTo>
                <a:cubicBezTo>
                  <a:pt x="1115" y="0"/>
                  <a:pt x="1115" y="1"/>
                  <a:pt x="1115" y="4"/>
                </a:cubicBezTo>
                <a:lnTo>
                  <a:pt x="1115" y="4"/>
                </a:lnTo>
                <a:cubicBezTo>
                  <a:pt x="1115" y="4"/>
                  <a:pt x="1115" y="4"/>
                  <a:pt x="1115" y="4"/>
                </a:cubicBezTo>
                <a:cubicBezTo>
                  <a:pt x="1115" y="1"/>
                  <a:pt x="1115" y="0"/>
                  <a:pt x="1115" y="0"/>
                </a:cubicBezTo>
                <a:close/>
                <a:moveTo>
                  <a:pt x="1115" y="4"/>
                </a:moveTo>
                <a:cubicBezTo>
                  <a:pt x="1140" y="445"/>
                  <a:pt x="1083" y="802"/>
                  <a:pt x="1027" y="1043"/>
                </a:cubicBezTo>
                <a:cubicBezTo>
                  <a:pt x="942" y="1416"/>
                  <a:pt x="862" y="1759"/>
                  <a:pt x="575" y="2062"/>
                </a:cubicBezTo>
                <a:cubicBezTo>
                  <a:pt x="372" y="2274"/>
                  <a:pt x="148" y="2383"/>
                  <a:pt x="1" y="2440"/>
                </a:cubicBezTo>
                <a:cubicBezTo>
                  <a:pt x="189" y="2452"/>
                  <a:pt x="596" y="2506"/>
                  <a:pt x="902" y="2814"/>
                </a:cubicBezTo>
                <a:cubicBezTo>
                  <a:pt x="1119" y="3031"/>
                  <a:pt x="1190" y="3279"/>
                  <a:pt x="1296" y="3671"/>
                </a:cubicBezTo>
                <a:cubicBezTo>
                  <a:pt x="1476" y="4337"/>
                  <a:pt x="1469" y="4866"/>
                  <a:pt x="1497" y="4866"/>
                </a:cubicBezTo>
                <a:cubicBezTo>
                  <a:pt x="1497" y="4866"/>
                  <a:pt x="1497" y="4866"/>
                  <a:pt x="1497" y="4866"/>
                </a:cubicBezTo>
                <a:cubicBezTo>
                  <a:pt x="1533" y="4865"/>
                  <a:pt x="1559" y="4223"/>
                  <a:pt x="1679" y="3351"/>
                </a:cubicBezTo>
                <a:cubicBezTo>
                  <a:pt x="1735" y="2951"/>
                  <a:pt x="1806" y="2793"/>
                  <a:pt x="1910" y="2636"/>
                </a:cubicBezTo>
                <a:cubicBezTo>
                  <a:pt x="2150" y="2274"/>
                  <a:pt x="2524" y="2118"/>
                  <a:pt x="2746" y="2048"/>
                </a:cubicBezTo>
                <a:cubicBezTo>
                  <a:pt x="2516" y="2022"/>
                  <a:pt x="2140" y="1945"/>
                  <a:pt x="1826" y="1671"/>
                </a:cubicBezTo>
                <a:cubicBezTo>
                  <a:pt x="1203" y="1128"/>
                  <a:pt x="1119" y="74"/>
                  <a:pt x="1115" y="4"/>
                </a:cubicBezTo>
                <a:close/>
              </a:path>
            </a:pathLst>
          </a:custGeom>
          <a:solidFill>
            <a:srgbClr val="A040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95D1090-B53E-4F74-AC06-3A2D3E81A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415" y="1395481"/>
            <a:ext cx="4796835" cy="35406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C16C56-F77B-BB1E-5DAE-DE7873F8C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83806"/>
            <a:ext cx="7704000" cy="572700"/>
          </a:xfrm>
        </p:spPr>
        <p:txBody>
          <a:bodyPr/>
          <a:lstStyle/>
          <a:p>
            <a:r>
              <a:rPr lang="it-IT" dirty="0"/>
              <a:t>LE DONNE DEL PURGATORIO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A051285-F7F3-4B36-78C3-5CCA551E3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" y="956506"/>
            <a:ext cx="6310116" cy="4280512"/>
          </a:xfrm>
        </p:spPr>
        <p:txBody>
          <a:bodyPr/>
          <a:lstStyle/>
          <a:p>
            <a:pPr marL="152400" indent="0">
              <a:buNone/>
            </a:pPr>
            <a:r>
              <a:rPr lang="it-IT" sz="1400" dirty="0"/>
              <a:t>Nel Purgatorio s’incontrano donne non molto diverse, anche se hanno evitato l’Inferno.</a:t>
            </a:r>
          </a:p>
          <a:p>
            <a:pPr marL="152400" indent="0">
              <a:buNone/>
            </a:pPr>
            <a:r>
              <a:rPr lang="it-IT" sz="1400" dirty="0"/>
              <a:t>La prima compare indirettamente è </a:t>
            </a:r>
            <a:r>
              <a:rPr lang="it-IT" sz="1400" b="1" dirty="0"/>
              <a:t>Marzia</a:t>
            </a:r>
            <a:r>
              <a:rPr lang="it-IT" sz="1400" dirty="0"/>
              <a:t>, la moglie di Catone l’Uticense (o il giovane), messo da Dante a fare il guardiano del Purgatorio.</a:t>
            </a:r>
          </a:p>
          <a:p>
            <a:pPr marL="152400" indent="0">
              <a:buNone/>
            </a:pPr>
            <a:r>
              <a:rPr lang="it-IT" sz="1400" dirty="0"/>
              <a:t>Anche la seconda donna che s’incontra compare indirettamente è </a:t>
            </a:r>
            <a:r>
              <a:rPr lang="it-IT" sz="1400" b="1" dirty="0"/>
              <a:t>Giovanna</a:t>
            </a:r>
            <a:r>
              <a:rPr lang="it-IT" sz="1400" dirty="0"/>
              <a:t>, moglie di Bonconte da </a:t>
            </a:r>
            <a:r>
              <a:rPr lang="it-IT" sz="1400" dirty="0" err="1"/>
              <a:t>Montefeltro.Subito</a:t>
            </a:r>
            <a:r>
              <a:rPr lang="it-IT" sz="1400" dirty="0"/>
              <a:t> dopo il colloquio con Bonconte un’anima si rivolge a Dante è </a:t>
            </a:r>
            <a:r>
              <a:rPr lang="it-IT" sz="1400" b="1" dirty="0"/>
              <a:t>Pia de’ Tolomei</a:t>
            </a:r>
            <a:r>
              <a:rPr lang="it-IT" sz="1400" dirty="0"/>
              <a:t>.</a:t>
            </a:r>
          </a:p>
          <a:p>
            <a:pPr marL="152400" indent="0">
              <a:buNone/>
            </a:pPr>
            <a:r>
              <a:rPr lang="it-IT" sz="1400" dirty="0"/>
              <a:t> Il suo intervento è brevissimo e dolcissimo: “</a:t>
            </a:r>
            <a:r>
              <a:rPr lang="it-IT" sz="1400" b="1" dirty="0"/>
              <a:t>Quando sarai tornato sulla terra e ti sarai riposato per il lungo viaggio, ricordati di me, io sono la Pia Nacqui a Siena e morii in Maremma. Si salvi mio marito che mi ha dato l’anello nuziale e poi mi ha sposato”. </a:t>
            </a:r>
          </a:p>
          <a:p>
            <a:pPr marL="152400" indent="0">
              <a:buNone/>
            </a:pPr>
            <a:r>
              <a:rPr lang="it-IT" sz="1400" dirty="0"/>
              <a:t>Si sposta poi nella prima cornice dove incontra i superbi e gli invidiosi.</a:t>
            </a:r>
          </a:p>
          <a:p>
            <a:pPr marL="152400" indent="0">
              <a:buNone/>
            </a:pPr>
            <a:r>
              <a:rPr lang="it-IT" sz="1400" dirty="0"/>
              <a:t>.Una delle anime si rivolge a lui e gli racconta la sua storia. È </a:t>
            </a:r>
            <a:r>
              <a:rPr lang="it-IT" sz="1400" b="1" dirty="0" err="1"/>
              <a:t>Sapìa</a:t>
            </a:r>
            <a:r>
              <a:rPr lang="it-IT" sz="1400" b="1" dirty="0"/>
              <a:t> di Siena</a:t>
            </a:r>
            <a:r>
              <a:rPr lang="it-IT" sz="1400" dirty="0"/>
              <a:t>, ma contro l’augurio di essere saggia, implicito nel suo nome, essa non fu saggia. </a:t>
            </a:r>
          </a:p>
          <a:p>
            <a:pPr marL="152400" indent="0">
              <a:buNone/>
            </a:pPr>
            <a:r>
              <a:rPr lang="it-IT" sz="1400" dirty="0"/>
              <a:t>In </a:t>
            </a:r>
            <a:r>
              <a:rPr lang="it-IT" sz="1400" dirty="0" err="1"/>
              <a:t>Pg</a:t>
            </a:r>
            <a:r>
              <a:rPr lang="it-IT" sz="1400" dirty="0"/>
              <a:t> XV al poeta pare di essere rapito all’improvviso in una visione estatica e di vedere in un tempio più persone: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1400" dirty="0"/>
              <a:t>La prima visione riguarda </a:t>
            </a:r>
            <a:r>
              <a:rPr lang="it-IT" sz="1400" b="1" dirty="0"/>
              <a:t>Maria</a:t>
            </a:r>
            <a:r>
              <a:rPr lang="it-IT" sz="1400" dirty="0"/>
              <a:t>, che è contenta di aver trovato Gesù nel tempio tra i dottori.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1400" dirty="0"/>
              <a:t>La seconda mostra la storia di</a:t>
            </a:r>
            <a:r>
              <a:rPr lang="it-IT" sz="1400" b="1" dirty="0"/>
              <a:t> Mardocheo</a:t>
            </a:r>
            <a:r>
              <a:rPr lang="it-IT" sz="1400" dirty="0"/>
              <a:t>, ripresa dalla Bibbia Incontra infine sua sorella</a:t>
            </a:r>
            <a:r>
              <a:rPr lang="it-IT" sz="1400" b="1" dirty="0"/>
              <a:t> Piccarda Donati</a:t>
            </a:r>
            <a:r>
              <a:rPr lang="it-IT" sz="1400" dirty="0"/>
              <a:t>, tanto bella quanto buona, che si trova già in Paradiso. 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CF89952-972F-47FD-B6FB-A2506C5F7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116" y="1290066"/>
            <a:ext cx="2706884" cy="3332734"/>
          </a:xfrm>
          <a:prstGeom prst="rect">
            <a:avLst/>
          </a:prstGeom>
        </p:spPr>
      </p:pic>
      <p:grpSp>
        <p:nvGrpSpPr>
          <p:cNvPr id="9" name="Google Shape;742;p34">
            <a:extLst>
              <a:ext uri="{FF2B5EF4-FFF2-40B4-BE49-F238E27FC236}">
                <a16:creationId xmlns:a16="http://schemas.microsoft.com/office/drawing/2014/main" id="{A0E72FFF-7381-4E41-8743-9359C7BD09A3}"/>
              </a:ext>
            </a:extLst>
          </p:cNvPr>
          <p:cNvGrpSpPr/>
          <p:nvPr/>
        </p:nvGrpSpPr>
        <p:grpSpPr>
          <a:xfrm rot="-8375153">
            <a:off x="7902945" y="66999"/>
            <a:ext cx="783767" cy="633614"/>
            <a:chOff x="4154025" y="1550475"/>
            <a:chExt cx="384475" cy="265500"/>
          </a:xfrm>
        </p:grpSpPr>
        <p:sp>
          <p:nvSpPr>
            <p:cNvPr id="10" name="Google Shape;743;p34">
              <a:extLst>
                <a:ext uri="{FF2B5EF4-FFF2-40B4-BE49-F238E27FC236}">
                  <a16:creationId xmlns:a16="http://schemas.microsoft.com/office/drawing/2014/main" id="{2BF5E952-E1C1-4B76-A5EE-D8C5B0348A40}"/>
                </a:ext>
              </a:extLst>
            </p:cNvPr>
            <p:cNvSpPr/>
            <p:nvPr/>
          </p:nvSpPr>
          <p:spPr>
            <a:xfrm>
              <a:off x="4154025" y="1643400"/>
              <a:ext cx="285825" cy="172575"/>
            </a:xfrm>
            <a:custGeom>
              <a:avLst/>
              <a:gdLst/>
              <a:ahLst/>
              <a:cxnLst/>
              <a:rect l="l" t="t" r="r" b="b"/>
              <a:pathLst>
                <a:path w="11433" h="6903" extrusionOk="0">
                  <a:moveTo>
                    <a:pt x="8760" y="0"/>
                  </a:moveTo>
                  <a:cubicBezTo>
                    <a:pt x="4699" y="0"/>
                    <a:pt x="1054" y="2368"/>
                    <a:pt x="41" y="6635"/>
                  </a:cubicBezTo>
                  <a:cubicBezTo>
                    <a:pt x="0" y="6805"/>
                    <a:pt x="132" y="6902"/>
                    <a:pt x="269" y="6902"/>
                  </a:cubicBezTo>
                  <a:cubicBezTo>
                    <a:pt x="378" y="6902"/>
                    <a:pt x="490" y="6841"/>
                    <a:pt x="522" y="6707"/>
                  </a:cubicBezTo>
                  <a:cubicBezTo>
                    <a:pt x="1481" y="2667"/>
                    <a:pt x="4970" y="493"/>
                    <a:pt x="8788" y="493"/>
                  </a:cubicBezTo>
                  <a:cubicBezTo>
                    <a:pt x="9544" y="493"/>
                    <a:pt x="10313" y="578"/>
                    <a:pt x="11078" y="751"/>
                  </a:cubicBezTo>
                  <a:cubicBezTo>
                    <a:pt x="11098" y="756"/>
                    <a:pt x="11118" y="758"/>
                    <a:pt x="11136" y="758"/>
                  </a:cubicBezTo>
                  <a:cubicBezTo>
                    <a:pt x="11391" y="758"/>
                    <a:pt x="11433" y="334"/>
                    <a:pt x="11150" y="270"/>
                  </a:cubicBezTo>
                  <a:cubicBezTo>
                    <a:pt x="10348" y="89"/>
                    <a:pt x="9546" y="0"/>
                    <a:pt x="8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44;p34">
              <a:extLst>
                <a:ext uri="{FF2B5EF4-FFF2-40B4-BE49-F238E27FC236}">
                  <a16:creationId xmlns:a16="http://schemas.microsoft.com/office/drawing/2014/main" id="{E3510DDD-F4D8-420F-A8EC-24EBAC6B999B}"/>
                </a:ext>
              </a:extLst>
            </p:cNvPr>
            <p:cNvSpPr/>
            <p:nvPr/>
          </p:nvSpPr>
          <p:spPr>
            <a:xfrm>
              <a:off x="4198050" y="1613150"/>
              <a:ext cx="66250" cy="85625"/>
            </a:xfrm>
            <a:custGeom>
              <a:avLst/>
              <a:gdLst/>
              <a:ahLst/>
              <a:cxnLst/>
              <a:rect l="l" t="t" r="r" b="b"/>
              <a:pathLst>
                <a:path w="2650" h="3425" extrusionOk="0">
                  <a:moveTo>
                    <a:pt x="348" y="0"/>
                  </a:moveTo>
                  <a:cubicBezTo>
                    <a:pt x="196" y="0"/>
                    <a:pt x="93" y="24"/>
                    <a:pt x="73" y="64"/>
                  </a:cubicBezTo>
                  <a:cubicBezTo>
                    <a:pt x="1" y="208"/>
                    <a:pt x="1001" y="517"/>
                    <a:pt x="1313" y="1453"/>
                  </a:cubicBezTo>
                  <a:cubicBezTo>
                    <a:pt x="1642" y="2441"/>
                    <a:pt x="947" y="3356"/>
                    <a:pt x="1075" y="3421"/>
                  </a:cubicBezTo>
                  <a:cubicBezTo>
                    <a:pt x="1080" y="3424"/>
                    <a:pt x="1087" y="3425"/>
                    <a:pt x="1094" y="3425"/>
                  </a:cubicBezTo>
                  <a:cubicBezTo>
                    <a:pt x="1322" y="3425"/>
                    <a:pt x="2650" y="2210"/>
                    <a:pt x="2216" y="1084"/>
                  </a:cubicBezTo>
                  <a:cubicBezTo>
                    <a:pt x="1901" y="266"/>
                    <a:pt x="854" y="0"/>
                    <a:pt x="3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45;p34">
              <a:extLst>
                <a:ext uri="{FF2B5EF4-FFF2-40B4-BE49-F238E27FC236}">
                  <a16:creationId xmlns:a16="http://schemas.microsoft.com/office/drawing/2014/main" id="{82D6389C-E912-4BE0-945C-5C5A42C785F2}"/>
                </a:ext>
              </a:extLst>
            </p:cNvPr>
            <p:cNvSpPr/>
            <p:nvPr/>
          </p:nvSpPr>
          <p:spPr>
            <a:xfrm>
              <a:off x="4263775" y="1575325"/>
              <a:ext cx="42400" cy="91300"/>
            </a:xfrm>
            <a:custGeom>
              <a:avLst/>
              <a:gdLst/>
              <a:ahLst/>
              <a:cxnLst/>
              <a:rect l="l" t="t" r="r" b="b"/>
              <a:pathLst>
                <a:path w="1696" h="3652" extrusionOk="0">
                  <a:moveTo>
                    <a:pt x="200" y="1"/>
                  </a:moveTo>
                  <a:cubicBezTo>
                    <a:pt x="177" y="1"/>
                    <a:pt x="158" y="5"/>
                    <a:pt x="141" y="15"/>
                  </a:cubicBezTo>
                  <a:cubicBezTo>
                    <a:pt x="1" y="95"/>
                    <a:pt x="184" y="493"/>
                    <a:pt x="450" y="1829"/>
                  </a:cubicBezTo>
                  <a:cubicBezTo>
                    <a:pt x="732" y="3235"/>
                    <a:pt x="697" y="3635"/>
                    <a:pt x="836" y="3651"/>
                  </a:cubicBezTo>
                  <a:cubicBezTo>
                    <a:pt x="839" y="3651"/>
                    <a:pt x="842" y="3651"/>
                    <a:pt x="845" y="3651"/>
                  </a:cubicBezTo>
                  <a:cubicBezTo>
                    <a:pt x="1100" y="3651"/>
                    <a:pt x="1696" y="2441"/>
                    <a:pt x="1360" y="1353"/>
                  </a:cubicBezTo>
                  <a:cubicBezTo>
                    <a:pt x="1124" y="586"/>
                    <a:pt x="462" y="1"/>
                    <a:pt x="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46;p34">
              <a:extLst>
                <a:ext uri="{FF2B5EF4-FFF2-40B4-BE49-F238E27FC236}">
                  <a16:creationId xmlns:a16="http://schemas.microsoft.com/office/drawing/2014/main" id="{5B836D50-DFF8-4D71-8365-36490F978D26}"/>
                </a:ext>
              </a:extLst>
            </p:cNvPr>
            <p:cNvSpPr/>
            <p:nvPr/>
          </p:nvSpPr>
          <p:spPr>
            <a:xfrm>
              <a:off x="4315125" y="1550475"/>
              <a:ext cx="44800" cy="108450"/>
            </a:xfrm>
            <a:custGeom>
              <a:avLst/>
              <a:gdLst/>
              <a:ahLst/>
              <a:cxnLst/>
              <a:rect l="l" t="t" r="r" b="b"/>
              <a:pathLst>
                <a:path w="1792" h="4338" extrusionOk="0">
                  <a:moveTo>
                    <a:pt x="595" y="1"/>
                  </a:moveTo>
                  <a:cubicBezTo>
                    <a:pt x="575" y="1"/>
                    <a:pt x="557" y="3"/>
                    <a:pt x="539" y="9"/>
                  </a:cubicBezTo>
                  <a:cubicBezTo>
                    <a:pt x="304" y="81"/>
                    <a:pt x="416" y="621"/>
                    <a:pt x="225" y="2626"/>
                  </a:cubicBezTo>
                  <a:cubicBezTo>
                    <a:pt x="100" y="3944"/>
                    <a:pt x="1" y="4250"/>
                    <a:pt x="146" y="4322"/>
                  </a:cubicBezTo>
                  <a:cubicBezTo>
                    <a:pt x="167" y="4332"/>
                    <a:pt x="193" y="4337"/>
                    <a:pt x="221" y="4337"/>
                  </a:cubicBezTo>
                  <a:cubicBezTo>
                    <a:pt x="637" y="4337"/>
                    <a:pt x="1791" y="3270"/>
                    <a:pt x="1781" y="2002"/>
                  </a:cubicBezTo>
                  <a:cubicBezTo>
                    <a:pt x="1773" y="957"/>
                    <a:pt x="974" y="1"/>
                    <a:pt x="5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47;p34">
              <a:extLst>
                <a:ext uri="{FF2B5EF4-FFF2-40B4-BE49-F238E27FC236}">
                  <a16:creationId xmlns:a16="http://schemas.microsoft.com/office/drawing/2014/main" id="{289A1472-4E31-4BFD-B4A8-0919DADA5CD4}"/>
                </a:ext>
              </a:extLst>
            </p:cNvPr>
            <p:cNvSpPr/>
            <p:nvPr/>
          </p:nvSpPr>
          <p:spPr>
            <a:xfrm>
              <a:off x="4351850" y="1599950"/>
              <a:ext cx="99275" cy="52450"/>
            </a:xfrm>
            <a:custGeom>
              <a:avLst/>
              <a:gdLst/>
              <a:ahLst/>
              <a:cxnLst/>
              <a:rect l="l" t="t" r="r" b="b"/>
              <a:pathLst>
                <a:path w="3971" h="2098" extrusionOk="0">
                  <a:moveTo>
                    <a:pt x="3327" y="1"/>
                  </a:moveTo>
                  <a:cubicBezTo>
                    <a:pt x="2961" y="1"/>
                    <a:pt x="2469" y="89"/>
                    <a:pt x="2040" y="252"/>
                  </a:cubicBezTo>
                  <a:cubicBezTo>
                    <a:pt x="900" y="688"/>
                    <a:pt x="0" y="1734"/>
                    <a:pt x="171" y="2012"/>
                  </a:cubicBezTo>
                  <a:cubicBezTo>
                    <a:pt x="207" y="2071"/>
                    <a:pt x="292" y="2097"/>
                    <a:pt x="412" y="2097"/>
                  </a:cubicBezTo>
                  <a:cubicBezTo>
                    <a:pt x="869" y="2097"/>
                    <a:pt x="1827" y="1720"/>
                    <a:pt x="2483" y="1357"/>
                  </a:cubicBezTo>
                  <a:cubicBezTo>
                    <a:pt x="2960" y="1094"/>
                    <a:pt x="3970" y="457"/>
                    <a:pt x="3860" y="166"/>
                  </a:cubicBezTo>
                  <a:cubicBezTo>
                    <a:pt x="3817" y="54"/>
                    <a:pt x="3610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48;p34">
              <a:extLst>
                <a:ext uri="{FF2B5EF4-FFF2-40B4-BE49-F238E27FC236}">
                  <a16:creationId xmlns:a16="http://schemas.microsoft.com/office/drawing/2014/main" id="{31AE9421-D922-4C28-8F67-C20D4E1813EE}"/>
                </a:ext>
              </a:extLst>
            </p:cNvPr>
            <p:cNvSpPr/>
            <p:nvPr/>
          </p:nvSpPr>
          <p:spPr>
            <a:xfrm>
              <a:off x="4362700" y="1647900"/>
              <a:ext cx="43825" cy="66775"/>
            </a:xfrm>
            <a:custGeom>
              <a:avLst/>
              <a:gdLst/>
              <a:ahLst/>
              <a:cxnLst/>
              <a:rect l="l" t="t" r="r" b="b"/>
              <a:pathLst>
                <a:path w="1753" h="2671" extrusionOk="0">
                  <a:moveTo>
                    <a:pt x="349" y="0"/>
                  </a:moveTo>
                  <a:cubicBezTo>
                    <a:pt x="316" y="0"/>
                    <a:pt x="286" y="7"/>
                    <a:pt x="261" y="21"/>
                  </a:cubicBezTo>
                  <a:cubicBezTo>
                    <a:pt x="0" y="163"/>
                    <a:pt x="190" y="1107"/>
                    <a:pt x="562" y="1763"/>
                  </a:cubicBezTo>
                  <a:cubicBezTo>
                    <a:pt x="776" y="2141"/>
                    <a:pt x="1190" y="2671"/>
                    <a:pt x="1452" y="2671"/>
                  </a:cubicBezTo>
                  <a:cubicBezTo>
                    <a:pt x="1473" y="2671"/>
                    <a:pt x="1493" y="2667"/>
                    <a:pt x="1512" y="2660"/>
                  </a:cubicBezTo>
                  <a:cubicBezTo>
                    <a:pt x="1752" y="2567"/>
                    <a:pt x="1751" y="1873"/>
                    <a:pt x="1583" y="1355"/>
                  </a:cubicBezTo>
                  <a:cubicBezTo>
                    <a:pt x="1339" y="616"/>
                    <a:pt x="672" y="0"/>
                    <a:pt x="3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49;p34">
              <a:extLst>
                <a:ext uri="{FF2B5EF4-FFF2-40B4-BE49-F238E27FC236}">
                  <a16:creationId xmlns:a16="http://schemas.microsoft.com/office/drawing/2014/main" id="{A9C3F6E8-F5BD-4A05-9355-2F7B80DFF674}"/>
                </a:ext>
              </a:extLst>
            </p:cNvPr>
            <p:cNvSpPr/>
            <p:nvPr/>
          </p:nvSpPr>
          <p:spPr>
            <a:xfrm>
              <a:off x="4315925" y="1653525"/>
              <a:ext cx="43875" cy="66825"/>
            </a:xfrm>
            <a:custGeom>
              <a:avLst/>
              <a:gdLst/>
              <a:ahLst/>
              <a:cxnLst/>
              <a:rect l="l" t="t" r="r" b="b"/>
              <a:pathLst>
                <a:path w="1755" h="2673" extrusionOk="0">
                  <a:moveTo>
                    <a:pt x="349" y="1"/>
                  </a:moveTo>
                  <a:cubicBezTo>
                    <a:pt x="316" y="1"/>
                    <a:pt x="286" y="8"/>
                    <a:pt x="261" y="21"/>
                  </a:cubicBezTo>
                  <a:cubicBezTo>
                    <a:pt x="1" y="165"/>
                    <a:pt x="192" y="1107"/>
                    <a:pt x="563" y="1764"/>
                  </a:cubicBezTo>
                  <a:cubicBezTo>
                    <a:pt x="776" y="2141"/>
                    <a:pt x="1191" y="2672"/>
                    <a:pt x="1452" y="2672"/>
                  </a:cubicBezTo>
                  <a:cubicBezTo>
                    <a:pt x="1473" y="2672"/>
                    <a:pt x="1493" y="2669"/>
                    <a:pt x="1513" y="2661"/>
                  </a:cubicBezTo>
                  <a:cubicBezTo>
                    <a:pt x="1755" y="2567"/>
                    <a:pt x="1754" y="1872"/>
                    <a:pt x="1583" y="1355"/>
                  </a:cubicBezTo>
                  <a:cubicBezTo>
                    <a:pt x="1339" y="617"/>
                    <a:pt x="671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50;p34">
              <a:extLst>
                <a:ext uri="{FF2B5EF4-FFF2-40B4-BE49-F238E27FC236}">
                  <a16:creationId xmlns:a16="http://schemas.microsoft.com/office/drawing/2014/main" id="{F7684CF6-8315-49CE-91D4-4D498AD32536}"/>
                </a:ext>
              </a:extLst>
            </p:cNvPr>
            <p:cNvSpPr/>
            <p:nvPr/>
          </p:nvSpPr>
          <p:spPr>
            <a:xfrm>
              <a:off x="4266050" y="1666700"/>
              <a:ext cx="65675" cy="84900"/>
            </a:xfrm>
            <a:custGeom>
              <a:avLst/>
              <a:gdLst/>
              <a:ahLst/>
              <a:cxnLst/>
              <a:rect l="l" t="t" r="r" b="b"/>
              <a:pathLst>
                <a:path w="2627" h="3396" extrusionOk="0">
                  <a:moveTo>
                    <a:pt x="345" y="0"/>
                  </a:moveTo>
                  <a:cubicBezTo>
                    <a:pt x="302" y="0"/>
                    <a:pt x="267" y="10"/>
                    <a:pt x="242" y="31"/>
                  </a:cubicBezTo>
                  <a:cubicBezTo>
                    <a:pt x="1" y="232"/>
                    <a:pt x="713" y="1428"/>
                    <a:pt x="865" y="1685"/>
                  </a:cubicBezTo>
                  <a:cubicBezTo>
                    <a:pt x="1215" y="2272"/>
                    <a:pt x="1986" y="3395"/>
                    <a:pt x="2312" y="3395"/>
                  </a:cubicBezTo>
                  <a:cubicBezTo>
                    <a:pt x="2331" y="3395"/>
                    <a:pt x="2347" y="3392"/>
                    <a:pt x="2363" y="3385"/>
                  </a:cubicBezTo>
                  <a:cubicBezTo>
                    <a:pt x="2626" y="3259"/>
                    <a:pt x="2462" y="2006"/>
                    <a:pt x="1790" y="1091"/>
                  </a:cubicBezTo>
                  <a:cubicBezTo>
                    <a:pt x="1338" y="476"/>
                    <a:pt x="644" y="0"/>
                    <a:pt x="3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51;p34">
              <a:extLst>
                <a:ext uri="{FF2B5EF4-FFF2-40B4-BE49-F238E27FC236}">
                  <a16:creationId xmlns:a16="http://schemas.microsoft.com/office/drawing/2014/main" id="{9AE6F7B6-01E2-4F44-953D-E1F25EB92029}"/>
                </a:ext>
              </a:extLst>
            </p:cNvPr>
            <p:cNvSpPr/>
            <p:nvPr/>
          </p:nvSpPr>
          <p:spPr>
            <a:xfrm>
              <a:off x="4414450" y="1629950"/>
              <a:ext cx="91850" cy="80225"/>
            </a:xfrm>
            <a:custGeom>
              <a:avLst/>
              <a:gdLst/>
              <a:ahLst/>
              <a:cxnLst/>
              <a:rect l="l" t="t" r="r" b="b"/>
              <a:pathLst>
                <a:path w="3674" h="3209" extrusionOk="0">
                  <a:moveTo>
                    <a:pt x="1905" y="1"/>
                  </a:moveTo>
                  <a:cubicBezTo>
                    <a:pt x="1180" y="1"/>
                    <a:pt x="443" y="376"/>
                    <a:pt x="281" y="871"/>
                  </a:cubicBezTo>
                  <a:cubicBezTo>
                    <a:pt x="0" y="1737"/>
                    <a:pt x="1391" y="3208"/>
                    <a:pt x="2432" y="3208"/>
                  </a:cubicBezTo>
                  <a:cubicBezTo>
                    <a:pt x="2545" y="3208"/>
                    <a:pt x="2654" y="3191"/>
                    <a:pt x="2757" y="3153"/>
                  </a:cubicBezTo>
                  <a:cubicBezTo>
                    <a:pt x="3256" y="2969"/>
                    <a:pt x="3673" y="2282"/>
                    <a:pt x="3655" y="1642"/>
                  </a:cubicBezTo>
                  <a:cubicBezTo>
                    <a:pt x="3645" y="1324"/>
                    <a:pt x="3530" y="1080"/>
                    <a:pt x="3486" y="988"/>
                  </a:cubicBezTo>
                  <a:cubicBezTo>
                    <a:pt x="3274" y="548"/>
                    <a:pt x="2915" y="284"/>
                    <a:pt x="2662" y="162"/>
                  </a:cubicBezTo>
                  <a:cubicBezTo>
                    <a:pt x="2430" y="50"/>
                    <a:pt x="2168" y="1"/>
                    <a:pt x="19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52;p34">
              <a:extLst>
                <a:ext uri="{FF2B5EF4-FFF2-40B4-BE49-F238E27FC236}">
                  <a16:creationId xmlns:a16="http://schemas.microsoft.com/office/drawing/2014/main" id="{86ADD9AB-B2ED-4791-B6F1-6F2AF0E2CFA5}"/>
                </a:ext>
              </a:extLst>
            </p:cNvPr>
            <p:cNvSpPr/>
            <p:nvPr/>
          </p:nvSpPr>
          <p:spPr>
            <a:xfrm>
              <a:off x="4415025" y="1619175"/>
              <a:ext cx="123475" cy="40425"/>
            </a:xfrm>
            <a:custGeom>
              <a:avLst/>
              <a:gdLst/>
              <a:ahLst/>
              <a:cxnLst/>
              <a:rect l="l" t="t" r="r" b="b"/>
              <a:pathLst>
                <a:path w="4939" h="1617" extrusionOk="0">
                  <a:moveTo>
                    <a:pt x="2698" y="0"/>
                  </a:moveTo>
                  <a:cubicBezTo>
                    <a:pt x="2458" y="0"/>
                    <a:pt x="2212" y="26"/>
                    <a:pt x="1970" y="85"/>
                  </a:cubicBezTo>
                  <a:cubicBezTo>
                    <a:pt x="874" y="353"/>
                    <a:pt x="1" y="1264"/>
                    <a:pt x="132" y="1540"/>
                  </a:cubicBezTo>
                  <a:cubicBezTo>
                    <a:pt x="157" y="1592"/>
                    <a:pt x="215" y="1617"/>
                    <a:pt x="342" y="1617"/>
                  </a:cubicBezTo>
                  <a:cubicBezTo>
                    <a:pt x="615" y="1617"/>
                    <a:pt x="1205" y="1506"/>
                    <a:pt x="2468" y="1327"/>
                  </a:cubicBezTo>
                  <a:cubicBezTo>
                    <a:pt x="4518" y="1034"/>
                    <a:pt x="4878" y="1053"/>
                    <a:pt x="4898" y="899"/>
                  </a:cubicBezTo>
                  <a:cubicBezTo>
                    <a:pt x="4939" y="624"/>
                    <a:pt x="3884" y="0"/>
                    <a:pt x="26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53;p34">
              <a:extLst>
                <a:ext uri="{FF2B5EF4-FFF2-40B4-BE49-F238E27FC236}">
                  <a16:creationId xmlns:a16="http://schemas.microsoft.com/office/drawing/2014/main" id="{2ADBCDA4-9D77-41E4-BF39-F8C41D7067F7}"/>
                </a:ext>
              </a:extLst>
            </p:cNvPr>
            <p:cNvSpPr/>
            <p:nvPr/>
          </p:nvSpPr>
          <p:spPr>
            <a:xfrm>
              <a:off x="4414900" y="1591175"/>
              <a:ext cx="99450" cy="63700"/>
            </a:xfrm>
            <a:custGeom>
              <a:avLst/>
              <a:gdLst/>
              <a:ahLst/>
              <a:cxnLst/>
              <a:rect l="l" t="t" r="r" b="b"/>
              <a:pathLst>
                <a:path w="3978" h="2548" extrusionOk="0">
                  <a:moveTo>
                    <a:pt x="2015" y="1"/>
                  </a:moveTo>
                  <a:cubicBezTo>
                    <a:pt x="1941" y="1"/>
                    <a:pt x="1870" y="12"/>
                    <a:pt x="1796" y="42"/>
                  </a:cubicBezTo>
                  <a:cubicBezTo>
                    <a:pt x="542" y="550"/>
                    <a:pt x="0" y="2308"/>
                    <a:pt x="288" y="2534"/>
                  </a:cubicBezTo>
                  <a:cubicBezTo>
                    <a:pt x="300" y="2543"/>
                    <a:pt x="312" y="2547"/>
                    <a:pt x="327" y="2547"/>
                  </a:cubicBezTo>
                  <a:cubicBezTo>
                    <a:pt x="542" y="2547"/>
                    <a:pt x="1053" y="1536"/>
                    <a:pt x="2268" y="1227"/>
                  </a:cubicBezTo>
                  <a:cubicBezTo>
                    <a:pt x="2556" y="1154"/>
                    <a:pt x="2996" y="1091"/>
                    <a:pt x="3446" y="746"/>
                  </a:cubicBezTo>
                  <a:cubicBezTo>
                    <a:pt x="3678" y="569"/>
                    <a:pt x="3978" y="268"/>
                    <a:pt x="3908" y="137"/>
                  </a:cubicBezTo>
                  <a:cubicBezTo>
                    <a:pt x="3885" y="92"/>
                    <a:pt x="3824" y="77"/>
                    <a:pt x="3738" y="77"/>
                  </a:cubicBezTo>
                  <a:cubicBezTo>
                    <a:pt x="3633" y="77"/>
                    <a:pt x="3491" y="99"/>
                    <a:pt x="3335" y="114"/>
                  </a:cubicBezTo>
                  <a:cubicBezTo>
                    <a:pt x="3225" y="124"/>
                    <a:pt x="3125" y="129"/>
                    <a:pt x="3032" y="129"/>
                  </a:cubicBezTo>
                  <a:cubicBezTo>
                    <a:pt x="2533" y="129"/>
                    <a:pt x="2260" y="1"/>
                    <a:pt x="20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54;p34">
              <a:extLst>
                <a:ext uri="{FF2B5EF4-FFF2-40B4-BE49-F238E27FC236}">
                  <a16:creationId xmlns:a16="http://schemas.microsoft.com/office/drawing/2014/main" id="{2CB20DBA-9AD7-4E3C-9D8B-EB3104ED9E3E}"/>
                </a:ext>
              </a:extLst>
            </p:cNvPr>
            <p:cNvSpPr/>
            <p:nvPr/>
          </p:nvSpPr>
          <p:spPr>
            <a:xfrm>
              <a:off x="4411650" y="1657450"/>
              <a:ext cx="80625" cy="85375"/>
            </a:xfrm>
            <a:custGeom>
              <a:avLst/>
              <a:gdLst/>
              <a:ahLst/>
              <a:cxnLst/>
              <a:rect l="l" t="t" r="r" b="b"/>
              <a:pathLst>
                <a:path w="3225" h="3415" extrusionOk="0">
                  <a:moveTo>
                    <a:pt x="307" y="1"/>
                  </a:moveTo>
                  <a:cubicBezTo>
                    <a:pt x="293" y="1"/>
                    <a:pt x="280" y="3"/>
                    <a:pt x="268" y="9"/>
                  </a:cubicBezTo>
                  <a:cubicBezTo>
                    <a:pt x="0" y="136"/>
                    <a:pt x="92" y="1295"/>
                    <a:pt x="696" y="2136"/>
                  </a:cubicBezTo>
                  <a:cubicBezTo>
                    <a:pt x="1312" y="2994"/>
                    <a:pt x="2386" y="3415"/>
                    <a:pt x="2883" y="3415"/>
                  </a:cubicBezTo>
                  <a:cubicBezTo>
                    <a:pt x="3007" y="3415"/>
                    <a:pt x="3095" y="3389"/>
                    <a:pt x="3132" y="3337"/>
                  </a:cubicBezTo>
                  <a:cubicBezTo>
                    <a:pt x="3225" y="3205"/>
                    <a:pt x="2787" y="2683"/>
                    <a:pt x="1911" y="1646"/>
                  </a:cubicBezTo>
                  <a:cubicBezTo>
                    <a:pt x="1003" y="572"/>
                    <a:pt x="515" y="1"/>
                    <a:pt x="3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55;p34">
              <a:extLst>
                <a:ext uri="{FF2B5EF4-FFF2-40B4-BE49-F238E27FC236}">
                  <a16:creationId xmlns:a16="http://schemas.microsoft.com/office/drawing/2014/main" id="{5CD6D053-DF4D-4584-AFD6-F73321E33451}"/>
                </a:ext>
              </a:extLst>
            </p:cNvPr>
            <p:cNvSpPr/>
            <p:nvPr/>
          </p:nvSpPr>
          <p:spPr>
            <a:xfrm>
              <a:off x="4423325" y="1645825"/>
              <a:ext cx="104800" cy="33250"/>
            </a:xfrm>
            <a:custGeom>
              <a:avLst/>
              <a:gdLst/>
              <a:ahLst/>
              <a:cxnLst/>
              <a:rect l="l" t="t" r="r" b="b"/>
              <a:pathLst>
                <a:path w="4192" h="1330" extrusionOk="0">
                  <a:moveTo>
                    <a:pt x="2470" y="0"/>
                  </a:moveTo>
                  <a:cubicBezTo>
                    <a:pt x="2301" y="0"/>
                    <a:pt x="2140" y="5"/>
                    <a:pt x="1995" y="14"/>
                  </a:cubicBezTo>
                  <a:cubicBezTo>
                    <a:pt x="1456" y="46"/>
                    <a:pt x="45" y="200"/>
                    <a:pt x="21" y="550"/>
                  </a:cubicBezTo>
                  <a:cubicBezTo>
                    <a:pt x="1" y="846"/>
                    <a:pt x="970" y="1329"/>
                    <a:pt x="2051" y="1329"/>
                  </a:cubicBezTo>
                  <a:cubicBezTo>
                    <a:pt x="2328" y="1329"/>
                    <a:pt x="2612" y="1297"/>
                    <a:pt x="2889" y="1223"/>
                  </a:cubicBezTo>
                  <a:cubicBezTo>
                    <a:pt x="3486" y="1062"/>
                    <a:pt x="4192" y="663"/>
                    <a:pt x="4143" y="387"/>
                  </a:cubicBezTo>
                  <a:cubicBezTo>
                    <a:pt x="4092" y="97"/>
                    <a:pt x="3216" y="0"/>
                    <a:pt x="24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56;p34">
              <a:extLst>
                <a:ext uri="{FF2B5EF4-FFF2-40B4-BE49-F238E27FC236}">
                  <a16:creationId xmlns:a16="http://schemas.microsoft.com/office/drawing/2014/main" id="{EC9802A3-245C-4625-8291-02885402B01C}"/>
                </a:ext>
              </a:extLst>
            </p:cNvPr>
            <p:cNvSpPr/>
            <p:nvPr/>
          </p:nvSpPr>
          <p:spPr>
            <a:xfrm>
              <a:off x="4421950" y="1654350"/>
              <a:ext cx="91150" cy="66100"/>
            </a:xfrm>
            <a:custGeom>
              <a:avLst/>
              <a:gdLst/>
              <a:ahLst/>
              <a:cxnLst/>
              <a:rect l="l" t="t" r="r" b="b"/>
              <a:pathLst>
                <a:path w="3646" h="2644" extrusionOk="0">
                  <a:moveTo>
                    <a:pt x="322" y="0"/>
                  </a:moveTo>
                  <a:cubicBezTo>
                    <a:pt x="279" y="0"/>
                    <a:pt x="244" y="11"/>
                    <a:pt x="218" y="34"/>
                  </a:cubicBezTo>
                  <a:cubicBezTo>
                    <a:pt x="1" y="229"/>
                    <a:pt x="440" y="1322"/>
                    <a:pt x="1268" y="1968"/>
                  </a:cubicBezTo>
                  <a:cubicBezTo>
                    <a:pt x="1881" y="2445"/>
                    <a:pt x="2664" y="2643"/>
                    <a:pt x="3145" y="2643"/>
                  </a:cubicBezTo>
                  <a:cubicBezTo>
                    <a:pt x="3380" y="2643"/>
                    <a:pt x="3543" y="2596"/>
                    <a:pt x="3580" y="2512"/>
                  </a:cubicBezTo>
                  <a:cubicBezTo>
                    <a:pt x="3645" y="2365"/>
                    <a:pt x="3303" y="2086"/>
                    <a:pt x="2614" y="1535"/>
                  </a:cubicBezTo>
                  <a:cubicBezTo>
                    <a:pt x="1710" y="810"/>
                    <a:pt x="700" y="0"/>
                    <a:pt x="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8998375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227C43-25D6-9007-EC92-7A1CAB290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31888"/>
            <a:ext cx="7704000" cy="572700"/>
          </a:xfrm>
        </p:spPr>
        <p:txBody>
          <a:bodyPr/>
          <a:lstStyle/>
          <a:p>
            <a:r>
              <a:rPr lang="it-IT" dirty="0"/>
              <a:t>LE DONNE DEL PARADISO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5B2189C-D9AE-F86C-0544-0D8CFFFA49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" y="804588"/>
            <a:ext cx="4043008" cy="4338913"/>
          </a:xfrm>
        </p:spPr>
        <p:txBody>
          <a:bodyPr/>
          <a:lstStyle/>
          <a:p>
            <a:pPr marL="152400" indent="0">
              <a:buNone/>
            </a:pPr>
            <a:r>
              <a:rPr lang="it-IT" sz="1400" dirty="0"/>
              <a:t>Agli inizi delle prime due cantiche Dante invoca </a:t>
            </a:r>
            <a:r>
              <a:rPr lang="it-IT" sz="1400" b="1" dirty="0"/>
              <a:t>le muse per </a:t>
            </a:r>
            <a:r>
              <a:rPr lang="it-IT" sz="1400" dirty="0"/>
              <a:t>la terza invoca</a:t>
            </a:r>
            <a:r>
              <a:rPr lang="it-IT" sz="1400" b="1" dirty="0"/>
              <a:t> le muse e Apollo </a:t>
            </a:r>
            <a:r>
              <a:rPr lang="it-IT" sz="1400" dirty="0"/>
              <a:t>perché è la più difficile da portare a termine ed ha bisogno di un aiuto maggiore.</a:t>
            </a:r>
          </a:p>
          <a:p>
            <a:pPr marL="152400" indent="0">
              <a:buNone/>
            </a:pPr>
            <a:r>
              <a:rPr lang="it-IT" sz="1400" b="1" dirty="0"/>
              <a:t>O muse, o mio alto ingegno, ora aiutatemi.</a:t>
            </a:r>
          </a:p>
          <a:p>
            <a:pPr marL="152400" indent="0">
              <a:buNone/>
            </a:pPr>
            <a:r>
              <a:rPr lang="it-IT" sz="1400" b="1" dirty="0"/>
              <a:t>O memoria che scrivesti ciò che vidi, qui apparirà il tuo valore</a:t>
            </a:r>
          </a:p>
          <a:p>
            <a:pPr marL="152400" indent="0">
              <a:buNone/>
            </a:pPr>
            <a:r>
              <a:rPr lang="it-IT" sz="1400" b="1" dirty="0"/>
              <a:t>Qui però la poesia, che ha cantato i morti alla grazia, risorga, o sante muse, poiché sono vostro. </a:t>
            </a:r>
          </a:p>
          <a:p>
            <a:pPr marL="152400" indent="0">
              <a:buNone/>
            </a:pPr>
            <a:r>
              <a:rPr lang="it-IT" sz="1400" b="1" dirty="0"/>
              <a:t>Qui </a:t>
            </a:r>
            <a:r>
              <a:rPr lang="it-IT" sz="1400" b="1" dirty="0" err="1"/>
              <a:t>Callìope</a:t>
            </a:r>
            <a:r>
              <a:rPr lang="it-IT" sz="1400" b="1" dirty="0"/>
              <a:t> si alzi un po’ in piedi, per accompagnare il mio canto con quella musica, di cui le misere </a:t>
            </a:r>
            <a:r>
              <a:rPr lang="it-IT" sz="1400" b="1" dirty="0" err="1"/>
              <a:t>Pièridi</a:t>
            </a:r>
            <a:r>
              <a:rPr lang="it-IT" sz="1400" b="1" dirty="0"/>
              <a:t> sentirono talmente la superiorità, che disperarono di sottrarsi alla vendetta della muse.</a:t>
            </a:r>
          </a:p>
          <a:p>
            <a:pPr marL="152400" indent="0">
              <a:buNone/>
            </a:pPr>
            <a:r>
              <a:rPr lang="it-IT" sz="1400" b="1" dirty="0"/>
              <a:t>O buon Apollo, all’ultimo lavoro fammi così fatto vaso del tuo valore poetico, come comandi per dare l’amato alloro! </a:t>
            </a:r>
            <a:endParaRPr lang="it-IT" sz="1400" dirty="0"/>
          </a:p>
          <a:p>
            <a:pPr marL="152400" indent="0">
              <a:buNone/>
            </a:pPr>
            <a:endParaRPr lang="it-IT" sz="14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6ADCC7A-D020-4FA4-93AF-7BB79917A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0993" y="952185"/>
            <a:ext cx="3014307" cy="4191315"/>
          </a:xfrm>
          <a:prstGeom prst="rect">
            <a:avLst/>
          </a:prstGeom>
        </p:spPr>
      </p:pic>
      <p:grpSp>
        <p:nvGrpSpPr>
          <p:cNvPr id="6" name="Google Shape;742;p34">
            <a:extLst>
              <a:ext uri="{FF2B5EF4-FFF2-40B4-BE49-F238E27FC236}">
                <a16:creationId xmlns:a16="http://schemas.microsoft.com/office/drawing/2014/main" id="{40C315E4-8E2D-487E-B466-F64290199CE3}"/>
              </a:ext>
            </a:extLst>
          </p:cNvPr>
          <p:cNvGrpSpPr/>
          <p:nvPr/>
        </p:nvGrpSpPr>
        <p:grpSpPr>
          <a:xfrm rot="-8375153">
            <a:off x="4106113" y="4150615"/>
            <a:ext cx="783767" cy="620184"/>
            <a:chOff x="4154025" y="1550475"/>
            <a:chExt cx="384475" cy="265500"/>
          </a:xfrm>
        </p:grpSpPr>
        <p:sp>
          <p:nvSpPr>
            <p:cNvPr id="7" name="Google Shape;743;p34">
              <a:extLst>
                <a:ext uri="{FF2B5EF4-FFF2-40B4-BE49-F238E27FC236}">
                  <a16:creationId xmlns:a16="http://schemas.microsoft.com/office/drawing/2014/main" id="{B709DF70-3414-4DE1-9C47-71DE2943827A}"/>
                </a:ext>
              </a:extLst>
            </p:cNvPr>
            <p:cNvSpPr/>
            <p:nvPr/>
          </p:nvSpPr>
          <p:spPr>
            <a:xfrm>
              <a:off x="4154025" y="1643400"/>
              <a:ext cx="285825" cy="172575"/>
            </a:xfrm>
            <a:custGeom>
              <a:avLst/>
              <a:gdLst/>
              <a:ahLst/>
              <a:cxnLst/>
              <a:rect l="l" t="t" r="r" b="b"/>
              <a:pathLst>
                <a:path w="11433" h="6903" extrusionOk="0">
                  <a:moveTo>
                    <a:pt x="8760" y="0"/>
                  </a:moveTo>
                  <a:cubicBezTo>
                    <a:pt x="4699" y="0"/>
                    <a:pt x="1054" y="2368"/>
                    <a:pt x="41" y="6635"/>
                  </a:cubicBezTo>
                  <a:cubicBezTo>
                    <a:pt x="0" y="6805"/>
                    <a:pt x="132" y="6902"/>
                    <a:pt x="269" y="6902"/>
                  </a:cubicBezTo>
                  <a:cubicBezTo>
                    <a:pt x="378" y="6902"/>
                    <a:pt x="490" y="6841"/>
                    <a:pt x="522" y="6707"/>
                  </a:cubicBezTo>
                  <a:cubicBezTo>
                    <a:pt x="1481" y="2667"/>
                    <a:pt x="4970" y="493"/>
                    <a:pt x="8788" y="493"/>
                  </a:cubicBezTo>
                  <a:cubicBezTo>
                    <a:pt x="9544" y="493"/>
                    <a:pt x="10313" y="578"/>
                    <a:pt x="11078" y="751"/>
                  </a:cubicBezTo>
                  <a:cubicBezTo>
                    <a:pt x="11098" y="756"/>
                    <a:pt x="11118" y="758"/>
                    <a:pt x="11136" y="758"/>
                  </a:cubicBezTo>
                  <a:cubicBezTo>
                    <a:pt x="11391" y="758"/>
                    <a:pt x="11433" y="334"/>
                    <a:pt x="11150" y="270"/>
                  </a:cubicBezTo>
                  <a:cubicBezTo>
                    <a:pt x="10348" y="89"/>
                    <a:pt x="9546" y="0"/>
                    <a:pt x="8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44;p34">
              <a:extLst>
                <a:ext uri="{FF2B5EF4-FFF2-40B4-BE49-F238E27FC236}">
                  <a16:creationId xmlns:a16="http://schemas.microsoft.com/office/drawing/2014/main" id="{0A3D39EB-8614-4971-A17C-D7DBE6B81E1F}"/>
                </a:ext>
              </a:extLst>
            </p:cNvPr>
            <p:cNvSpPr/>
            <p:nvPr/>
          </p:nvSpPr>
          <p:spPr>
            <a:xfrm>
              <a:off x="4198050" y="1613150"/>
              <a:ext cx="66250" cy="85625"/>
            </a:xfrm>
            <a:custGeom>
              <a:avLst/>
              <a:gdLst/>
              <a:ahLst/>
              <a:cxnLst/>
              <a:rect l="l" t="t" r="r" b="b"/>
              <a:pathLst>
                <a:path w="2650" h="3425" extrusionOk="0">
                  <a:moveTo>
                    <a:pt x="348" y="0"/>
                  </a:moveTo>
                  <a:cubicBezTo>
                    <a:pt x="196" y="0"/>
                    <a:pt x="93" y="24"/>
                    <a:pt x="73" y="64"/>
                  </a:cubicBezTo>
                  <a:cubicBezTo>
                    <a:pt x="1" y="208"/>
                    <a:pt x="1001" y="517"/>
                    <a:pt x="1313" y="1453"/>
                  </a:cubicBezTo>
                  <a:cubicBezTo>
                    <a:pt x="1642" y="2441"/>
                    <a:pt x="947" y="3356"/>
                    <a:pt x="1075" y="3421"/>
                  </a:cubicBezTo>
                  <a:cubicBezTo>
                    <a:pt x="1080" y="3424"/>
                    <a:pt x="1087" y="3425"/>
                    <a:pt x="1094" y="3425"/>
                  </a:cubicBezTo>
                  <a:cubicBezTo>
                    <a:pt x="1322" y="3425"/>
                    <a:pt x="2650" y="2210"/>
                    <a:pt x="2216" y="1084"/>
                  </a:cubicBezTo>
                  <a:cubicBezTo>
                    <a:pt x="1901" y="266"/>
                    <a:pt x="854" y="0"/>
                    <a:pt x="3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45;p34">
              <a:extLst>
                <a:ext uri="{FF2B5EF4-FFF2-40B4-BE49-F238E27FC236}">
                  <a16:creationId xmlns:a16="http://schemas.microsoft.com/office/drawing/2014/main" id="{630B04C9-3F04-4474-AC76-B6778CE87BDC}"/>
                </a:ext>
              </a:extLst>
            </p:cNvPr>
            <p:cNvSpPr/>
            <p:nvPr/>
          </p:nvSpPr>
          <p:spPr>
            <a:xfrm>
              <a:off x="4263775" y="1575325"/>
              <a:ext cx="42400" cy="91300"/>
            </a:xfrm>
            <a:custGeom>
              <a:avLst/>
              <a:gdLst/>
              <a:ahLst/>
              <a:cxnLst/>
              <a:rect l="l" t="t" r="r" b="b"/>
              <a:pathLst>
                <a:path w="1696" h="3652" extrusionOk="0">
                  <a:moveTo>
                    <a:pt x="200" y="1"/>
                  </a:moveTo>
                  <a:cubicBezTo>
                    <a:pt x="177" y="1"/>
                    <a:pt x="158" y="5"/>
                    <a:pt x="141" y="15"/>
                  </a:cubicBezTo>
                  <a:cubicBezTo>
                    <a:pt x="1" y="95"/>
                    <a:pt x="184" y="493"/>
                    <a:pt x="450" y="1829"/>
                  </a:cubicBezTo>
                  <a:cubicBezTo>
                    <a:pt x="732" y="3235"/>
                    <a:pt x="697" y="3635"/>
                    <a:pt x="836" y="3651"/>
                  </a:cubicBezTo>
                  <a:cubicBezTo>
                    <a:pt x="839" y="3651"/>
                    <a:pt x="842" y="3651"/>
                    <a:pt x="845" y="3651"/>
                  </a:cubicBezTo>
                  <a:cubicBezTo>
                    <a:pt x="1100" y="3651"/>
                    <a:pt x="1696" y="2441"/>
                    <a:pt x="1360" y="1353"/>
                  </a:cubicBezTo>
                  <a:cubicBezTo>
                    <a:pt x="1124" y="586"/>
                    <a:pt x="462" y="1"/>
                    <a:pt x="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46;p34">
              <a:extLst>
                <a:ext uri="{FF2B5EF4-FFF2-40B4-BE49-F238E27FC236}">
                  <a16:creationId xmlns:a16="http://schemas.microsoft.com/office/drawing/2014/main" id="{921022AC-EE2A-418A-A801-658E67F8509D}"/>
                </a:ext>
              </a:extLst>
            </p:cNvPr>
            <p:cNvSpPr/>
            <p:nvPr/>
          </p:nvSpPr>
          <p:spPr>
            <a:xfrm>
              <a:off x="4315125" y="1550475"/>
              <a:ext cx="44800" cy="108450"/>
            </a:xfrm>
            <a:custGeom>
              <a:avLst/>
              <a:gdLst/>
              <a:ahLst/>
              <a:cxnLst/>
              <a:rect l="l" t="t" r="r" b="b"/>
              <a:pathLst>
                <a:path w="1792" h="4338" extrusionOk="0">
                  <a:moveTo>
                    <a:pt x="595" y="1"/>
                  </a:moveTo>
                  <a:cubicBezTo>
                    <a:pt x="575" y="1"/>
                    <a:pt x="557" y="3"/>
                    <a:pt x="539" y="9"/>
                  </a:cubicBezTo>
                  <a:cubicBezTo>
                    <a:pt x="304" y="81"/>
                    <a:pt x="416" y="621"/>
                    <a:pt x="225" y="2626"/>
                  </a:cubicBezTo>
                  <a:cubicBezTo>
                    <a:pt x="100" y="3944"/>
                    <a:pt x="1" y="4250"/>
                    <a:pt x="146" y="4322"/>
                  </a:cubicBezTo>
                  <a:cubicBezTo>
                    <a:pt x="167" y="4332"/>
                    <a:pt x="193" y="4337"/>
                    <a:pt x="221" y="4337"/>
                  </a:cubicBezTo>
                  <a:cubicBezTo>
                    <a:pt x="637" y="4337"/>
                    <a:pt x="1791" y="3270"/>
                    <a:pt x="1781" y="2002"/>
                  </a:cubicBezTo>
                  <a:cubicBezTo>
                    <a:pt x="1773" y="957"/>
                    <a:pt x="974" y="1"/>
                    <a:pt x="5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47;p34">
              <a:extLst>
                <a:ext uri="{FF2B5EF4-FFF2-40B4-BE49-F238E27FC236}">
                  <a16:creationId xmlns:a16="http://schemas.microsoft.com/office/drawing/2014/main" id="{30556D86-18BC-4986-9F04-9340FA5477AA}"/>
                </a:ext>
              </a:extLst>
            </p:cNvPr>
            <p:cNvSpPr/>
            <p:nvPr/>
          </p:nvSpPr>
          <p:spPr>
            <a:xfrm>
              <a:off x="4351850" y="1599950"/>
              <a:ext cx="99275" cy="52450"/>
            </a:xfrm>
            <a:custGeom>
              <a:avLst/>
              <a:gdLst/>
              <a:ahLst/>
              <a:cxnLst/>
              <a:rect l="l" t="t" r="r" b="b"/>
              <a:pathLst>
                <a:path w="3971" h="2098" extrusionOk="0">
                  <a:moveTo>
                    <a:pt x="3327" y="1"/>
                  </a:moveTo>
                  <a:cubicBezTo>
                    <a:pt x="2961" y="1"/>
                    <a:pt x="2469" y="89"/>
                    <a:pt x="2040" y="252"/>
                  </a:cubicBezTo>
                  <a:cubicBezTo>
                    <a:pt x="900" y="688"/>
                    <a:pt x="0" y="1734"/>
                    <a:pt x="171" y="2012"/>
                  </a:cubicBezTo>
                  <a:cubicBezTo>
                    <a:pt x="207" y="2071"/>
                    <a:pt x="292" y="2097"/>
                    <a:pt x="412" y="2097"/>
                  </a:cubicBezTo>
                  <a:cubicBezTo>
                    <a:pt x="869" y="2097"/>
                    <a:pt x="1827" y="1720"/>
                    <a:pt x="2483" y="1357"/>
                  </a:cubicBezTo>
                  <a:cubicBezTo>
                    <a:pt x="2960" y="1094"/>
                    <a:pt x="3970" y="457"/>
                    <a:pt x="3860" y="166"/>
                  </a:cubicBezTo>
                  <a:cubicBezTo>
                    <a:pt x="3817" y="54"/>
                    <a:pt x="3610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48;p34">
              <a:extLst>
                <a:ext uri="{FF2B5EF4-FFF2-40B4-BE49-F238E27FC236}">
                  <a16:creationId xmlns:a16="http://schemas.microsoft.com/office/drawing/2014/main" id="{620C0051-BCD7-4563-BB26-18A75C823295}"/>
                </a:ext>
              </a:extLst>
            </p:cNvPr>
            <p:cNvSpPr/>
            <p:nvPr/>
          </p:nvSpPr>
          <p:spPr>
            <a:xfrm>
              <a:off x="4362700" y="1647900"/>
              <a:ext cx="43825" cy="66775"/>
            </a:xfrm>
            <a:custGeom>
              <a:avLst/>
              <a:gdLst/>
              <a:ahLst/>
              <a:cxnLst/>
              <a:rect l="l" t="t" r="r" b="b"/>
              <a:pathLst>
                <a:path w="1753" h="2671" extrusionOk="0">
                  <a:moveTo>
                    <a:pt x="349" y="0"/>
                  </a:moveTo>
                  <a:cubicBezTo>
                    <a:pt x="316" y="0"/>
                    <a:pt x="286" y="7"/>
                    <a:pt x="261" y="21"/>
                  </a:cubicBezTo>
                  <a:cubicBezTo>
                    <a:pt x="0" y="163"/>
                    <a:pt x="190" y="1107"/>
                    <a:pt x="562" y="1763"/>
                  </a:cubicBezTo>
                  <a:cubicBezTo>
                    <a:pt x="776" y="2141"/>
                    <a:pt x="1190" y="2671"/>
                    <a:pt x="1452" y="2671"/>
                  </a:cubicBezTo>
                  <a:cubicBezTo>
                    <a:pt x="1473" y="2671"/>
                    <a:pt x="1493" y="2667"/>
                    <a:pt x="1512" y="2660"/>
                  </a:cubicBezTo>
                  <a:cubicBezTo>
                    <a:pt x="1752" y="2567"/>
                    <a:pt x="1751" y="1873"/>
                    <a:pt x="1583" y="1355"/>
                  </a:cubicBezTo>
                  <a:cubicBezTo>
                    <a:pt x="1339" y="616"/>
                    <a:pt x="672" y="0"/>
                    <a:pt x="3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49;p34">
              <a:extLst>
                <a:ext uri="{FF2B5EF4-FFF2-40B4-BE49-F238E27FC236}">
                  <a16:creationId xmlns:a16="http://schemas.microsoft.com/office/drawing/2014/main" id="{6A2B449F-8BB7-4219-9BA2-4E28B145446C}"/>
                </a:ext>
              </a:extLst>
            </p:cNvPr>
            <p:cNvSpPr/>
            <p:nvPr/>
          </p:nvSpPr>
          <p:spPr>
            <a:xfrm>
              <a:off x="4315925" y="1653525"/>
              <a:ext cx="43875" cy="66825"/>
            </a:xfrm>
            <a:custGeom>
              <a:avLst/>
              <a:gdLst/>
              <a:ahLst/>
              <a:cxnLst/>
              <a:rect l="l" t="t" r="r" b="b"/>
              <a:pathLst>
                <a:path w="1755" h="2673" extrusionOk="0">
                  <a:moveTo>
                    <a:pt x="349" y="1"/>
                  </a:moveTo>
                  <a:cubicBezTo>
                    <a:pt x="316" y="1"/>
                    <a:pt x="286" y="8"/>
                    <a:pt x="261" y="21"/>
                  </a:cubicBezTo>
                  <a:cubicBezTo>
                    <a:pt x="1" y="165"/>
                    <a:pt x="192" y="1107"/>
                    <a:pt x="563" y="1764"/>
                  </a:cubicBezTo>
                  <a:cubicBezTo>
                    <a:pt x="776" y="2141"/>
                    <a:pt x="1191" y="2672"/>
                    <a:pt x="1452" y="2672"/>
                  </a:cubicBezTo>
                  <a:cubicBezTo>
                    <a:pt x="1473" y="2672"/>
                    <a:pt x="1493" y="2669"/>
                    <a:pt x="1513" y="2661"/>
                  </a:cubicBezTo>
                  <a:cubicBezTo>
                    <a:pt x="1755" y="2567"/>
                    <a:pt x="1754" y="1872"/>
                    <a:pt x="1583" y="1355"/>
                  </a:cubicBezTo>
                  <a:cubicBezTo>
                    <a:pt x="1339" y="617"/>
                    <a:pt x="671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50;p34">
              <a:extLst>
                <a:ext uri="{FF2B5EF4-FFF2-40B4-BE49-F238E27FC236}">
                  <a16:creationId xmlns:a16="http://schemas.microsoft.com/office/drawing/2014/main" id="{1D249252-D955-474A-9DC6-5163C2728763}"/>
                </a:ext>
              </a:extLst>
            </p:cNvPr>
            <p:cNvSpPr/>
            <p:nvPr/>
          </p:nvSpPr>
          <p:spPr>
            <a:xfrm>
              <a:off x="4266050" y="1666700"/>
              <a:ext cx="65675" cy="84900"/>
            </a:xfrm>
            <a:custGeom>
              <a:avLst/>
              <a:gdLst/>
              <a:ahLst/>
              <a:cxnLst/>
              <a:rect l="l" t="t" r="r" b="b"/>
              <a:pathLst>
                <a:path w="2627" h="3396" extrusionOk="0">
                  <a:moveTo>
                    <a:pt x="345" y="0"/>
                  </a:moveTo>
                  <a:cubicBezTo>
                    <a:pt x="302" y="0"/>
                    <a:pt x="267" y="10"/>
                    <a:pt x="242" y="31"/>
                  </a:cubicBezTo>
                  <a:cubicBezTo>
                    <a:pt x="1" y="232"/>
                    <a:pt x="713" y="1428"/>
                    <a:pt x="865" y="1685"/>
                  </a:cubicBezTo>
                  <a:cubicBezTo>
                    <a:pt x="1215" y="2272"/>
                    <a:pt x="1986" y="3395"/>
                    <a:pt x="2312" y="3395"/>
                  </a:cubicBezTo>
                  <a:cubicBezTo>
                    <a:pt x="2331" y="3395"/>
                    <a:pt x="2347" y="3392"/>
                    <a:pt x="2363" y="3385"/>
                  </a:cubicBezTo>
                  <a:cubicBezTo>
                    <a:pt x="2626" y="3259"/>
                    <a:pt x="2462" y="2006"/>
                    <a:pt x="1790" y="1091"/>
                  </a:cubicBezTo>
                  <a:cubicBezTo>
                    <a:pt x="1338" y="476"/>
                    <a:pt x="644" y="0"/>
                    <a:pt x="3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51;p34">
              <a:extLst>
                <a:ext uri="{FF2B5EF4-FFF2-40B4-BE49-F238E27FC236}">
                  <a16:creationId xmlns:a16="http://schemas.microsoft.com/office/drawing/2014/main" id="{57D21C4D-59D3-4EE5-B262-E15CAD40B5BF}"/>
                </a:ext>
              </a:extLst>
            </p:cNvPr>
            <p:cNvSpPr/>
            <p:nvPr/>
          </p:nvSpPr>
          <p:spPr>
            <a:xfrm>
              <a:off x="4414450" y="1629950"/>
              <a:ext cx="91850" cy="80225"/>
            </a:xfrm>
            <a:custGeom>
              <a:avLst/>
              <a:gdLst/>
              <a:ahLst/>
              <a:cxnLst/>
              <a:rect l="l" t="t" r="r" b="b"/>
              <a:pathLst>
                <a:path w="3674" h="3209" extrusionOk="0">
                  <a:moveTo>
                    <a:pt x="1905" y="1"/>
                  </a:moveTo>
                  <a:cubicBezTo>
                    <a:pt x="1180" y="1"/>
                    <a:pt x="443" y="376"/>
                    <a:pt x="281" y="871"/>
                  </a:cubicBezTo>
                  <a:cubicBezTo>
                    <a:pt x="0" y="1737"/>
                    <a:pt x="1391" y="3208"/>
                    <a:pt x="2432" y="3208"/>
                  </a:cubicBezTo>
                  <a:cubicBezTo>
                    <a:pt x="2545" y="3208"/>
                    <a:pt x="2654" y="3191"/>
                    <a:pt x="2757" y="3153"/>
                  </a:cubicBezTo>
                  <a:cubicBezTo>
                    <a:pt x="3256" y="2969"/>
                    <a:pt x="3673" y="2282"/>
                    <a:pt x="3655" y="1642"/>
                  </a:cubicBezTo>
                  <a:cubicBezTo>
                    <a:pt x="3645" y="1324"/>
                    <a:pt x="3530" y="1080"/>
                    <a:pt x="3486" y="988"/>
                  </a:cubicBezTo>
                  <a:cubicBezTo>
                    <a:pt x="3274" y="548"/>
                    <a:pt x="2915" y="284"/>
                    <a:pt x="2662" y="162"/>
                  </a:cubicBezTo>
                  <a:cubicBezTo>
                    <a:pt x="2430" y="50"/>
                    <a:pt x="2168" y="1"/>
                    <a:pt x="19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52;p34">
              <a:extLst>
                <a:ext uri="{FF2B5EF4-FFF2-40B4-BE49-F238E27FC236}">
                  <a16:creationId xmlns:a16="http://schemas.microsoft.com/office/drawing/2014/main" id="{BD26E390-AD03-4B37-ACAA-FBFA1ACB0E32}"/>
                </a:ext>
              </a:extLst>
            </p:cNvPr>
            <p:cNvSpPr/>
            <p:nvPr/>
          </p:nvSpPr>
          <p:spPr>
            <a:xfrm>
              <a:off x="4415025" y="1619175"/>
              <a:ext cx="123475" cy="40425"/>
            </a:xfrm>
            <a:custGeom>
              <a:avLst/>
              <a:gdLst/>
              <a:ahLst/>
              <a:cxnLst/>
              <a:rect l="l" t="t" r="r" b="b"/>
              <a:pathLst>
                <a:path w="4939" h="1617" extrusionOk="0">
                  <a:moveTo>
                    <a:pt x="2698" y="0"/>
                  </a:moveTo>
                  <a:cubicBezTo>
                    <a:pt x="2458" y="0"/>
                    <a:pt x="2212" y="26"/>
                    <a:pt x="1970" y="85"/>
                  </a:cubicBezTo>
                  <a:cubicBezTo>
                    <a:pt x="874" y="353"/>
                    <a:pt x="1" y="1264"/>
                    <a:pt x="132" y="1540"/>
                  </a:cubicBezTo>
                  <a:cubicBezTo>
                    <a:pt x="157" y="1592"/>
                    <a:pt x="215" y="1617"/>
                    <a:pt x="342" y="1617"/>
                  </a:cubicBezTo>
                  <a:cubicBezTo>
                    <a:pt x="615" y="1617"/>
                    <a:pt x="1205" y="1506"/>
                    <a:pt x="2468" y="1327"/>
                  </a:cubicBezTo>
                  <a:cubicBezTo>
                    <a:pt x="4518" y="1034"/>
                    <a:pt x="4878" y="1053"/>
                    <a:pt x="4898" y="899"/>
                  </a:cubicBezTo>
                  <a:cubicBezTo>
                    <a:pt x="4939" y="624"/>
                    <a:pt x="3884" y="0"/>
                    <a:pt x="26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53;p34">
              <a:extLst>
                <a:ext uri="{FF2B5EF4-FFF2-40B4-BE49-F238E27FC236}">
                  <a16:creationId xmlns:a16="http://schemas.microsoft.com/office/drawing/2014/main" id="{027F00E3-0A02-47B9-8342-B2500FD2DC37}"/>
                </a:ext>
              </a:extLst>
            </p:cNvPr>
            <p:cNvSpPr/>
            <p:nvPr/>
          </p:nvSpPr>
          <p:spPr>
            <a:xfrm>
              <a:off x="4414900" y="1591175"/>
              <a:ext cx="99450" cy="63700"/>
            </a:xfrm>
            <a:custGeom>
              <a:avLst/>
              <a:gdLst/>
              <a:ahLst/>
              <a:cxnLst/>
              <a:rect l="l" t="t" r="r" b="b"/>
              <a:pathLst>
                <a:path w="3978" h="2548" extrusionOk="0">
                  <a:moveTo>
                    <a:pt x="2015" y="1"/>
                  </a:moveTo>
                  <a:cubicBezTo>
                    <a:pt x="1941" y="1"/>
                    <a:pt x="1870" y="12"/>
                    <a:pt x="1796" y="42"/>
                  </a:cubicBezTo>
                  <a:cubicBezTo>
                    <a:pt x="542" y="550"/>
                    <a:pt x="0" y="2308"/>
                    <a:pt x="288" y="2534"/>
                  </a:cubicBezTo>
                  <a:cubicBezTo>
                    <a:pt x="300" y="2543"/>
                    <a:pt x="312" y="2547"/>
                    <a:pt x="327" y="2547"/>
                  </a:cubicBezTo>
                  <a:cubicBezTo>
                    <a:pt x="542" y="2547"/>
                    <a:pt x="1053" y="1536"/>
                    <a:pt x="2268" y="1227"/>
                  </a:cubicBezTo>
                  <a:cubicBezTo>
                    <a:pt x="2556" y="1154"/>
                    <a:pt x="2996" y="1091"/>
                    <a:pt x="3446" y="746"/>
                  </a:cubicBezTo>
                  <a:cubicBezTo>
                    <a:pt x="3678" y="569"/>
                    <a:pt x="3978" y="268"/>
                    <a:pt x="3908" y="137"/>
                  </a:cubicBezTo>
                  <a:cubicBezTo>
                    <a:pt x="3885" y="92"/>
                    <a:pt x="3824" y="77"/>
                    <a:pt x="3738" y="77"/>
                  </a:cubicBezTo>
                  <a:cubicBezTo>
                    <a:pt x="3633" y="77"/>
                    <a:pt x="3491" y="99"/>
                    <a:pt x="3335" y="114"/>
                  </a:cubicBezTo>
                  <a:cubicBezTo>
                    <a:pt x="3225" y="124"/>
                    <a:pt x="3125" y="129"/>
                    <a:pt x="3032" y="129"/>
                  </a:cubicBezTo>
                  <a:cubicBezTo>
                    <a:pt x="2533" y="129"/>
                    <a:pt x="2260" y="1"/>
                    <a:pt x="20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54;p34">
              <a:extLst>
                <a:ext uri="{FF2B5EF4-FFF2-40B4-BE49-F238E27FC236}">
                  <a16:creationId xmlns:a16="http://schemas.microsoft.com/office/drawing/2014/main" id="{C6264259-7B2F-44CE-AD70-7E09314B1ABF}"/>
                </a:ext>
              </a:extLst>
            </p:cNvPr>
            <p:cNvSpPr/>
            <p:nvPr/>
          </p:nvSpPr>
          <p:spPr>
            <a:xfrm>
              <a:off x="4411650" y="1657450"/>
              <a:ext cx="80625" cy="85375"/>
            </a:xfrm>
            <a:custGeom>
              <a:avLst/>
              <a:gdLst/>
              <a:ahLst/>
              <a:cxnLst/>
              <a:rect l="l" t="t" r="r" b="b"/>
              <a:pathLst>
                <a:path w="3225" h="3415" extrusionOk="0">
                  <a:moveTo>
                    <a:pt x="307" y="1"/>
                  </a:moveTo>
                  <a:cubicBezTo>
                    <a:pt x="293" y="1"/>
                    <a:pt x="280" y="3"/>
                    <a:pt x="268" y="9"/>
                  </a:cubicBezTo>
                  <a:cubicBezTo>
                    <a:pt x="0" y="136"/>
                    <a:pt x="92" y="1295"/>
                    <a:pt x="696" y="2136"/>
                  </a:cubicBezTo>
                  <a:cubicBezTo>
                    <a:pt x="1312" y="2994"/>
                    <a:pt x="2386" y="3415"/>
                    <a:pt x="2883" y="3415"/>
                  </a:cubicBezTo>
                  <a:cubicBezTo>
                    <a:pt x="3007" y="3415"/>
                    <a:pt x="3095" y="3389"/>
                    <a:pt x="3132" y="3337"/>
                  </a:cubicBezTo>
                  <a:cubicBezTo>
                    <a:pt x="3225" y="3205"/>
                    <a:pt x="2787" y="2683"/>
                    <a:pt x="1911" y="1646"/>
                  </a:cubicBezTo>
                  <a:cubicBezTo>
                    <a:pt x="1003" y="572"/>
                    <a:pt x="515" y="1"/>
                    <a:pt x="3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55;p34">
              <a:extLst>
                <a:ext uri="{FF2B5EF4-FFF2-40B4-BE49-F238E27FC236}">
                  <a16:creationId xmlns:a16="http://schemas.microsoft.com/office/drawing/2014/main" id="{D97976F0-5BA3-4881-94DD-5C43B2792711}"/>
                </a:ext>
              </a:extLst>
            </p:cNvPr>
            <p:cNvSpPr/>
            <p:nvPr/>
          </p:nvSpPr>
          <p:spPr>
            <a:xfrm>
              <a:off x="4423325" y="1645825"/>
              <a:ext cx="104800" cy="33250"/>
            </a:xfrm>
            <a:custGeom>
              <a:avLst/>
              <a:gdLst/>
              <a:ahLst/>
              <a:cxnLst/>
              <a:rect l="l" t="t" r="r" b="b"/>
              <a:pathLst>
                <a:path w="4192" h="1330" extrusionOk="0">
                  <a:moveTo>
                    <a:pt x="2470" y="0"/>
                  </a:moveTo>
                  <a:cubicBezTo>
                    <a:pt x="2301" y="0"/>
                    <a:pt x="2140" y="5"/>
                    <a:pt x="1995" y="14"/>
                  </a:cubicBezTo>
                  <a:cubicBezTo>
                    <a:pt x="1456" y="46"/>
                    <a:pt x="45" y="200"/>
                    <a:pt x="21" y="550"/>
                  </a:cubicBezTo>
                  <a:cubicBezTo>
                    <a:pt x="1" y="846"/>
                    <a:pt x="970" y="1329"/>
                    <a:pt x="2051" y="1329"/>
                  </a:cubicBezTo>
                  <a:cubicBezTo>
                    <a:pt x="2328" y="1329"/>
                    <a:pt x="2612" y="1297"/>
                    <a:pt x="2889" y="1223"/>
                  </a:cubicBezTo>
                  <a:cubicBezTo>
                    <a:pt x="3486" y="1062"/>
                    <a:pt x="4192" y="663"/>
                    <a:pt x="4143" y="387"/>
                  </a:cubicBezTo>
                  <a:cubicBezTo>
                    <a:pt x="4092" y="97"/>
                    <a:pt x="3216" y="0"/>
                    <a:pt x="24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56;p34">
              <a:extLst>
                <a:ext uri="{FF2B5EF4-FFF2-40B4-BE49-F238E27FC236}">
                  <a16:creationId xmlns:a16="http://schemas.microsoft.com/office/drawing/2014/main" id="{52DD38F7-21AE-4EC4-A517-13F7AA86C079}"/>
                </a:ext>
              </a:extLst>
            </p:cNvPr>
            <p:cNvSpPr/>
            <p:nvPr/>
          </p:nvSpPr>
          <p:spPr>
            <a:xfrm>
              <a:off x="4421950" y="1654350"/>
              <a:ext cx="91150" cy="66100"/>
            </a:xfrm>
            <a:custGeom>
              <a:avLst/>
              <a:gdLst/>
              <a:ahLst/>
              <a:cxnLst/>
              <a:rect l="l" t="t" r="r" b="b"/>
              <a:pathLst>
                <a:path w="3646" h="2644" extrusionOk="0">
                  <a:moveTo>
                    <a:pt x="322" y="0"/>
                  </a:moveTo>
                  <a:cubicBezTo>
                    <a:pt x="279" y="0"/>
                    <a:pt x="244" y="11"/>
                    <a:pt x="218" y="34"/>
                  </a:cubicBezTo>
                  <a:cubicBezTo>
                    <a:pt x="1" y="229"/>
                    <a:pt x="440" y="1322"/>
                    <a:pt x="1268" y="1968"/>
                  </a:cubicBezTo>
                  <a:cubicBezTo>
                    <a:pt x="1881" y="2445"/>
                    <a:pt x="2664" y="2643"/>
                    <a:pt x="3145" y="2643"/>
                  </a:cubicBezTo>
                  <a:cubicBezTo>
                    <a:pt x="3380" y="2643"/>
                    <a:pt x="3543" y="2596"/>
                    <a:pt x="3580" y="2512"/>
                  </a:cubicBezTo>
                  <a:cubicBezTo>
                    <a:pt x="3645" y="2365"/>
                    <a:pt x="3303" y="2086"/>
                    <a:pt x="2614" y="1535"/>
                  </a:cubicBezTo>
                  <a:cubicBezTo>
                    <a:pt x="1710" y="810"/>
                    <a:pt x="700" y="0"/>
                    <a:pt x="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" name="Google Shape;742;p34">
            <a:extLst>
              <a:ext uri="{FF2B5EF4-FFF2-40B4-BE49-F238E27FC236}">
                <a16:creationId xmlns:a16="http://schemas.microsoft.com/office/drawing/2014/main" id="{864188CC-46CB-43F6-92CF-04882EDD6C8D}"/>
              </a:ext>
            </a:extLst>
          </p:cNvPr>
          <p:cNvGrpSpPr/>
          <p:nvPr/>
        </p:nvGrpSpPr>
        <p:grpSpPr>
          <a:xfrm rot="-8375153" flipV="1">
            <a:off x="8206439" y="146066"/>
            <a:ext cx="640920" cy="517062"/>
            <a:chOff x="4154025" y="1550475"/>
            <a:chExt cx="384475" cy="265500"/>
          </a:xfrm>
        </p:grpSpPr>
        <p:sp>
          <p:nvSpPr>
            <p:cNvPr id="52" name="Google Shape;743;p34">
              <a:extLst>
                <a:ext uri="{FF2B5EF4-FFF2-40B4-BE49-F238E27FC236}">
                  <a16:creationId xmlns:a16="http://schemas.microsoft.com/office/drawing/2014/main" id="{D999A28B-4A3A-4A53-A4D9-21108CCAD0FB}"/>
                </a:ext>
              </a:extLst>
            </p:cNvPr>
            <p:cNvSpPr/>
            <p:nvPr/>
          </p:nvSpPr>
          <p:spPr>
            <a:xfrm>
              <a:off x="4154025" y="1643400"/>
              <a:ext cx="285825" cy="172575"/>
            </a:xfrm>
            <a:custGeom>
              <a:avLst/>
              <a:gdLst/>
              <a:ahLst/>
              <a:cxnLst/>
              <a:rect l="l" t="t" r="r" b="b"/>
              <a:pathLst>
                <a:path w="11433" h="6903" extrusionOk="0">
                  <a:moveTo>
                    <a:pt x="8760" y="0"/>
                  </a:moveTo>
                  <a:cubicBezTo>
                    <a:pt x="4699" y="0"/>
                    <a:pt x="1054" y="2368"/>
                    <a:pt x="41" y="6635"/>
                  </a:cubicBezTo>
                  <a:cubicBezTo>
                    <a:pt x="0" y="6805"/>
                    <a:pt x="132" y="6902"/>
                    <a:pt x="269" y="6902"/>
                  </a:cubicBezTo>
                  <a:cubicBezTo>
                    <a:pt x="378" y="6902"/>
                    <a:pt x="490" y="6841"/>
                    <a:pt x="522" y="6707"/>
                  </a:cubicBezTo>
                  <a:cubicBezTo>
                    <a:pt x="1481" y="2667"/>
                    <a:pt x="4970" y="493"/>
                    <a:pt x="8788" y="493"/>
                  </a:cubicBezTo>
                  <a:cubicBezTo>
                    <a:pt x="9544" y="493"/>
                    <a:pt x="10313" y="578"/>
                    <a:pt x="11078" y="751"/>
                  </a:cubicBezTo>
                  <a:cubicBezTo>
                    <a:pt x="11098" y="756"/>
                    <a:pt x="11118" y="758"/>
                    <a:pt x="11136" y="758"/>
                  </a:cubicBezTo>
                  <a:cubicBezTo>
                    <a:pt x="11391" y="758"/>
                    <a:pt x="11433" y="334"/>
                    <a:pt x="11150" y="270"/>
                  </a:cubicBezTo>
                  <a:cubicBezTo>
                    <a:pt x="10348" y="89"/>
                    <a:pt x="9546" y="0"/>
                    <a:pt x="8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44;p34">
              <a:extLst>
                <a:ext uri="{FF2B5EF4-FFF2-40B4-BE49-F238E27FC236}">
                  <a16:creationId xmlns:a16="http://schemas.microsoft.com/office/drawing/2014/main" id="{FCEA7AB0-5981-4FA9-88C3-D46BDC5586C9}"/>
                </a:ext>
              </a:extLst>
            </p:cNvPr>
            <p:cNvSpPr/>
            <p:nvPr/>
          </p:nvSpPr>
          <p:spPr>
            <a:xfrm>
              <a:off x="4198050" y="1613150"/>
              <a:ext cx="66250" cy="85625"/>
            </a:xfrm>
            <a:custGeom>
              <a:avLst/>
              <a:gdLst/>
              <a:ahLst/>
              <a:cxnLst/>
              <a:rect l="l" t="t" r="r" b="b"/>
              <a:pathLst>
                <a:path w="2650" h="3425" extrusionOk="0">
                  <a:moveTo>
                    <a:pt x="348" y="0"/>
                  </a:moveTo>
                  <a:cubicBezTo>
                    <a:pt x="196" y="0"/>
                    <a:pt x="93" y="24"/>
                    <a:pt x="73" y="64"/>
                  </a:cubicBezTo>
                  <a:cubicBezTo>
                    <a:pt x="1" y="208"/>
                    <a:pt x="1001" y="517"/>
                    <a:pt x="1313" y="1453"/>
                  </a:cubicBezTo>
                  <a:cubicBezTo>
                    <a:pt x="1642" y="2441"/>
                    <a:pt x="947" y="3356"/>
                    <a:pt x="1075" y="3421"/>
                  </a:cubicBezTo>
                  <a:cubicBezTo>
                    <a:pt x="1080" y="3424"/>
                    <a:pt x="1087" y="3425"/>
                    <a:pt x="1094" y="3425"/>
                  </a:cubicBezTo>
                  <a:cubicBezTo>
                    <a:pt x="1322" y="3425"/>
                    <a:pt x="2650" y="2210"/>
                    <a:pt x="2216" y="1084"/>
                  </a:cubicBezTo>
                  <a:cubicBezTo>
                    <a:pt x="1901" y="266"/>
                    <a:pt x="854" y="0"/>
                    <a:pt x="3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45;p34">
              <a:extLst>
                <a:ext uri="{FF2B5EF4-FFF2-40B4-BE49-F238E27FC236}">
                  <a16:creationId xmlns:a16="http://schemas.microsoft.com/office/drawing/2014/main" id="{07DD5C21-6256-44B2-ADA4-6811B83EE76F}"/>
                </a:ext>
              </a:extLst>
            </p:cNvPr>
            <p:cNvSpPr/>
            <p:nvPr/>
          </p:nvSpPr>
          <p:spPr>
            <a:xfrm>
              <a:off x="4263775" y="1575325"/>
              <a:ext cx="42400" cy="91300"/>
            </a:xfrm>
            <a:custGeom>
              <a:avLst/>
              <a:gdLst/>
              <a:ahLst/>
              <a:cxnLst/>
              <a:rect l="l" t="t" r="r" b="b"/>
              <a:pathLst>
                <a:path w="1696" h="3652" extrusionOk="0">
                  <a:moveTo>
                    <a:pt x="200" y="1"/>
                  </a:moveTo>
                  <a:cubicBezTo>
                    <a:pt x="177" y="1"/>
                    <a:pt x="158" y="5"/>
                    <a:pt x="141" y="15"/>
                  </a:cubicBezTo>
                  <a:cubicBezTo>
                    <a:pt x="1" y="95"/>
                    <a:pt x="184" y="493"/>
                    <a:pt x="450" y="1829"/>
                  </a:cubicBezTo>
                  <a:cubicBezTo>
                    <a:pt x="732" y="3235"/>
                    <a:pt x="697" y="3635"/>
                    <a:pt x="836" y="3651"/>
                  </a:cubicBezTo>
                  <a:cubicBezTo>
                    <a:pt x="839" y="3651"/>
                    <a:pt x="842" y="3651"/>
                    <a:pt x="845" y="3651"/>
                  </a:cubicBezTo>
                  <a:cubicBezTo>
                    <a:pt x="1100" y="3651"/>
                    <a:pt x="1696" y="2441"/>
                    <a:pt x="1360" y="1353"/>
                  </a:cubicBezTo>
                  <a:cubicBezTo>
                    <a:pt x="1124" y="586"/>
                    <a:pt x="462" y="1"/>
                    <a:pt x="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46;p34">
              <a:extLst>
                <a:ext uri="{FF2B5EF4-FFF2-40B4-BE49-F238E27FC236}">
                  <a16:creationId xmlns:a16="http://schemas.microsoft.com/office/drawing/2014/main" id="{1B07AFC5-685D-4FCF-959F-67D41312080F}"/>
                </a:ext>
              </a:extLst>
            </p:cNvPr>
            <p:cNvSpPr/>
            <p:nvPr/>
          </p:nvSpPr>
          <p:spPr>
            <a:xfrm>
              <a:off x="4315125" y="1550475"/>
              <a:ext cx="44800" cy="108450"/>
            </a:xfrm>
            <a:custGeom>
              <a:avLst/>
              <a:gdLst/>
              <a:ahLst/>
              <a:cxnLst/>
              <a:rect l="l" t="t" r="r" b="b"/>
              <a:pathLst>
                <a:path w="1792" h="4338" extrusionOk="0">
                  <a:moveTo>
                    <a:pt x="595" y="1"/>
                  </a:moveTo>
                  <a:cubicBezTo>
                    <a:pt x="575" y="1"/>
                    <a:pt x="557" y="3"/>
                    <a:pt x="539" y="9"/>
                  </a:cubicBezTo>
                  <a:cubicBezTo>
                    <a:pt x="304" y="81"/>
                    <a:pt x="416" y="621"/>
                    <a:pt x="225" y="2626"/>
                  </a:cubicBezTo>
                  <a:cubicBezTo>
                    <a:pt x="100" y="3944"/>
                    <a:pt x="1" y="4250"/>
                    <a:pt x="146" y="4322"/>
                  </a:cubicBezTo>
                  <a:cubicBezTo>
                    <a:pt x="167" y="4332"/>
                    <a:pt x="193" y="4337"/>
                    <a:pt x="221" y="4337"/>
                  </a:cubicBezTo>
                  <a:cubicBezTo>
                    <a:pt x="637" y="4337"/>
                    <a:pt x="1791" y="3270"/>
                    <a:pt x="1781" y="2002"/>
                  </a:cubicBezTo>
                  <a:cubicBezTo>
                    <a:pt x="1773" y="957"/>
                    <a:pt x="974" y="1"/>
                    <a:pt x="5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47;p34">
              <a:extLst>
                <a:ext uri="{FF2B5EF4-FFF2-40B4-BE49-F238E27FC236}">
                  <a16:creationId xmlns:a16="http://schemas.microsoft.com/office/drawing/2014/main" id="{BF920648-1A1E-4102-9F33-BA4DF595DA3D}"/>
                </a:ext>
              </a:extLst>
            </p:cNvPr>
            <p:cNvSpPr/>
            <p:nvPr/>
          </p:nvSpPr>
          <p:spPr>
            <a:xfrm>
              <a:off x="4351850" y="1599950"/>
              <a:ext cx="99275" cy="52450"/>
            </a:xfrm>
            <a:custGeom>
              <a:avLst/>
              <a:gdLst/>
              <a:ahLst/>
              <a:cxnLst/>
              <a:rect l="l" t="t" r="r" b="b"/>
              <a:pathLst>
                <a:path w="3971" h="2098" extrusionOk="0">
                  <a:moveTo>
                    <a:pt x="3327" y="1"/>
                  </a:moveTo>
                  <a:cubicBezTo>
                    <a:pt x="2961" y="1"/>
                    <a:pt x="2469" y="89"/>
                    <a:pt x="2040" y="252"/>
                  </a:cubicBezTo>
                  <a:cubicBezTo>
                    <a:pt x="900" y="688"/>
                    <a:pt x="0" y="1734"/>
                    <a:pt x="171" y="2012"/>
                  </a:cubicBezTo>
                  <a:cubicBezTo>
                    <a:pt x="207" y="2071"/>
                    <a:pt x="292" y="2097"/>
                    <a:pt x="412" y="2097"/>
                  </a:cubicBezTo>
                  <a:cubicBezTo>
                    <a:pt x="869" y="2097"/>
                    <a:pt x="1827" y="1720"/>
                    <a:pt x="2483" y="1357"/>
                  </a:cubicBezTo>
                  <a:cubicBezTo>
                    <a:pt x="2960" y="1094"/>
                    <a:pt x="3970" y="457"/>
                    <a:pt x="3860" y="166"/>
                  </a:cubicBezTo>
                  <a:cubicBezTo>
                    <a:pt x="3817" y="54"/>
                    <a:pt x="3610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748;p34">
              <a:extLst>
                <a:ext uri="{FF2B5EF4-FFF2-40B4-BE49-F238E27FC236}">
                  <a16:creationId xmlns:a16="http://schemas.microsoft.com/office/drawing/2014/main" id="{232A349C-7C39-49A7-8242-FC70B3197A19}"/>
                </a:ext>
              </a:extLst>
            </p:cNvPr>
            <p:cNvSpPr/>
            <p:nvPr/>
          </p:nvSpPr>
          <p:spPr>
            <a:xfrm>
              <a:off x="4362700" y="1647900"/>
              <a:ext cx="43825" cy="66775"/>
            </a:xfrm>
            <a:custGeom>
              <a:avLst/>
              <a:gdLst/>
              <a:ahLst/>
              <a:cxnLst/>
              <a:rect l="l" t="t" r="r" b="b"/>
              <a:pathLst>
                <a:path w="1753" h="2671" extrusionOk="0">
                  <a:moveTo>
                    <a:pt x="349" y="0"/>
                  </a:moveTo>
                  <a:cubicBezTo>
                    <a:pt x="316" y="0"/>
                    <a:pt x="286" y="7"/>
                    <a:pt x="261" y="21"/>
                  </a:cubicBezTo>
                  <a:cubicBezTo>
                    <a:pt x="0" y="163"/>
                    <a:pt x="190" y="1107"/>
                    <a:pt x="562" y="1763"/>
                  </a:cubicBezTo>
                  <a:cubicBezTo>
                    <a:pt x="776" y="2141"/>
                    <a:pt x="1190" y="2671"/>
                    <a:pt x="1452" y="2671"/>
                  </a:cubicBezTo>
                  <a:cubicBezTo>
                    <a:pt x="1473" y="2671"/>
                    <a:pt x="1493" y="2667"/>
                    <a:pt x="1512" y="2660"/>
                  </a:cubicBezTo>
                  <a:cubicBezTo>
                    <a:pt x="1752" y="2567"/>
                    <a:pt x="1751" y="1873"/>
                    <a:pt x="1583" y="1355"/>
                  </a:cubicBezTo>
                  <a:cubicBezTo>
                    <a:pt x="1339" y="616"/>
                    <a:pt x="672" y="0"/>
                    <a:pt x="3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49;p34">
              <a:extLst>
                <a:ext uri="{FF2B5EF4-FFF2-40B4-BE49-F238E27FC236}">
                  <a16:creationId xmlns:a16="http://schemas.microsoft.com/office/drawing/2014/main" id="{9976A311-917B-48DA-BB08-E36155D9537D}"/>
                </a:ext>
              </a:extLst>
            </p:cNvPr>
            <p:cNvSpPr/>
            <p:nvPr/>
          </p:nvSpPr>
          <p:spPr>
            <a:xfrm>
              <a:off x="4315925" y="1653525"/>
              <a:ext cx="43875" cy="66825"/>
            </a:xfrm>
            <a:custGeom>
              <a:avLst/>
              <a:gdLst/>
              <a:ahLst/>
              <a:cxnLst/>
              <a:rect l="l" t="t" r="r" b="b"/>
              <a:pathLst>
                <a:path w="1755" h="2673" extrusionOk="0">
                  <a:moveTo>
                    <a:pt x="349" y="1"/>
                  </a:moveTo>
                  <a:cubicBezTo>
                    <a:pt x="316" y="1"/>
                    <a:pt x="286" y="8"/>
                    <a:pt x="261" y="21"/>
                  </a:cubicBezTo>
                  <a:cubicBezTo>
                    <a:pt x="1" y="165"/>
                    <a:pt x="192" y="1107"/>
                    <a:pt x="563" y="1764"/>
                  </a:cubicBezTo>
                  <a:cubicBezTo>
                    <a:pt x="776" y="2141"/>
                    <a:pt x="1191" y="2672"/>
                    <a:pt x="1452" y="2672"/>
                  </a:cubicBezTo>
                  <a:cubicBezTo>
                    <a:pt x="1473" y="2672"/>
                    <a:pt x="1493" y="2669"/>
                    <a:pt x="1513" y="2661"/>
                  </a:cubicBezTo>
                  <a:cubicBezTo>
                    <a:pt x="1755" y="2567"/>
                    <a:pt x="1754" y="1872"/>
                    <a:pt x="1583" y="1355"/>
                  </a:cubicBezTo>
                  <a:cubicBezTo>
                    <a:pt x="1339" y="617"/>
                    <a:pt x="671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50;p34">
              <a:extLst>
                <a:ext uri="{FF2B5EF4-FFF2-40B4-BE49-F238E27FC236}">
                  <a16:creationId xmlns:a16="http://schemas.microsoft.com/office/drawing/2014/main" id="{73569B73-9898-48F9-854D-0462083F5DD0}"/>
                </a:ext>
              </a:extLst>
            </p:cNvPr>
            <p:cNvSpPr/>
            <p:nvPr/>
          </p:nvSpPr>
          <p:spPr>
            <a:xfrm>
              <a:off x="4266050" y="1666700"/>
              <a:ext cx="65675" cy="84900"/>
            </a:xfrm>
            <a:custGeom>
              <a:avLst/>
              <a:gdLst/>
              <a:ahLst/>
              <a:cxnLst/>
              <a:rect l="l" t="t" r="r" b="b"/>
              <a:pathLst>
                <a:path w="2627" h="3396" extrusionOk="0">
                  <a:moveTo>
                    <a:pt x="345" y="0"/>
                  </a:moveTo>
                  <a:cubicBezTo>
                    <a:pt x="302" y="0"/>
                    <a:pt x="267" y="10"/>
                    <a:pt x="242" y="31"/>
                  </a:cubicBezTo>
                  <a:cubicBezTo>
                    <a:pt x="1" y="232"/>
                    <a:pt x="713" y="1428"/>
                    <a:pt x="865" y="1685"/>
                  </a:cubicBezTo>
                  <a:cubicBezTo>
                    <a:pt x="1215" y="2272"/>
                    <a:pt x="1986" y="3395"/>
                    <a:pt x="2312" y="3395"/>
                  </a:cubicBezTo>
                  <a:cubicBezTo>
                    <a:pt x="2331" y="3395"/>
                    <a:pt x="2347" y="3392"/>
                    <a:pt x="2363" y="3385"/>
                  </a:cubicBezTo>
                  <a:cubicBezTo>
                    <a:pt x="2626" y="3259"/>
                    <a:pt x="2462" y="2006"/>
                    <a:pt x="1790" y="1091"/>
                  </a:cubicBezTo>
                  <a:cubicBezTo>
                    <a:pt x="1338" y="476"/>
                    <a:pt x="644" y="0"/>
                    <a:pt x="3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751;p34">
              <a:extLst>
                <a:ext uri="{FF2B5EF4-FFF2-40B4-BE49-F238E27FC236}">
                  <a16:creationId xmlns:a16="http://schemas.microsoft.com/office/drawing/2014/main" id="{BC8E2371-82AA-4425-B973-E8F84D6D4866}"/>
                </a:ext>
              </a:extLst>
            </p:cNvPr>
            <p:cNvSpPr/>
            <p:nvPr/>
          </p:nvSpPr>
          <p:spPr>
            <a:xfrm>
              <a:off x="4414450" y="1629950"/>
              <a:ext cx="91850" cy="80225"/>
            </a:xfrm>
            <a:custGeom>
              <a:avLst/>
              <a:gdLst/>
              <a:ahLst/>
              <a:cxnLst/>
              <a:rect l="l" t="t" r="r" b="b"/>
              <a:pathLst>
                <a:path w="3674" h="3209" extrusionOk="0">
                  <a:moveTo>
                    <a:pt x="1905" y="1"/>
                  </a:moveTo>
                  <a:cubicBezTo>
                    <a:pt x="1180" y="1"/>
                    <a:pt x="443" y="376"/>
                    <a:pt x="281" y="871"/>
                  </a:cubicBezTo>
                  <a:cubicBezTo>
                    <a:pt x="0" y="1737"/>
                    <a:pt x="1391" y="3208"/>
                    <a:pt x="2432" y="3208"/>
                  </a:cubicBezTo>
                  <a:cubicBezTo>
                    <a:pt x="2545" y="3208"/>
                    <a:pt x="2654" y="3191"/>
                    <a:pt x="2757" y="3153"/>
                  </a:cubicBezTo>
                  <a:cubicBezTo>
                    <a:pt x="3256" y="2969"/>
                    <a:pt x="3673" y="2282"/>
                    <a:pt x="3655" y="1642"/>
                  </a:cubicBezTo>
                  <a:cubicBezTo>
                    <a:pt x="3645" y="1324"/>
                    <a:pt x="3530" y="1080"/>
                    <a:pt x="3486" y="988"/>
                  </a:cubicBezTo>
                  <a:cubicBezTo>
                    <a:pt x="3274" y="548"/>
                    <a:pt x="2915" y="284"/>
                    <a:pt x="2662" y="162"/>
                  </a:cubicBezTo>
                  <a:cubicBezTo>
                    <a:pt x="2430" y="50"/>
                    <a:pt x="2168" y="1"/>
                    <a:pt x="19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752;p34">
              <a:extLst>
                <a:ext uri="{FF2B5EF4-FFF2-40B4-BE49-F238E27FC236}">
                  <a16:creationId xmlns:a16="http://schemas.microsoft.com/office/drawing/2014/main" id="{A439411A-25DD-4C64-855D-7FD156447F4C}"/>
                </a:ext>
              </a:extLst>
            </p:cNvPr>
            <p:cNvSpPr/>
            <p:nvPr/>
          </p:nvSpPr>
          <p:spPr>
            <a:xfrm>
              <a:off x="4415025" y="1619175"/>
              <a:ext cx="123475" cy="40425"/>
            </a:xfrm>
            <a:custGeom>
              <a:avLst/>
              <a:gdLst/>
              <a:ahLst/>
              <a:cxnLst/>
              <a:rect l="l" t="t" r="r" b="b"/>
              <a:pathLst>
                <a:path w="4939" h="1617" extrusionOk="0">
                  <a:moveTo>
                    <a:pt x="2698" y="0"/>
                  </a:moveTo>
                  <a:cubicBezTo>
                    <a:pt x="2458" y="0"/>
                    <a:pt x="2212" y="26"/>
                    <a:pt x="1970" y="85"/>
                  </a:cubicBezTo>
                  <a:cubicBezTo>
                    <a:pt x="874" y="353"/>
                    <a:pt x="1" y="1264"/>
                    <a:pt x="132" y="1540"/>
                  </a:cubicBezTo>
                  <a:cubicBezTo>
                    <a:pt x="157" y="1592"/>
                    <a:pt x="215" y="1617"/>
                    <a:pt x="342" y="1617"/>
                  </a:cubicBezTo>
                  <a:cubicBezTo>
                    <a:pt x="615" y="1617"/>
                    <a:pt x="1205" y="1506"/>
                    <a:pt x="2468" y="1327"/>
                  </a:cubicBezTo>
                  <a:cubicBezTo>
                    <a:pt x="4518" y="1034"/>
                    <a:pt x="4878" y="1053"/>
                    <a:pt x="4898" y="899"/>
                  </a:cubicBezTo>
                  <a:cubicBezTo>
                    <a:pt x="4939" y="624"/>
                    <a:pt x="3884" y="0"/>
                    <a:pt x="26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753;p34">
              <a:extLst>
                <a:ext uri="{FF2B5EF4-FFF2-40B4-BE49-F238E27FC236}">
                  <a16:creationId xmlns:a16="http://schemas.microsoft.com/office/drawing/2014/main" id="{A11C637F-4D27-4C4B-BDAE-659D9B021A23}"/>
                </a:ext>
              </a:extLst>
            </p:cNvPr>
            <p:cNvSpPr/>
            <p:nvPr/>
          </p:nvSpPr>
          <p:spPr>
            <a:xfrm>
              <a:off x="4414900" y="1591175"/>
              <a:ext cx="99450" cy="63700"/>
            </a:xfrm>
            <a:custGeom>
              <a:avLst/>
              <a:gdLst/>
              <a:ahLst/>
              <a:cxnLst/>
              <a:rect l="l" t="t" r="r" b="b"/>
              <a:pathLst>
                <a:path w="3978" h="2548" extrusionOk="0">
                  <a:moveTo>
                    <a:pt x="2015" y="1"/>
                  </a:moveTo>
                  <a:cubicBezTo>
                    <a:pt x="1941" y="1"/>
                    <a:pt x="1870" y="12"/>
                    <a:pt x="1796" y="42"/>
                  </a:cubicBezTo>
                  <a:cubicBezTo>
                    <a:pt x="542" y="550"/>
                    <a:pt x="0" y="2308"/>
                    <a:pt x="288" y="2534"/>
                  </a:cubicBezTo>
                  <a:cubicBezTo>
                    <a:pt x="300" y="2543"/>
                    <a:pt x="312" y="2547"/>
                    <a:pt x="327" y="2547"/>
                  </a:cubicBezTo>
                  <a:cubicBezTo>
                    <a:pt x="542" y="2547"/>
                    <a:pt x="1053" y="1536"/>
                    <a:pt x="2268" y="1227"/>
                  </a:cubicBezTo>
                  <a:cubicBezTo>
                    <a:pt x="2556" y="1154"/>
                    <a:pt x="2996" y="1091"/>
                    <a:pt x="3446" y="746"/>
                  </a:cubicBezTo>
                  <a:cubicBezTo>
                    <a:pt x="3678" y="569"/>
                    <a:pt x="3978" y="268"/>
                    <a:pt x="3908" y="137"/>
                  </a:cubicBezTo>
                  <a:cubicBezTo>
                    <a:pt x="3885" y="92"/>
                    <a:pt x="3824" y="77"/>
                    <a:pt x="3738" y="77"/>
                  </a:cubicBezTo>
                  <a:cubicBezTo>
                    <a:pt x="3633" y="77"/>
                    <a:pt x="3491" y="99"/>
                    <a:pt x="3335" y="114"/>
                  </a:cubicBezTo>
                  <a:cubicBezTo>
                    <a:pt x="3225" y="124"/>
                    <a:pt x="3125" y="129"/>
                    <a:pt x="3032" y="129"/>
                  </a:cubicBezTo>
                  <a:cubicBezTo>
                    <a:pt x="2533" y="129"/>
                    <a:pt x="2260" y="1"/>
                    <a:pt x="20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754;p34">
              <a:extLst>
                <a:ext uri="{FF2B5EF4-FFF2-40B4-BE49-F238E27FC236}">
                  <a16:creationId xmlns:a16="http://schemas.microsoft.com/office/drawing/2014/main" id="{219FAB45-FD22-42E6-82EB-337A0A10FE30}"/>
                </a:ext>
              </a:extLst>
            </p:cNvPr>
            <p:cNvSpPr/>
            <p:nvPr/>
          </p:nvSpPr>
          <p:spPr>
            <a:xfrm>
              <a:off x="4411650" y="1657450"/>
              <a:ext cx="80625" cy="85375"/>
            </a:xfrm>
            <a:custGeom>
              <a:avLst/>
              <a:gdLst/>
              <a:ahLst/>
              <a:cxnLst/>
              <a:rect l="l" t="t" r="r" b="b"/>
              <a:pathLst>
                <a:path w="3225" h="3415" extrusionOk="0">
                  <a:moveTo>
                    <a:pt x="307" y="1"/>
                  </a:moveTo>
                  <a:cubicBezTo>
                    <a:pt x="293" y="1"/>
                    <a:pt x="280" y="3"/>
                    <a:pt x="268" y="9"/>
                  </a:cubicBezTo>
                  <a:cubicBezTo>
                    <a:pt x="0" y="136"/>
                    <a:pt x="92" y="1295"/>
                    <a:pt x="696" y="2136"/>
                  </a:cubicBezTo>
                  <a:cubicBezTo>
                    <a:pt x="1312" y="2994"/>
                    <a:pt x="2386" y="3415"/>
                    <a:pt x="2883" y="3415"/>
                  </a:cubicBezTo>
                  <a:cubicBezTo>
                    <a:pt x="3007" y="3415"/>
                    <a:pt x="3095" y="3389"/>
                    <a:pt x="3132" y="3337"/>
                  </a:cubicBezTo>
                  <a:cubicBezTo>
                    <a:pt x="3225" y="3205"/>
                    <a:pt x="2787" y="2683"/>
                    <a:pt x="1911" y="1646"/>
                  </a:cubicBezTo>
                  <a:cubicBezTo>
                    <a:pt x="1003" y="572"/>
                    <a:pt x="515" y="1"/>
                    <a:pt x="3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755;p34">
              <a:extLst>
                <a:ext uri="{FF2B5EF4-FFF2-40B4-BE49-F238E27FC236}">
                  <a16:creationId xmlns:a16="http://schemas.microsoft.com/office/drawing/2014/main" id="{5BAD565A-24F6-4B60-9025-200917442AB3}"/>
                </a:ext>
              </a:extLst>
            </p:cNvPr>
            <p:cNvSpPr/>
            <p:nvPr/>
          </p:nvSpPr>
          <p:spPr>
            <a:xfrm>
              <a:off x="4423325" y="1645825"/>
              <a:ext cx="104800" cy="33250"/>
            </a:xfrm>
            <a:custGeom>
              <a:avLst/>
              <a:gdLst/>
              <a:ahLst/>
              <a:cxnLst/>
              <a:rect l="l" t="t" r="r" b="b"/>
              <a:pathLst>
                <a:path w="4192" h="1330" extrusionOk="0">
                  <a:moveTo>
                    <a:pt x="2470" y="0"/>
                  </a:moveTo>
                  <a:cubicBezTo>
                    <a:pt x="2301" y="0"/>
                    <a:pt x="2140" y="5"/>
                    <a:pt x="1995" y="14"/>
                  </a:cubicBezTo>
                  <a:cubicBezTo>
                    <a:pt x="1456" y="46"/>
                    <a:pt x="45" y="200"/>
                    <a:pt x="21" y="550"/>
                  </a:cubicBezTo>
                  <a:cubicBezTo>
                    <a:pt x="1" y="846"/>
                    <a:pt x="970" y="1329"/>
                    <a:pt x="2051" y="1329"/>
                  </a:cubicBezTo>
                  <a:cubicBezTo>
                    <a:pt x="2328" y="1329"/>
                    <a:pt x="2612" y="1297"/>
                    <a:pt x="2889" y="1223"/>
                  </a:cubicBezTo>
                  <a:cubicBezTo>
                    <a:pt x="3486" y="1062"/>
                    <a:pt x="4192" y="663"/>
                    <a:pt x="4143" y="387"/>
                  </a:cubicBezTo>
                  <a:cubicBezTo>
                    <a:pt x="4092" y="97"/>
                    <a:pt x="3216" y="0"/>
                    <a:pt x="24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756;p34">
              <a:extLst>
                <a:ext uri="{FF2B5EF4-FFF2-40B4-BE49-F238E27FC236}">
                  <a16:creationId xmlns:a16="http://schemas.microsoft.com/office/drawing/2014/main" id="{61E8D509-909E-4A4C-A06B-D28B8E8D39DB}"/>
                </a:ext>
              </a:extLst>
            </p:cNvPr>
            <p:cNvSpPr/>
            <p:nvPr/>
          </p:nvSpPr>
          <p:spPr>
            <a:xfrm>
              <a:off x="4421950" y="1654350"/>
              <a:ext cx="91150" cy="66100"/>
            </a:xfrm>
            <a:custGeom>
              <a:avLst/>
              <a:gdLst/>
              <a:ahLst/>
              <a:cxnLst/>
              <a:rect l="l" t="t" r="r" b="b"/>
              <a:pathLst>
                <a:path w="3646" h="2644" extrusionOk="0">
                  <a:moveTo>
                    <a:pt x="322" y="0"/>
                  </a:moveTo>
                  <a:cubicBezTo>
                    <a:pt x="279" y="0"/>
                    <a:pt x="244" y="11"/>
                    <a:pt x="218" y="34"/>
                  </a:cubicBezTo>
                  <a:cubicBezTo>
                    <a:pt x="1" y="229"/>
                    <a:pt x="440" y="1322"/>
                    <a:pt x="1268" y="1968"/>
                  </a:cubicBezTo>
                  <a:cubicBezTo>
                    <a:pt x="1881" y="2445"/>
                    <a:pt x="2664" y="2643"/>
                    <a:pt x="3145" y="2643"/>
                  </a:cubicBezTo>
                  <a:cubicBezTo>
                    <a:pt x="3380" y="2643"/>
                    <a:pt x="3543" y="2596"/>
                    <a:pt x="3580" y="2512"/>
                  </a:cubicBezTo>
                  <a:cubicBezTo>
                    <a:pt x="3645" y="2365"/>
                    <a:pt x="3303" y="2086"/>
                    <a:pt x="2614" y="1535"/>
                  </a:cubicBezTo>
                  <a:cubicBezTo>
                    <a:pt x="1710" y="810"/>
                    <a:pt x="700" y="0"/>
                    <a:pt x="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735325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International Women's Day at School by Slidesgo">
  <a:themeElements>
    <a:clrScheme name="Simple Light">
      <a:dk1>
        <a:srgbClr val="F9E8D6"/>
      </a:dk1>
      <a:lt1>
        <a:srgbClr val="FCDCBB"/>
      </a:lt1>
      <a:dk2>
        <a:srgbClr val="A04040"/>
      </a:dk2>
      <a:lt2>
        <a:srgbClr val="FFAC1A"/>
      </a:lt2>
      <a:accent1>
        <a:srgbClr val="FFBDE5"/>
      </a:accent1>
      <a:accent2>
        <a:srgbClr val="1B4932"/>
      </a:accent2>
      <a:accent3>
        <a:srgbClr val="98C4E5"/>
      </a:accent3>
      <a:accent4>
        <a:srgbClr val="6C7FD8"/>
      </a:accent4>
      <a:accent5>
        <a:srgbClr val="FFFFFF"/>
      </a:accent5>
      <a:accent6>
        <a:srgbClr val="FFFFFF"/>
      </a:accent6>
      <a:hlink>
        <a:srgbClr val="A040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314</Words>
  <Application>Microsoft Office PowerPoint</Application>
  <PresentationFormat>Presentazione su schermo (16:9)</PresentationFormat>
  <Paragraphs>36</Paragraphs>
  <Slides>5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5</vt:i4>
      </vt:variant>
    </vt:vector>
  </HeadingPairs>
  <TitlesOfParts>
    <vt:vector size="15" baseType="lpstr">
      <vt:lpstr>Wingdings</vt:lpstr>
      <vt:lpstr>Advent Pro</vt:lpstr>
      <vt:lpstr>PT Sans</vt:lpstr>
      <vt:lpstr>Paytone One</vt:lpstr>
      <vt:lpstr>Arial</vt:lpstr>
      <vt:lpstr>Roboto Condensed Light</vt:lpstr>
      <vt:lpstr>Proxima Nova</vt:lpstr>
      <vt:lpstr>Nunito Light</vt:lpstr>
      <vt:lpstr>International Women's Day at School by Slidesgo</vt:lpstr>
      <vt:lpstr>Slidesgo Final Pages</vt:lpstr>
      <vt:lpstr>LE DONNE DELLA DIVINA COMMEDIA</vt:lpstr>
      <vt:lpstr>Presentazione standard di PowerPoint</vt:lpstr>
      <vt:lpstr>LE DONNE DELL'INFERNO</vt:lpstr>
      <vt:lpstr>LE DONNE DEL PURGATORIO</vt:lpstr>
      <vt:lpstr>LE DONNE DEL PARADISO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onal Women’s Day</dc:title>
  <dc:creator>maria rosaria pierro</dc:creator>
  <cp:lastModifiedBy>Maia</cp:lastModifiedBy>
  <cp:revision>231</cp:revision>
  <dcterms:modified xsi:type="dcterms:W3CDTF">2022-03-25T15:32:40Z</dcterms:modified>
</cp:coreProperties>
</file>