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75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31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929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2910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245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03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35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085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27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20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83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46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2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6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41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56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8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2E039-7D31-4B21-9A7E-7B0670EDD7FE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DA8A-1B80-47E3-9AA6-9F78996DEE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408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5" Type="http://schemas.openxmlformats.org/officeDocument/2006/relationships/audio" Target="../media/audio2.wav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39762" y="1637869"/>
            <a:ext cx="5535826" cy="405859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NELSON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MANDELA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br>
              <a:rPr lang="it-IT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L’APARTHEID</a:t>
            </a:r>
            <a:endParaRPr lang="it-IT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2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  <p:sndAc>
          <p:stSnd>
            <p:snd r:embed="rId2" name="coin.wav"/>
          </p:stSnd>
        </p:sndAc>
      </p:transition>
    </mc:Choice>
    <mc:Fallback xmlns="">
      <p:transition spd="slow" advTm="5000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0"/>
            <a:ext cx="3307492" cy="1167714"/>
          </a:xfrm>
        </p:spPr>
        <p:txBody>
          <a:bodyPr/>
          <a:lstStyle/>
          <a:p>
            <a:r>
              <a:rPr lang="it-IT" sz="4400" dirty="0" smtClean="0">
                <a:solidFill>
                  <a:srgbClr val="FFFF00"/>
                </a:solidFill>
              </a:rPr>
              <a:t>APARTHEID</a:t>
            </a:r>
            <a:endParaRPr lang="it-IT" sz="4400" dirty="0">
              <a:solidFill>
                <a:srgbClr val="FFFF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157209" y="3978876"/>
            <a:ext cx="5959386" cy="1754659"/>
          </a:xfrm>
        </p:spPr>
        <p:txBody>
          <a:bodyPr>
            <a:noAutofit/>
          </a:bodyPr>
          <a:lstStyle/>
          <a:p>
            <a:pPr algn="just"/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L’apartheid fu dichiarato crimine internazionale da una convenzione delle nazioni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unite,votata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dall’assemblea generale nel 1973 ed entrata in vigore nel 1976 (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convention on the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suppression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crime of apartheid), e quindi successivamente inserito nella lista dei crimini contro l’umanità.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Segnaposto contenuto 8" descr="L'attuale dialettica fra razzismo istituzionale e razzismo ..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088" y="2451100"/>
            <a:ext cx="4752975" cy="2895600"/>
          </a:xfrm>
        </p:spPr>
      </p:pic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6619875" y="444842"/>
            <a:ext cx="5105400" cy="1705233"/>
          </a:xfrm>
        </p:spPr>
        <p:txBody>
          <a:bodyPr>
            <a:noAutofit/>
          </a:bodyPr>
          <a:lstStyle/>
          <a:p>
            <a:pPr algn="just"/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it-I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aprtheid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era la politica  di segregazione razziale istituita dal governo di etnia bianca del Sudafrica nel dopoguerra e rimasta in vigore fino al 1993.L’apartheid fu applicato dal governo sudafricano anche in Namibia, fino al 1990 amministrata dal Sudafrica.</a:t>
            </a:r>
          </a:p>
        </p:txBody>
      </p:sp>
      <p:pic>
        <p:nvPicPr>
          <p:cNvPr id="8" name="Segnaposto contenuto 7" descr="Sudafrica: bagni per soli bianchi, shock nel Limpopo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09" y="902499"/>
            <a:ext cx="5403332" cy="2762250"/>
          </a:xfrm>
        </p:spPr>
      </p:pic>
    </p:spTree>
    <p:extLst>
      <p:ext uri="{BB962C8B-B14F-4D97-AF65-F5344CB8AC3E}">
        <p14:creationId xmlns:p14="http://schemas.microsoft.com/office/powerpoint/2010/main" val="385216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50000">
        <p14:warp dir="in"/>
        <p:sndAc>
          <p:stSnd>
            <p:snd r:embed="rId2" name="type.wav"/>
          </p:stSnd>
        </p:sndAc>
      </p:transition>
    </mc:Choice>
    <mc:Fallback xmlns="">
      <p:transition spd="slow" advTm="50000">
        <p:fade/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0" y="0"/>
            <a:ext cx="3225114" cy="875270"/>
          </a:xfrm>
        </p:spPr>
        <p:txBody>
          <a:bodyPr/>
          <a:lstStyle/>
          <a:p>
            <a:r>
              <a:rPr lang="it-IT" sz="4400" dirty="0" smtClean="0">
                <a:solidFill>
                  <a:srgbClr val="FFFF00"/>
                </a:solidFill>
              </a:rPr>
              <a:t>APARTHEID</a:t>
            </a:r>
            <a:endParaRPr lang="it-IT" sz="4400" dirty="0">
              <a:solidFill>
                <a:srgbClr val="FFFF00"/>
              </a:solidFill>
            </a:endParaRPr>
          </a:p>
        </p:txBody>
      </p:sp>
      <p:pic>
        <p:nvPicPr>
          <p:cNvPr id="16" name="Segnaposto immagine 1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0" y="1524000"/>
            <a:ext cx="4632960" cy="4694684"/>
          </a:xfrm>
        </p:spPr>
      </p:pic>
      <p:sp>
        <p:nvSpPr>
          <p:cNvPr id="17" name="Segnaposto testo 16"/>
          <p:cNvSpPr>
            <a:spLocks noGrp="1"/>
          </p:cNvSpPr>
          <p:nvPr>
            <p:ph type="body" sz="half" idx="2"/>
          </p:nvPr>
        </p:nvSpPr>
        <p:spPr>
          <a:xfrm>
            <a:off x="222422" y="1223319"/>
            <a:ext cx="6820929" cy="3595816"/>
          </a:xfrm>
        </p:spPr>
        <p:txBody>
          <a:bodyPr>
            <a:normAutofit/>
          </a:bodyPr>
          <a:lstStyle/>
          <a:p>
            <a:pPr algn="just"/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primo luogo si i bianchi che i neri organizzavano proteste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l’apartheid, in genere brutalmente soffocate. Negli anni Sessanta un organizzazione armata usò la ribellione per sabotare gli obiettivi strategici. La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comunità internazionale varò una serie di sanzioni al regime segregazionista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sudafricano.</a:t>
            </a:r>
          </a:p>
          <a:p>
            <a:pPr algn="just"/>
            <a:endParaRPr lang="it-IT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personalità si batterono contro il regime di segregazione, come Stephen </a:t>
            </a:r>
            <a:r>
              <a:rPr lang="it-IT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Biko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Nelson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Mandela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768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2782" y="0"/>
            <a:ext cx="4003589" cy="1139342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solidFill>
                  <a:srgbClr val="FFFF00"/>
                </a:solidFill>
              </a:rPr>
              <a:t>NELSON</a:t>
            </a:r>
            <a:r>
              <a:rPr lang="it-IT" dirty="0" smtClean="0"/>
              <a:t> </a:t>
            </a:r>
            <a:r>
              <a:rPr lang="it-IT" sz="4900" dirty="0" smtClean="0">
                <a:solidFill>
                  <a:srgbClr val="FFFF00"/>
                </a:solidFill>
              </a:rPr>
              <a:t>MANDELA</a:t>
            </a:r>
            <a:endParaRPr lang="it-IT" sz="4900" dirty="0">
              <a:solidFill>
                <a:srgbClr val="FFFF00"/>
              </a:solidFill>
            </a:endParaRPr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3" r="31333"/>
          <a:stretch>
            <a:fillRect/>
          </a:stretch>
        </p:blipFill>
        <p:spPr>
          <a:xfrm>
            <a:off x="8044248" y="1139341"/>
            <a:ext cx="4040659" cy="5632161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0703" y="691977"/>
            <a:ext cx="7068066" cy="5918887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Mandela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(1918-2013) è stato il primo presidente nero della Repubblica Sudafricana. La sua attività politica è stata molto rilevante: per tutta la vita si è battuto per i diritti dei neri in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Sudafrica.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la fine degli anni '50 e i primi '60 fu anche membro del Partito comunista sudafricano.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1962 viene arrestato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 organizzato manifestazioni di protesta e per essere uscito dal paese senza l'autorizzazione delle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autorità.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Durante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sua prigionia, la polizia arrestò importanti capi dell'ANC l'11 luglio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 Mandela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 imputato anche in questo processo, e insieme ad altri fu accusato di sabotaggio e altri crimini.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tutti i successivi 26 anni, Mandela fu sempre maggiormente coinvolto nell'opposizione all'apartheid, e lo slogan "Nelson Mandela Libero" divenne il grido di tutte le campagne anti-apartheid del Mondo.</a:t>
            </a: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Mentre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in prigione, Mandela riuscì a spedire un manifesto all'ANC, pubblicato il 15 giugno 1980. Il testo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recitava: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Unitevi! Mobilitatevi! Lottate! Tra l'incudine delle azioni di massa e il martello della lotta armata dobbiamo annientare l'apartheid!»</a:t>
            </a: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Nell'aprile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1982, Mandela fu trasferito alla prigione di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Pollsmoor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Tokai, Città del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Capo. Rifiutando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un'offerta di libertà condizionata in cambio di una rinuncia alla lotta armata (febbraio 1985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Mandela rimase in prigione fino al febbraio del 1990. 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Mandela e de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Klerk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ottennero il Premio Nobel per la pace nel 1993. Mandela era già stato in precedenza premiato col Premio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Sakharov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la libertà di pensiero nel 1988 e con il Premio Lenin per la pace nel 1990.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53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47038" y="0"/>
            <a:ext cx="3644962" cy="1600200"/>
          </a:xfrm>
        </p:spPr>
        <p:txBody>
          <a:bodyPr/>
          <a:lstStyle/>
          <a:p>
            <a:r>
              <a:rPr lang="it-IT" sz="4400" dirty="0" smtClean="0">
                <a:solidFill>
                  <a:srgbClr val="FFFF00"/>
                </a:solidFill>
              </a:rPr>
              <a:t>NELSON</a:t>
            </a:r>
            <a:r>
              <a:rPr lang="it-IT" dirty="0" smtClean="0"/>
              <a:t> </a:t>
            </a:r>
            <a:r>
              <a:rPr lang="it-IT" sz="4400" dirty="0" smtClean="0">
                <a:solidFill>
                  <a:srgbClr val="FFFF00"/>
                </a:solidFill>
              </a:rPr>
              <a:t>MANDELA</a:t>
            </a:r>
            <a:endParaRPr lang="it-IT" sz="4400" dirty="0">
              <a:solidFill>
                <a:srgbClr val="FFFF00"/>
              </a:solidFill>
            </a:endParaRPr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0" r="17560"/>
          <a:stretch>
            <a:fillRect/>
          </a:stretch>
        </p:blipFill>
        <p:spPr>
          <a:xfrm>
            <a:off x="8547100" y="1600200"/>
            <a:ext cx="3644900" cy="5254625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08670" y="2916193"/>
            <a:ext cx="6660292" cy="2113007"/>
          </a:xfrm>
        </p:spPr>
        <p:txBody>
          <a:bodyPr/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Mandela fu liberato l'11 febbraio del 1990, giorno in cui tenne un memorabile discorso dal Municipio di Città del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Capo. Nonostante la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 oppressione e la lunga detenzione, rinunciò a una strategia violenta e vendicativa in favore di un processo di riconciliazione e pacificazione.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99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 rot="10800000" flipV="1">
            <a:off x="284204" y="172995"/>
            <a:ext cx="2619633" cy="1062681"/>
          </a:xfrm>
        </p:spPr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No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FF00"/>
                </a:solidFill>
              </a:rPr>
              <a:t>al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FF00"/>
                </a:solidFill>
              </a:rPr>
              <a:t>razzismo</a:t>
            </a: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16" name="Segnaposto contenuto 15" descr="&lt;strong&gt;Razzismo&lt;/strong&gt; Politico : MoneyRiskAnalysis – Borsadocchiaperti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863" y="1040805"/>
            <a:ext cx="6510337" cy="4882752"/>
          </a:xfrm>
        </p:spPr>
      </p:pic>
      <p:sp>
        <p:nvSpPr>
          <p:cNvPr id="15" name="Segnaposto testo 14"/>
          <p:cNvSpPr>
            <a:spLocks noGrp="1"/>
          </p:cNvSpPr>
          <p:nvPr>
            <p:ph type="body" sz="half" idx="2"/>
          </p:nvPr>
        </p:nvSpPr>
        <p:spPr>
          <a:xfrm>
            <a:off x="1229497" y="3138616"/>
            <a:ext cx="4114800" cy="1668162"/>
          </a:xfrm>
        </p:spPr>
        <p:txBody>
          <a:bodyPr/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lo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ammetteremo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mai, ma siamo tutti degli Hitler, perché non sopportiamo ciò che è diverso da noi: fascismo e nazismo non ci sono più, ma le loro dure regole esistono ancora...</a:t>
            </a:r>
          </a:p>
        </p:txBody>
      </p:sp>
    </p:spTree>
    <p:extLst>
      <p:ext uri="{BB962C8B-B14F-4D97-AF65-F5344CB8AC3E}">
        <p14:creationId xmlns:p14="http://schemas.microsoft.com/office/powerpoint/2010/main" val="345666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570207" y="1271000"/>
            <a:ext cx="6771502" cy="3980621"/>
          </a:xfrm>
        </p:spPr>
        <p:txBody>
          <a:bodyPr/>
          <a:lstStyle/>
          <a:p>
            <a:pPr algn="ctr"/>
            <a:r>
              <a:rPr lang="it-IT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Antonio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Guarino</a:t>
            </a:r>
            <a:endParaRPr lang="it-IT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-923330"/>
            <a:ext cx="30768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7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Inserire</a:t>
            </a:r>
            <a:r>
              <a:rPr lang="it-IT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it-IT" sz="7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testo</a:t>
            </a:r>
            <a:endParaRPr lang="it-IT" sz="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7984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>
        <p15:prstTrans prst="prestige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a di vapore">
  <a:themeElements>
    <a:clrScheme name="Scia di vapo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Scia di vapo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ia di vapo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TM04033937[[fn=Scia di vapore]]</Template>
  <TotalTime>137</TotalTime>
  <Words>527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Scia di vapore</vt:lpstr>
      <vt:lpstr>NELSON MANDELA   E   L’APARTHEID</vt:lpstr>
      <vt:lpstr>APARTHEID</vt:lpstr>
      <vt:lpstr>APARTHEID</vt:lpstr>
      <vt:lpstr>NELSON MANDELA</vt:lpstr>
      <vt:lpstr>NELSON MANDELA</vt:lpstr>
      <vt:lpstr>No al razzismo</vt:lpstr>
      <vt:lpstr>Powerpoint di     Antonio Guarino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MANDELA E L’APARTHEID</dc:title>
  <dc:creator>Utente</dc:creator>
  <cp:lastModifiedBy>Maia</cp:lastModifiedBy>
  <cp:revision>15</cp:revision>
  <dcterms:created xsi:type="dcterms:W3CDTF">2022-03-14T14:11:06Z</dcterms:created>
  <dcterms:modified xsi:type="dcterms:W3CDTF">2022-05-09T16:07:32Z</dcterms:modified>
</cp:coreProperties>
</file>