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BE297D3E-EED7-4A3F-AC9C-CB3DB0A76136}">
          <p14:sldIdLst>
            <p14:sldId id="256"/>
            <p14:sldId id="257"/>
            <p14:sldId id="258"/>
            <p14:sldId id="261"/>
            <p14:sldId id="260"/>
            <p14:sldId id="262"/>
            <p14:sldId id="25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2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returntohogwarts.forumcommunity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hnl.deviantart.com/art/albus-potter-quot-the-slytherin-quot-1936087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alf-ralf.deviantart.com/art/Salazar-Slytherin-25491730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tuttogreen.it/" TargetMode="External"/><Relationship Id="rId7" Type="http://schemas.openxmlformats.org/officeDocument/2006/relationships/hyperlink" Target="http://it.wiktionary.org/wiki/serpent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11" Type="http://schemas.openxmlformats.org/officeDocument/2006/relationships/hyperlink" Target="https://www.wallpaperflare.com/purple-feather-feathers-black-background-motion-nature-no-people-wallpaper-hqbxj" TargetMode="External"/><Relationship Id="rId5" Type="http://schemas.openxmlformats.org/officeDocument/2006/relationships/hyperlink" Target="https://www.innaturale.com/la-polvere-di-riso-come-sostituto-naturale-della-cipria/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s://www.flickr.com/photos/mattiamc/1451405207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mammaperfetta.it/fragole-in-allattamento-si-possono-mangiare" TargetMode="External"/><Relationship Id="rId7" Type="http://schemas.openxmlformats.org/officeDocument/2006/relationships/hyperlink" Target="https://www.pikist.com/free-photo-isphd/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hyperlink" Target="http://www.dietando.it/11378/cosa-scegliere-a-dieta-zucchero-o-dolcificante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copertinefb.blogspot.com/2012/04/lacrima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en.wikipedia.org/wiki/File:Lordvoldemort.jpg" TargetMode="External"/><Relationship Id="rId7" Type="http://schemas.openxmlformats.org/officeDocument/2006/relationships/hyperlink" Target="https://thegrandmalogbook.blogspot.com/2020/05/the-malfoys-superiority-of-pure-blood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hyperlink" Target="http://harrymaniacosbr.blogspot.com/2011/03/novos-photoshoots-de-reliquias-da-morte.html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B065C4-DB63-494D-A8C2-35FEEA36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20" y="3152602"/>
            <a:ext cx="4834682" cy="37518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5BE29B-39C0-4302-B8F8-0B1E3178DE37}"/>
              </a:ext>
            </a:extLst>
          </p:cNvPr>
          <p:cNvSpPr txBox="1"/>
          <p:nvPr/>
        </p:nvSpPr>
        <p:spPr>
          <a:xfrm>
            <a:off x="282805" y="173641"/>
            <a:ext cx="8116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ALLA  SCOPERTA DEI SERPEVERDE </a:t>
            </a:r>
          </a:p>
          <a:p>
            <a:r>
              <a:rPr lang="it-IT" sz="3200" dirty="0" err="1"/>
              <a:t>Pon</a:t>
            </a:r>
            <a:r>
              <a:rPr lang="it-IT" sz="3200" dirty="0"/>
              <a:t>: Io e l’altro </a:t>
            </a:r>
          </a:p>
          <a:p>
            <a:r>
              <a:rPr lang="it-IT" sz="3200" dirty="0"/>
              <a:t>Modulo </a:t>
            </a:r>
            <a:r>
              <a:rPr lang="it-IT" sz="3200" dirty="0" err="1"/>
              <a:t>formativo:Competenza</a:t>
            </a:r>
            <a:r>
              <a:rPr lang="it-IT" sz="3200" dirty="0"/>
              <a:t> alfabetica-</a:t>
            </a:r>
          </a:p>
          <a:p>
            <a:r>
              <a:rPr lang="it-IT" sz="3200" dirty="0"/>
              <a:t>Attraverso </a:t>
            </a:r>
            <a:r>
              <a:rPr lang="it-IT" sz="3200"/>
              <a:t>la parola.</a:t>
            </a:r>
            <a:endParaRPr lang="it-IT" sz="3200" dirty="0"/>
          </a:p>
          <a:p>
            <a:endParaRPr lang="it-IT" sz="32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8078B9-5DF5-4EE7-824A-497544201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20132" y="2235744"/>
            <a:ext cx="2692526" cy="203596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E2BFCE-BB82-4B25-939C-492B559E7B62}"/>
              </a:ext>
            </a:extLst>
          </p:cNvPr>
          <p:cNvSpPr txBox="1"/>
          <p:nvPr/>
        </p:nvSpPr>
        <p:spPr>
          <a:xfrm>
            <a:off x="6787299" y="6858000"/>
            <a:ext cx="395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4" tooltip="http://hnl.deviantart.com/art/albus-potter-quot-the-slytherin-quot-193608761"/>
              </a:rPr>
              <a:t>Questa foto</a:t>
            </a:r>
            <a:r>
              <a:rPr lang="it-IT" sz="900" dirty="0"/>
              <a:t> di Autore sconosciuto è concesso in licenza da </a:t>
            </a:r>
            <a:r>
              <a:rPr lang="it-IT" sz="900" dirty="0">
                <a:hlinkClick r:id="rId5" tooltip="https://creativecommons.org/licenses/by-nc-nd/3.0/"/>
              </a:rPr>
              <a:t>CC BY-NC-ND</a:t>
            </a:r>
            <a:endParaRPr lang="it-IT" sz="9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77C028-3BF6-47F8-B3C3-4392F07B7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2805" y="3998712"/>
            <a:ext cx="3355942" cy="26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524F72-CF49-4C17-B00E-3858EB7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STORIA DELLA CASATA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D8761B-2AB8-42CE-B618-F522B9949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04" y="1696826"/>
            <a:ext cx="4905714" cy="50502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Tra le case  di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Hogwarts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, 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Serpeverde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 è la casa più conosciuta dopo quella di 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Grinfondoro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E il più acerrimo nemico di Harry Potter è Lord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Voldemort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   dei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Serpeverde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Serpeverde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è famosa perché il più grande mago Oscuro appartiene a questa casata come tutti i maghi Oscuri</a:t>
            </a:r>
          </a:p>
          <a:p>
            <a:pPr marL="0" indent="0">
              <a:buNone/>
            </a:pP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La casa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Serpeverde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prende il nome dal suo fondatore Salazar che presenta le idonee e giuste caratteristiche  per essere il fondatore di questa casa, cioè: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ASTUZIA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INTRAPENDENZA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AMBIZIONE .</a:t>
            </a:r>
          </a:p>
          <a:p>
            <a:pPr marL="0" indent="0">
              <a:buNone/>
            </a:pP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Salazar era un potente mago in grado di parlare il </a:t>
            </a:r>
            <a:r>
              <a:rPr lang="it-IT" dirty="0" err="1">
                <a:latin typeface="Bahnschrift SemiCondensed" panose="020B0502040204020203" pitchFamily="34" charset="0"/>
                <a:cs typeface="Calibri" panose="020F0502020204030204" pitchFamily="34" charset="0"/>
              </a:rPr>
              <a:t>serpentese</a:t>
            </a: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ed è ossessionato dalla purezza di sangue per mantenere perfetta la  dinastia dei maghi . </a:t>
            </a:r>
          </a:p>
          <a:p>
            <a:pPr marL="0" indent="0">
              <a:buNone/>
            </a:pPr>
            <a:r>
              <a:rPr lang="it-IT" dirty="0"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900840-250D-48FC-A278-A5BFD679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22140" y="886119"/>
            <a:ext cx="3947258" cy="46945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2EF183-ABF1-45F2-8008-0DE346C879A2}"/>
              </a:ext>
            </a:extLst>
          </p:cNvPr>
          <p:cNvSpPr txBox="1"/>
          <p:nvPr/>
        </p:nvSpPr>
        <p:spPr>
          <a:xfrm>
            <a:off x="7843100" y="6986504"/>
            <a:ext cx="103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://half-ralf.deviantart.com/art/Salazar-Slytherin-254917302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-nc-nd/3.0/"/>
              </a:rPr>
              <a:t>CC BY-NC-ND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40456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1274D-D381-4671-B729-61752AC9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ELENCO DEGLI  INCANTESIMI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B15277-E7D8-4C2B-B970-B303671A8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292" y="1596008"/>
            <a:ext cx="4899432" cy="489800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ACCIO</a:t>
            </a:r>
          </a:p>
          <a:p>
            <a:r>
              <a:rPr lang="it-IT" dirty="0"/>
              <a:t>CRUCIATUS</a:t>
            </a:r>
          </a:p>
          <a:p>
            <a:r>
              <a:rPr lang="it-IT" dirty="0"/>
              <a:t>AVADA KEDAVRA</a:t>
            </a:r>
          </a:p>
          <a:p>
            <a:r>
              <a:rPr lang="it-IT" dirty="0"/>
              <a:t>AGUAMENTI </a:t>
            </a:r>
          </a:p>
          <a:p>
            <a:r>
              <a:rPr lang="it-IT" dirty="0"/>
              <a:t>ARDEMONIO </a:t>
            </a:r>
          </a:p>
          <a:p>
            <a:r>
              <a:rPr lang="it-IT" dirty="0"/>
              <a:t> DISARMO </a:t>
            </a:r>
          </a:p>
          <a:p>
            <a:r>
              <a:rPr lang="it-IT" dirty="0"/>
              <a:t> CONFUNDUS</a:t>
            </a:r>
          </a:p>
          <a:p>
            <a:r>
              <a:rPr lang="it-IT" dirty="0"/>
              <a:t>DISTILLUSIONE </a:t>
            </a:r>
          </a:p>
          <a:p>
            <a:r>
              <a:rPr lang="it-IT" dirty="0"/>
              <a:t> ESTENZIONE </a:t>
            </a:r>
          </a:p>
          <a:p>
            <a:r>
              <a:rPr lang="it-IT" dirty="0"/>
              <a:t>LEVITAZIONE </a:t>
            </a:r>
          </a:p>
          <a:p>
            <a:r>
              <a:rPr lang="it-IT" dirty="0"/>
              <a:t>LEGILIMANZIA </a:t>
            </a:r>
          </a:p>
          <a:p>
            <a:r>
              <a:rPr lang="it-IT" dirty="0"/>
              <a:t>MEMORIA </a:t>
            </a:r>
          </a:p>
          <a:p>
            <a:r>
              <a:rPr lang="it-IT" dirty="0"/>
              <a:t>OSTACOLO</a:t>
            </a:r>
          </a:p>
          <a:p>
            <a:r>
              <a:rPr lang="it-IT" dirty="0"/>
              <a:t>PASTOIE</a:t>
            </a:r>
          </a:p>
          <a:p>
            <a:r>
              <a:rPr lang="it-IT" dirty="0"/>
              <a:t>SECTUMESE PRA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5150471-08ED-45B4-A719-9729FD4D5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9922" y="1485036"/>
            <a:ext cx="5529309" cy="489800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RIPARAZIONE </a:t>
            </a:r>
          </a:p>
          <a:p>
            <a:r>
              <a:rPr lang="it-IT" dirty="0"/>
              <a:t>RIUELAZIONE </a:t>
            </a:r>
          </a:p>
          <a:p>
            <a:r>
              <a:rPr lang="it-IT" dirty="0"/>
              <a:t>TEGLIUZZANTE</a:t>
            </a:r>
          </a:p>
          <a:p>
            <a:r>
              <a:rPr lang="it-IT" dirty="0"/>
              <a:t>FIDELIUS</a:t>
            </a:r>
          </a:p>
          <a:p>
            <a:r>
              <a:rPr lang="it-IT" dirty="0"/>
              <a:t>PATRONUNS </a:t>
            </a:r>
          </a:p>
          <a:p>
            <a:r>
              <a:rPr lang="it-IT" dirty="0"/>
              <a:t>PROTEGUS</a:t>
            </a:r>
          </a:p>
          <a:p>
            <a:r>
              <a:rPr lang="it-IT" dirty="0"/>
              <a:t>REUERSUS</a:t>
            </a:r>
          </a:p>
          <a:p>
            <a:r>
              <a:rPr lang="it-IT" dirty="0"/>
              <a:t>INCENDIO</a:t>
            </a:r>
          </a:p>
          <a:p>
            <a:r>
              <a:rPr lang="it-IT" dirty="0"/>
              <a:t> LUMUS E NOX </a:t>
            </a:r>
          </a:p>
          <a:p>
            <a:r>
              <a:rPr lang="it-IT" dirty="0"/>
              <a:t> MALEDIZIONI SENZA PERDONO </a:t>
            </a:r>
          </a:p>
          <a:p>
            <a:r>
              <a:rPr lang="it-IT" dirty="0"/>
              <a:t>IMPERIUS </a:t>
            </a:r>
          </a:p>
          <a:p>
            <a:r>
              <a:rPr lang="it-IT" dirty="0"/>
              <a:t> MULFATTO </a:t>
            </a:r>
          </a:p>
          <a:p>
            <a:r>
              <a:rPr lang="it-IT" dirty="0"/>
              <a:t> RIDDIKULUS</a:t>
            </a:r>
          </a:p>
          <a:p>
            <a:r>
              <a:rPr lang="it-IT" dirty="0"/>
              <a:t> SCHIANTESIMO</a:t>
            </a:r>
          </a:p>
          <a:p>
            <a:r>
              <a:rPr lang="it-IT" dirty="0"/>
              <a:t>SCORTILEGGIO SCUDO  </a:t>
            </a:r>
          </a:p>
        </p:txBody>
      </p:sp>
    </p:spTree>
    <p:extLst>
      <p:ext uri="{BB962C8B-B14F-4D97-AF65-F5344CB8AC3E}">
        <p14:creationId xmlns:p14="http://schemas.microsoft.com/office/powerpoint/2010/main" val="385491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62B4A-C4D1-4ED8-9DF2-7ACC42C5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PERETUM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55AFED5-123E-40F6-8127-4CB7C1765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40" y="1644162"/>
            <a:ext cx="4185623" cy="330411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POZIONE PERETUM HA LO SCOPO DI PERFEZIONARE LE PERSONE IN BASE AL LORO VOLERE</a:t>
            </a:r>
          </a:p>
          <a:p>
            <a:pPr marL="0" indent="0">
              <a:buNone/>
            </a:pPr>
            <a:r>
              <a:rPr lang="it-IT" dirty="0"/>
              <a:t> GLI INGREDIENTI SONO : </a:t>
            </a:r>
          </a:p>
          <a:p>
            <a:pPr marL="0" indent="0">
              <a:buNone/>
            </a:pPr>
            <a:r>
              <a:rPr lang="it-IT" dirty="0"/>
              <a:t>BAVA DI LUMACA , POLVERE DI FARINA SPECIALE   PELLE DI SERPENTE VERDE, LACRIMA DI UCCELLO  E PIUMA DI CORVO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57530577-8094-42C5-B693-8B81305D05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4094" y="379499"/>
            <a:ext cx="2892548" cy="1521040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B4B892B-9850-47A0-8526-5845B27CD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58315" y="1644162"/>
            <a:ext cx="3431219" cy="228747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CCC521E-0C85-40E7-99CD-BD972D981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77002" y="3346938"/>
            <a:ext cx="2794000" cy="18669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37FEA99-1378-4BE7-B880-F9C755D642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14968" y="113940"/>
            <a:ext cx="2786418" cy="18669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F2B1F83-FB5D-4115-B960-7BA6BE148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72749" y="4289195"/>
            <a:ext cx="3215340" cy="21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2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496F4E-EF43-4FC1-B49F-BD1C6BDF2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POZIONI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3035DDC-0D10-454C-83B0-E67A8AAAB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7" y="1610804"/>
            <a:ext cx="5339489" cy="4927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D68D6F-3C0E-478A-96DA-70EC073C9366}"/>
              </a:ext>
            </a:extLst>
          </p:cNvPr>
          <p:cNvSpPr txBox="1"/>
          <p:nvPr/>
        </p:nvSpPr>
        <p:spPr>
          <a:xfrm>
            <a:off x="6499938" y="85663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POZIONE POLISUCCO 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656379-EF53-4E24-A1BE-4D008FD36CF4}"/>
              </a:ext>
            </a:extLst>
          </p:cNvPr>
          <p:cNvSpPr txBox="1"/>
          <p:nvPr/>
        </p:nvSpPr>
        <p:spPr>
          <a:xfrm>
            <a:off x="6949163" y="1339347"/>
            <a:ext cx="306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FELIX FELICIS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893F8F-EB12-44A9-897C-074F412DA909}"/>
              </a:ext>
            </a:extLst>
          </p:cNvPr>
          <p:cNvSpPr txBox="1"/>
          <p:nvPr/>
        </p:nvSpPr>
        <p:spPr>
          <a:xfrm>
            <a:off x="6812649" y="1856595"/>
            <a:ext cx="282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ALGABRANCHIA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55596C-252E-4E9C-B582-9D65FF63A1E2}"/>
              </a:ext>
            </a:extLst>
          </p:cNvPr>
          <p:cNvSpPr txBox="1"/>
          <p:nvPr/>
        </p:nvSpPr>
        <p:spPr>
          <a:xfrm>
            <a:off x="6949163" y="2413115"/>
            <a:ext cx="347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VERITÀSERIUM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59FF7F5-4EC5-4D8B-BDD1-FF0C5F8E2178}"/>
              </a:ext>
            </a:extLst>
          </p:cNvPr>
          <p:cNvSpPr txBox="1"/>
          <p:nvPr/>
        </p:nvSpPr>
        <p:spPr>
          <a:xfrm>
            <a:off x="7099178" y="2938938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AMORTENTIA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7A62DE-3392-4504-AD41-D9C09AE0CB63}"/>
              </a:ext>
            </a:extLst>
          </p:cNvPr>
          <p:cNvSpPr txBox="1"/>
          <p:nvPr/>
        </p:nvSpPr>
        <p:spPr>
          <a:xfrm>
            <a:off x="5986021" y="3912125"/>
            <a:ext cx="4239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POZIONI SONO PREPARATE SFRUTTANDO LE PROPRIETÀ MAGICHE DI ALCUNI INGREDIENTI E I LORO SCOPI SONO VARI E SORPRENDENTI .</a:t>
            </a:r>
          </a:p>
        </p:txBody>
      </p:sp>
    </p:spTree>
    <p:extLst>
      <p:ext uri="{BB962C8B-B14F-4D97-AF65-F5344CB8AC3E}">
        <p14:creationId xmlns:p14="http://schemas.microsoft.com/office/powerpoint/2010/main" val="35646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BA8AA-2675-4520-93CB-52E591CA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AMORTENTIA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6DDE9C-8A60-4356-AB02-6EC064982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187777"/>
            <a:ext cx="4861368" cy="593889"/>
          </a:xfrm>
        </p:spPr>
        <p:txBody>
          <a:bodyPr/>
          <a:lstStyle/>
          <a:p>
            <a:r>
              <a:rPr lang="it-IT" dirty="0"/>
              <a:t>SCOPO DELLA POZIONE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7A0DF8-AEC8-4159-8725-A5C797E5C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951" y="1687398"/>
            <a:ext cx="4524865" cy="5703216"/>
          </a:xfrm>
        </p:spPr>
        <p:txBody>
          <a:bodyPr/>
          <a:lstStyle/>
          <a:p>
            <a:pPr marL="1371600" lvl="3" indent="0">
              <a:buNone/>
            </a:pPr>
            <a:r>
              <a:rPr lang="it-IT" dirty="0"/>
              <a:t>È QUELLO DI FAR  PROVARE DEI SENTIMENTI AD UNA PERSONA QUANDO NON È INNAMORATA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A3E6B6-28BA-4ABE-8A0B-54FC3D320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5190" y="3813041"/>
            <a:ext cx="4185618" cy="576262"/>
          </a:xfrm>
        </p:spPr>
        <p:txBody>
          <a:bodyPr/>
          <a:lstStyle/>
          <a:p>
            <a:r>
              <a:rPr lang="it-IT" dirty="0"/>
              <a:t>INGREDIENTI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02ED23-810A-484F-993E-7156C346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471" y="4389303"/>
            <a:ext cx="4185617" cy="3304117"/>
          </a:xfrm>
        </p:spPr>
        <p:txBody>
          <a:bodyPr/>
          <a:lstStyle/>
          <a:p>
            <a:r>
              <a:rPr lang="it-IT" dirty="0"/>
              <a:t>FRAGOLE</a:t>
            </a:r>
          </a:p>
          <a:p>
            <a:r>
              <a:rPr lang="it-IT" dirty="0"/>
              <a:t>ZUCCHERO</a:t>
            </a:r>
          </a:p>
          <a:p>
            <a:r>
              <a:rPr lang="it-IT" dirty="0"/>
              <a:t>PIUMA DI FENICE </a:t>
            </a:r>
          </a:p>
          <a:p>
            <a:r>
              <a:rPr lang="it-IT" dirty="0"/>
              <a:t>ZANNA DI ELEFANTE </a:t>
            </a:r>
          </a:p>
          <a:p>
            <a:r>
              <a:rPr lang="it-IT" dirty="0"/>
              <a:t>LACRIME DI LUPO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891D49-78A5-4D86-8DB2-B0940C8AB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36088" y="232977"/>
            <a:ext cx="2857500" cy="28575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45B9CA8-6397-46F9-A6B4-1D2808A49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86668" y="1056306"/>
            <a:ext cx="2857500" cy="279082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F28AD7-D2A7-4D20-9168-FF80A28E4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21932" y="3112988"/>
            <a:ext cx="3239403" cy="218487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A124913-5E45-4B3E-BF3D-BD409CF84E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58885" y="3749221"/>
            <a:ext cx="3963047" cy="273123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86D73C-0A75-40E6-93D4-7C29F09F90D3}"/>
              </a:ext>
            </a:extLst>
          </p:cNvPr>
          <p:cNvSpPr txBox="1"/>
          <p:nvPr/>
        </p:nvSpPr>
        <p:spPr>
          <a:xfrm>
            <a:off x="3958884" y="6682725"/>
            <a:ext cx="368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9" tooltip="http://copertinefb.blogspot.com/2012/04/lacrima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10" tooltip="https://creativecommons.org/licenses/by-nc-sa/3.0/"/>
              </a:rPr>
              <a:t>CC BY-SA-NC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285556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56305-77A6-4443-9856-2C692CFD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04" y="556861"/>
            <a:ext cx="8596668" cy="774789"/>
          </a:xfrm>
        </p:spPr>
        <p:txBody>
          <a:bodyPr/>
          <a:lstStyle/>
          <a:p>
            <a:r>
              <a:rPr lang="it-IT" dirty="0"/>
              <a:t>I PERSONAGGI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28D9EA-843F-4AD6-82E6-0C9C0285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904" y="1569495"/>
            <a:ext cx="8596668" cy="497485"/>
          </a:xfrm>
        </p:spPr>
        <p:txBody>
          <a:bodyPr/>
          <a:lstStyle/>
          <a:p>
            <a:r>
              <a:rPr lang="it-IT" dirty="0"/>
              <a:t> I PERSONAGGI  PRINCIPALI DELLA CASATA SERPEVERDE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C4E68F-DF25-4D63-B9CC-F2896946D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802" y="2243689"/>
            <a:ext cx="2170638" cy="16996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E7504C-3C73-492F-A3A0-0E961F586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95628" y="2540698"/>
            <a:ext cx="1987219" cy="21395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037EDD-DFB5-4D1B-9373-F2DD1E7BF6AC}"/>
              </a:ext>
            </a:extLst>
          </p:cNvPr>
          <p:cNvSpPr txBox="1"/>
          <p:nvPr/>
        </p:nvSpPr>
        <p:spPr>
          <a:xfrm>
            <a:off x="3795628" y="4791020"/>
            <a:ext cx="244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BELLATRIX LASTRANGE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3F75725-77BD-4029-8927-CE3D0E359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48869" y="2167823"/>
            <a:ext cx="2515195" cy="332745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55493C6-D75B-4B13-9D06-5FE8814B7CB9}"/>
              </a:ext>
            </a:extLst>
          </p:cNvPr>
          <p:cNvSpPr txBox="1"/>
          <p:nvPr/>
        </p:nvSpPr>
        <p:spPr>
          <a:xfrm>
            <a:off x="8935331" y="7316501"/>
            <a:ext cx="261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7" tooltip="https://thegrandmalogbook.blogspot.com/2020/05/the-malfoys-superiority-of-pure-blood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sa/3.0/"/>
              </a:rPr>
              <a:t>CC BY-SA</a:t>
            </a:r>
            <a:endParaRPr lang="it-IT" sz="90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09D5782-A8A7-4912-B9BC-97675E1EBEBB}"/>
              </a:ext>
            </a:extLst>
          </p:cNvPr>
          <p:cNvSpPr txBox="1"/>
          <p:nvPr/>
        </p:nvSpPr>
        <p:spPr>
          <a:xfrm>
            <a:off x="7140460" y="5635314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LA FAMIGLIA MALFOY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9013324-C7F8-4757-8725-3CB0F6D06393}"/>
              </a:ext>
            </a:extLst>
          </p:cNvPr>
          <p:cNvSpPr txBox="1"/>
          <p:nvPr/>
        </p:nvSpPr>
        <p:spPr>
          <a:xfrm>
            <a:off x="119802" y="4074851"/>
            <a:ext cx="260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LORD VOLDEMORT </a:t>
            </a:r>
          </a:p>
        </p:txBody>
      </p:sp>
    </p:spTree>
    <p:extLst>
      <p:ext uri="{BB962C8B-B14F-4D97-AF65-F5344CB8AC3E}">
        <p14:creationId xmlns:p14="http://schemas.microsoft.com/office/powerpoint/2010/main" val="169516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19D48-86CD-4A35-9A12-8C3B2541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7" y="259508"/>
            <a:ext cx="8596668" cy="1826581"/>
          </a:xfrm>
        </p:spPr>
        <p:txBody>
          <a:bodyPr/>
          <a:lstStyle/>
          <a:p>
            <a:r>
              <a:rPr lang="it-IT" dirty="0"/>
              <a:t>Realizzato dalle alunne: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319F74-0F84-41CE-A68B-1239BF08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27" y="2780907"/>
            <a:ext cx="3073139" cy="1168924"/>
          </a:xfrm>
        </p:spPr>
        <p:txBody>
          <a:bodyPr/>
          <a:lstStyle/>
          <a:p>
            <a:r>
              <a:rPr lang="it-IT" dirty="0"/>
              <a:t> Bracale Morena</a:t>
            </a:r>
          </a:p>
          <a:p>
            <a:r>
              <a:rPr lang="it-IT" dirty="0"/>
              <a:t>GARNERI Maria Francesca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6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370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Bahnschrift SemiCondensed</vt:lpstr>
      <vt:lpstr>Trebuchet MS</vt:lpstr>
      <vt:lpstr>Wingdings</vt:lpstr>
      <vt:lpstr>Wingdings 3</vt:lpstr>
      <vt:lpstr>Sfaccettatura</vt:lpstr>
      <vt:lpstr>Presentazione standard di PowerPoint</vt:lpstr>
      <vt:lpstr>STORIA DELLA CASATA </vt:lpstr>
      <vt:lpstr>ELENCO DEGLI  INCANTESIMI </vt:lpstr>
      <vt:lpstr>PERETUM</vt:lpstr>
      <vt:lpstr>LE POZIONI                 </vt:lpstr>
      <vt:lpstr>AMORTENTIA </vt:lpstr>
      <vt:lpstr>I PERSONAGGI </vt:lpstr>
      <vt:lpstr>Realizzato dalle alunne: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CASATA SERPEVERDE</dc:title>
  <dc:creator>salvatore garneri</dc:creator>
  <cp:lastModifiedBy>maria rosaria pierro</cp:lastModifiedBy>
  <cp:revision>5</cp:revision>
  <dcterms:created xsi:type="dcterms:W3CDTF">2022-03-28T16:10:27Z</dcterms:created>
  <dcterms:modified xsi:type="dcterms:W3CDTF">2022-04-20T09:42:49Z</dcterms:modified>
</cp:coreProperties>
</file>