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comments/comment1.xml" ContentType="application/vnd.openxmlformats-officedocument.presentationml.comments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osaria pierro" initials="mrp" lastIdx="1" clrIdx="0">
    <p:extLst>
      <p:ext uri="{19B8F6BF-5375-455C-9EA6-DF929625EA0E}">
        <p15:presenceInfo xmlns:p15="http://schemas.microsoft.com/office/powerpoint/2012/main" userId="b7dca0dc49e5ea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F31"/>
    <a:srgbClr val="E6AB18"/>
    <a:srgbClr val="FE3235"/>
    <a:srgbClr val="4F0101"/>
    <a:srgbClr val="97120E"/>
    <a:srgbClr val="BE1612"/>
    <a:srgbClr val="E7C130"/>
    <a:srgbClr val="E67E31"/>
    <a:srgbClr val="ABA141"/>
    <a:srgbClr val="C89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2T11:54:15.497" idx="1">
    <p:pos x="3403" y="93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13.61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721 271 24575,'14'0'0,"0"0"0,0-1 0,0 0 0,0-1 0,0-1 0,-1 0 0,1-1 0,-1 0 0,0-1 0,0-1 0,-1 0 0,0-1 0,0 0 0,19-15 0,23-17 0,-77 77 0,4-19 0,0 0 0,-2-2 0,0 0 0,-25 15 0,-19 15 0,54-37 0,1 1 0,0-1 0,1 2 0,0-1 0,-8 14 0,9-12 0,-1 0 0,0-1 0,-20 20 0,36-49 0,17-17 0,85-83 0,-71 79 0,-1-1 0,-3-2 0,50-74 0,-45 59 0,-36 51 0,0 1 0,1 0 0,0 0 0,0 1 0,0-1 0,0 1 0,0 0 0,1 0 0,0 0 0,5-2 0,-10 5 0,0 0 0,1 0 0,-1-1 0,0 1 0,1 0 0,-1 0 0,0 0 0,1 0 0,-1 0 0,0 0 0,0 0 0,1 0 0,-1 0 0,0 0 0,1 0 0,-1 0 0,0 0 0,1 0 0,-1 0 0,0 1 0,0-1 0,1 0 0,-1 0 0,0 0 0,0 0 0,1 0 0,-1 1 0,0-1 0,0 0 0,1 0 0,-1 1 0,0-1 0,0 0 0,0 0 0,1 1 0,-1-1 0,0 0 0,0 0 0,0 1 0,0-1 0,0 0 0,0 1 0,0-1 0,0 0 0,0 1 0,-2 21 0,-15 24 0,16-44 0,-25 49 0,-3 0 0,-1-2 0,-3-2 0,-76 85 0,81-98 0,-19 21 0,4 2 0,-43 73 0,59-98 0,27-32 0,0 0 0,-1 1 0,1-1 0,0 0 0,-1 0 0,1 0 0,0 1 0,-1-1 0,1 0 0,0 0 0,-1 0 0,1 0 0,-1 0 0,1 1 0,0-1 0,-1 0 0,1 0 0,-1 0 0,1 0 0,0 0 0,-1 0 0,1-1 0,-1 1 0,1 0 0,0 0 0,-1 0 0,1 0 0,0 0 0,-1 0 0,0-1 0,-3-21 0,5 8 0,1 0 0,0 1 0,1-1 0,1 0 0,0 1 0,1 0 0,10-20 0,55-88 0,-54 94 0,105-180 0,-121 207 0,0-1 0,0 1 0,0-1 0,0 1 0,0-1 0,1 1 0,-1 0 0,0-1 0,0 1 0,0-1 0,0 1 0,1 0 0,-1-1 0,0 1 0,1 0 0,-1-1 0,0 1 0,0 0 0,1-1 0,-1 1 0,1 0 0,-1 0 0,0-1 0,1 1 0,-1 0 0,0 0 0,1 0 0,-1-1 0,1 1 0,-1 0 0,1 0 0,-1 0 0,1 0 0,-1 0 0,0 0 0,1 0 0,-1 0 0,1 0 0,0 0 0,2 20 0,-8 31 0,-13 27 0,-48 125 0,49-170 0,16-32 0,1 0 0,-1 0 0,1 0 0,-1 1 0,1-1 0,-1 0 0,0 0 0,0 0 0,1 0 0,-1 0 0,0 0 0,0-1 0,0 1 0,0 0 0,0 0 0,0-1 0,0 1 0,0 0 0,-1-1 0,1 1 0,0-1 0,0 0 0,0 1 0,-1-1 0,-1 0 0,3-1 0,-1 0 0,1 0 0,0 0 0,-1-1 0,1 1 0,0 0 0,0 0 0,0-1 0,0 1 0,0 0 0,0 0 0,0-1 0,1 1 0,-1 0 0,0 0 0,0 0 0,1-1 0,-1 1 0,2-1 0,10-32 0,-11 30 0,30-81 0,-17 40 0,3 1 0,1 0 0,3 1 0,34-54 0,-14 22 0,-22 36 0,-19 39 0,0 0 0,0-1 0,0 1 0,0-1 0,0 1 0,0 0 0,0-1 0,1 1 0,-1 0 0,0-1 0,0 1 0,0 0 0,0-1 0,1 1 0,-1 0 0,0-1 0,0 1 0,1 0 0,-1 0 0,0-1 0,1 1 0,-1 0 0,0 0 0,1-1 0,-1 1 0,0 0 0,1 0 0,-1 0 0,0 0 0,1 0 0,-1 0 0,0 0 0,1 0 0,-1-1 0,1 1 0,-1 0 0,0 0 0,1 1 0,0-1 0,4 17 0,-4 26 0,-5-17 0,-2-1 0,-1-1 0,-1 1 0,-1-1 0,-1-1 0,-19 35 0,10-22 0,-20 60 0,34-82 0,0 4 0,-1-1 0,0 1 0,-1-2 0,-1 1 0,-11 16 0,19-32 0,-1 0 0,1 0 0,-1 0 0,1-1 0,-1 1 0,0 0 0,1 0 0,-1-1 0,0 1 0,0 0 0,1-1 0,-1 1 0,0-1 0,0 1 0,0-1 0,1 0 0,-1 1 0,0-1 0,0 0 0,0 1 0,0-1 0,-1 0 0,1 0 0,0-1 0,1 1 0,-1 0 0,0-1 0,1 1 0,-1-1 0,1 1 0,-1-1 0,1 1 0,-1-1 0,1 1 0,-1-1 0,1 0 0,-1 1 0,1-1 0,0 0 0,-1 1 0,1-1 0,0 0 0,0 1 0,-1-2 0,-5-43 0,8 26 0,0 1 0,1 0 0,1 0 0,0 0 0,1 1 0,1-1 0,1 1 0,11-21 0,12-13 0,43-58 0,-60 90 0,17-12 0,-30 31 0,0 0 0,0 0 0,0-1 0,1 1 0,-1 0 0,0 0 0,0 0 0,0 0 0,1 0 0,-1 0 0,0 0 0,0-1 0,1 1 0,-1 0 0,0 0 0,0 0 0,1 0 0,-1 0 0,0 0 0,1 0 0,-1 0 0,0 0 0,0 0 0,1 1 0,-1-1 0,0 0 0,0 0 0,1 0 0,-1 0 0,0 0 0,0 0 0,0 0 0,1 1 0,-1-1 0,0 0 0,0 0 0,0 0 0,1 1 0,-1-1 0,0 0 0,-1 24 0,-37 139 0,28-130 0,-19 42 0,11-30 0,13-33 0,0 3 0,0-1 0,-2 0 0,-14 24 0,21-38 0,0 1 0,0-1 0,0 0 0,0 0 0,0 0 0,0 0 0,0 0 0,-1 1 0,1-1 0,0 0 0,0 0 0,0 0 0,0 0 0,0 0 0,0 0 0,0 0 0,0 0 0,-1 0 0,1 1 0,0-1 0,0 0 0,0 0 0,0 0 0,0 0 0,0 0 0,-1 0 0,1 0 0,0 0 0,0 0 0,0 0 0,0 0 0,0 0 0,-1 0 0,1 0 0,0 0 0,0 0 0,0 0 0,0 0 0,0 0 0,-1 0 0,1 0 0,0 0 0,0-1 0,0 1 0,0 0 0,0 0 0,0 0 0,0 0 0,-1 0 0,1 0 0,0 0 0,0 0 0,0 0 0,0-1 0,-4-11 0,3-16 0,6 4 0,0 0 0,2 0 0,18-43 0,-1 3 0,-6 8 0,-3 15 0,-2 0 0,13-81 0,-35 179 0,-27 84 0,1-4 0,20-77 0,-2-1 0,-3-1 0,-29 59 0,49-117 0,0 0 0,0 0 0,0 0 0,0 0 0,-1-1 0,1 1 0,0 0 0,0 0 0,0 0 0,0 0 0,0 0 0,-1 0 0,1-1 0,0 1 0,0 0 0,0 0 0,-1 0 0,1 0 0,0 0 0,0 0 0,0 0 0,0 0 0,-1 0 0,1 0 0,0 0 0,0 0 0,0 0 0,-1 0 0,1 0 0,0 0 0,0 0 0,0 0 0,-1 0 0,1 0 0,0 0 0,0 0 0,0 1 0,0-1 0,-1 0 0,1 0 0,0 0 0,0 0 0,0 0 0,0 0 0,0 1 0,-1-1 0,1 0 0,0 0 0,0 0 0,0 0 0,0 1 0,0-1 0,0 0 0,0 0 0,0 0 0,0 1 0,0-1 0,0 0 0,0 0 0,0 0 0,0 1 0,-5-30 0,4-37 0,1-20 0,3-76 0,23 16 0,-31 165 0,-1 0 0,0 0 0,-1-1 0,-1 0 0,-1 0 0,-14 20 0,11-18 0,1 1 0,1 0 0,0 1 0,2-1 0,-10 36 0,10-9 0,-3-1 0,-2-1 0,-22 52 0,-23 71 0,-5 11 0,16-68 0,19-43 0,-67 122 0,63-138 0,2 3 0,3 0 0,3 1 0,-19 64 0,-29 129 0,68-240 0,0 0 0,0-1 0,0 1 0,-11 15 0,-5 10 0,19-34 0,0 1 0,1-1 0,-1 0 0,1 1 0,-1-1 0,1 0 0,-1 1 0,1-1 0,0 1 0,-1-1 0,1 1 0,0-1 0,0 0 0,0 1 0,0-1 0,0 1 0,1-1 0,0 3 0,-1-4 0,1 1 0,-1 0 0,1-1 0,-1 1 0,1-1 0,-1 1 0,1-1 0,0 1 0,-1-1 0,1 0 0,0 1 0,0-1 0,-1 0 0,1 1 0,0-1 0,0 0 0,-1 0 0,1 0 0,0 0 0,0 0 0,0 0 0,-1 0 0,2 0 0,3 0 0,0-1 0,0 0 0,-1 0 0,1-1 0,0 1 0,-1-1 0,1 0 0,-1 0 0,5-3 0,3-6 0,0 0 0,-1-1 0,0 0 0,-1-1 0,0 0 0,-1 0 0,-1-1 0,11-23 0,19-29 0,7-6 0,-43 71 0,-2 6 0,-6 9 0,-104 142 0,86-126 0,19-26 0,1 1 0,0-1 0,0 1 0,1 0 0,-1 1 0,-3 6 0,10-10 0,8-8 0,9-8 0,-18 13 0,0-1 0,0 1 0,0-1 0,0 1 0,0 0 0,0 0 0,0 0 0,0 0 0,0 0 0,1 0 0,1 0 0,-3 1 0,0 0 0,0 0 0,-1 0 0,1 0 0,0 0 0,0 0 0,-1 0 0,1 0 0,0 1 0,0-1 0,-1 0 0,1 0 0,0 1 0,-1-1 0,1 0 0,0 1 0,-1-1 0,1 0 0,0 1 0,-1-1 0,1 1 0,-1 0 0,1 0 0,0 1 0,0 0 0,0 0 0,-1 0 0,0 0 0,1 0 0,-1 0 0,0 0 0,0 0 0,0 0 0,0 0 0,0 0 0,0 0 0,0 0 0,-1 0 0,1 0 0,-1 0 0,0 0 0,1 0 0,-1 0 0,0 0 0,0-1 0,0 1 0,-1 0 0,-1 1 0,-15 27 0,10-15 0,-1-2 0,0 1 0,0-1 0,-2-1 0,-20 21 0,30-32 0,1-1 0,0 0 0,-1 1 0,1-1 0,0 0 0,-1 0 0,1 0 0,0 1 0,-1-1 0,1 0 0,0 0 0,-1 0 0,1 0 0,-1 0 0,1 1 0,0-1 0,-1 0 0,1 0 0,-1 0 0,1 0 0,0 0 0,-1 0 0,1 0 0,-1-1 0,1 1 0,0 0 0,-1 0 0,1 0 0,-1 0 0,1 0 0,0-1 0,-1 1 0,1 0 0,-1-1 0,-5-15 0,6-22 0,8 6 0,0 0 0,19-42 0,6-25 0,-24 67 0,-1-1 0,-2 0 0,-1 0 0,0-48 0,-6-259-1365,1 316-5461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2.44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63 45 24575,'17'0'0,"-8"-1"0,0 1 0,-1 0 0,1 1 0,0 0 0,0 0 0,15 5 0,-21-5 0,-1 1 0,1 0 0,0 0 0,0-1 0,-1 1 0,0 1 0,1-1 0,-1 0 0,0 1 0,0-1 0,0 1 0,0-1 0,0 1 0,-1 0 0,1 0 0,-1 0 0,0 0 0,0 0 0,0 0 0,0 0 0,-1 0 0,1 5 0,1 1 0,-2 0 0,1 0 0,-1 0 0,-1 0 0,1 0 0,-2 0 0,1-1 0,-1 1 0,0 0 0,-1-1 0,0 1 0,0-1 0,-1 0 0,0 0 0,-11 14 0,5-8 0,0 0 0,-2-1 0,0-1 0,0 0 0,-1-1 0,0 0 0,-22 13 0,34-23 0,0-1 0,1 1 0,-1-1 0,1 0 0,-1 1 0,0-1 0,1 0 0,-1 1 0,0-1 0,1 0 0,-1 0 0,0 0 0,0 0 0,1 0 0,-1 1 0,0-1 0,0 0 0,1-1 0,-1 1 0,0 0 0,1 0 0,-1 0 0,0 0 0,0-1 0,1 1 0,-1 0 0,0 0 0,1-1 0,-1 1 0,1-1 0,-1 1 0,0-1 0,1 1 0,-1-1 0,0 0 0,0-2 0,-1 1 0,1-1 0,-1 0 0,1 0 0,0 0 0,0 0 0,0 0 0,1 0 0,-1-3 0,-2-65 0,3 67 0,1 0 0,-1-1 0,1 1 0,0 0 0,0 0 0,1 0 0,-1 0 0,1 0 0,0 0 0,0 1 0,0-1 0,0 0 0,1 1 0,-1 0 0,1-1 0,0 1 0,0 0 0,0 0 0,1 1 0,-1-1 0,7-3 0,10-9 0,-19 14 0,1-1 0,-1 1 0,1-1 0,-1 1 0,0-1 0,0 1 0,1-1 0,-1 0 0,0 0 0,0 1 0,-1-1 0,1 0 0,0 0 0,-1 0 0,1 0 0,-1 0 0,1 0 0,-1 0 0,0 0 0,0-4 0,-1 2 0,1-1 0,-1 1 0,-1-1 0,1 1 0,-1-1 0,1 1 0,-1 0 0,-1 0 0,-2-4 0,-6-9 0,-2 1 0,0 0 0,-20-17 0,27 27 0,11 14 0,37 41 0,-40-47 0,0 1 0,0-1 0,0 0 0,0 0 0,1 0 0,-1-1 0,1 1 0,0 0 0,-1-1 0,1 0 0,0 0 0,0 0 0,0 0 0,0 0 0,0 0 0,0-1 0,0 1 0,0-1 0,6 0 0,-8 0 0,0 1 0,0-1 0,1 1 0,-1 0 0,0-1 0,0 1 0,0 0 0,0 0 0,0 0 0,0-1 0,0 1 0,0 0 0,-1 0 0,1 1 0,0-1 0,-1 0 0,1 0 0,0 0 0,-1 0 0,1 0 0,-1 1 0,0-1 0,1 0 0,-1 1 0,0-1 0,0 0 0,0 3 0,9 49 0,-8-44 0,4 37 0,-2-18 0,-2-61 0,0-10 0,0 28 0,0 0 0,-1 0 0,-1 0 0,0-1 0,-6-21 0,7 37 0,0 0 0,0-1 0,0 1 0,0 0 0,0 0 0,-1-1 0,1 1 0,0 0 0,0 0 0,0 0 0,0-1 0,-1 1 0,1 0 0,0 0 0,0 0 0,0 0 0,-1 0 0,1-1 0,0 1 0,0 0 0,0 0 0,-1 0 0,1 0 0,0 0 0,0 0 0,-1 0 0,1 0 0,0 0 0,0 0 0,-1 0 0,1 0 0,0 0 0,0 0 0,-1 0 0,1 0 0,0 0 0,0 0 0,-1 0 0,1 0 0,0 1 0,0-1 0,0 0 0,-1 0 0,1 0 0,0 0 0,0 0 0,0 1 0,-1-1 0,1 0 0,0 0 0,0 1 0,-17 17 0,-11 26 0,-22 64-1365,39-89-5461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4:27.69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141 1 24575,'-93'0'0,"54"0"0,31 0 0,10 0 0,2 0 0,7-1 0,0 1 0,0 1 0,0 0 0,0 0 0,0 1 0,11 4 0,-19-5 0,0 0 0,0 1 0,0-1 0,0 1 0,-1 0 0,1 0 0,0 0 0,-1 0 0,1 1 0,-1-1 0,0 1 0,0-1 0,0 1 0,0 0 0,0 0 0,-1 0 0,1 0 0,-1 0 0,0 0 0,0 0 0,0 0 0,0 1 0,0-1 0,-1 0 0,1 4 0,0 9 0,0 1 0,0-1 0,-3 18 0,1-42 0,0 0 0,0 0 0,-1 0 0,0 0 0,0 0 0,-1 1 0,0-1 0,0 1 0,-1-1 0,0 1 0,0 0 0,-1 1 0,0-1 0,0 1 0,0 0 0,-1 0 0,-9-8 0,14 14 0,1 0 0,-1 0 0,1 0 0,-1 0 0,1-1 0,-1 1 0,1 0 0,-1 0 0,1 0 0,0 0 0,-1 0 0,1 0 0,-1 0 0,1 0 0,-1 0 0,1 0 0,-1 0 0,1 1 0,-1-1 0,1 0 0,-1 0 0,1 0 0,0 1 0,-1-1 0,1 0 0,-1 0 0,1 1 0,0-1 0,-1 0 0,1 1 0,0-1 0,-1 0 0,1 1 0,0-1 0,0 1 0,-1-1 0,1 0 0,0 1 0,0-1 0,0 1 0,0-1 0,0 1 0,-1-1 0,1 1 0,0-1 0,0 1 0,0-1 0,0 1 0,0-1 0,0 0 0,0 1 0,1-1 0,-1 1 0,0-1 0,0 1 0,0 0 0,7 28 0,9-13-1365,2-3-5461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0.9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1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2.563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080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23.44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24575,'0'14'0,"0"9"0,0 10 0,10 13 0,2 4 0,0-3 0,-3 1 0,-2-3 0,-3-10-8191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3.575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9:35.5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 1176 24575,'-1'-7'0,"1"1"0,0-1 0,1 1 0,0-1 0,0 1 0,0-1 0,1 1 0,-1 0 0,2-1 0,-1 1 0,1 0 0,0 0 0,0 1 0,0-1 0,1 1 0,0-1 0,0 1 0,0 0 0,1 1 0,0-1 0,6-4 0,12-9 0,1 1 0,1 2 0,53-25 0,87-25 0,23 3 0,62-24 0,-103 31 0,106-45 0,-210 80 0,-1-2 0,0-2 0,64-50 0,-31 16 0,2 4 0,3 2 0,2 4 0,128-54 0,-103 60 0,136-35 0,-211 70-1365,-6 3-5461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0.827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24575,'0'9'0,"0"20"0,0 15 0,0 9 0,0 4 0,0 2 0,0-1 0,0 0 0,0-2 0,0 8 0,0 2 0,0-10-8191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1.171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0:02.86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2116 1 24575,'-49'52'0,"25"-26"0,-38 32 0,38-38 0,-25 20 0,1 2 0,-43 49 0,-23 38 0,-5-5 0,-265 211 0,91-85 0,70-53 0,198-177 0,1 0 0,-2-2 0,-1-1 0,0-1 0,-1-1 0,-1-2 0,0 0 0,-51 13 0,58-21 0,0 2 0,-1 0 0,2 1 0,-1 1 0,-29 17 0,41-20 0,1 0 0,-1 1 0,1 0 0,1 1 0,-1 0 0,1 0 0,0 1 0,1 0 0,0 0 0,1 1 0,0-1 0,0 2 0,-4 11 0,-6 16-341,3 1 0,1 1-1,-8 53 1,15-42-6485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57:26.774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1210 0 24575,'2'70'0,"0"-42"0,-1 0 0,-2 0 0,0 0 0,-8 36 0,5-51 0,0-1 0,-1 1 0,-1-1 0,0 0 0,0-1 0,-12 16 0,-55 63 0,56-71 0,-128 145 0,-143 174 0,-120 267 0,352-501 0,-56 150 0,65-164-1365,38-72-5461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29.713"/>
    </inkml:context>
    <inkml:brush xml:id="br0">
      <inkml:brushProperty name="width" value="0.05" units="cm"/>
      <inkml:brushProperty name="height" value="0.05" units="cm"/>
      <inkml:brushProperty name="color" value="#7D0914"/>
    </inkml:brush>
  </inkml:definitions>
  <inkml:trace contextRef="#ctx0" brushRef="#br0">77 329 24575,'0'-10'0,"-2"0"0,1 0 0,-1 0 0,-4-12 0,-4-20 0,7 30 0,0 1 0,-1-1 0,0 1 0,-10-18 0,10 22 0,1 0 0,-1 0 0,1 0 0,0-1 0,1 1 0,0-1 0,0 1 0,0-1 0,1 0 0,0 0 0,1 0 0,1-15 0,-1 22 0,0-1 0,0 0 0,1 0 0,-1 1 0,1-1 0,-1 0 0,1 1 0,0-1 0,-1 1 0,1-1 0,0 1 0,0-1 0,0 1 0,0 0 0,1-1 0,-1 1 0,0 0 0,1 0 0,-1 0 0,0 0 0,1 0 0,-1 0 0,1 0 0,-1 0 0,1 1 0,0-1 0,-1 1 0,1-1 0,0 1 0,-1 0 0,1-1 0,0 1 0,0 0 0,-1 0 0,1 0 0,0 0 0,0 1 0,-1-1 0,1 0 0,0 1 0,-1-1 0,1 1 0,0 0 0,-1-1 0,1 1 0,-1 0 0,2 1 0,6 3 0,0-1 0,0 2 0,-1-1 0,0 2 0,0-1 0,11 12 0,-7-6 0,0-2 0,0 0 0,1 0 0,22 12 0,-22-14 0,0-1 0,-1 2 0,-1 0 0,1 0 0,11 14 0,-19-17-80,-1 0 0,0 0-1,0 1 1,-1-1 0,0 1-1,0 0 1,0 0 0,-1 0-1,0 0 1,0 0 0,-1 0 0,1 0-1,-2 0 1,1 0 0,-1 0-1,-3 12 1,-2 3-6746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2:43:56.072"/>
    </inkml:context>
    <inkml:brush xml:id="br0">
      <inkml:brushProperty name="width" value="0.05" units="cm"/>
      <inkml:brushProperty name="height" value="0.05" units="cm"/>
      <inkml:brushProperty name="color" value="#56060E"/>
    </inkml:brush>
  </inkml:definitions>
  <inkml:trace contextRef="#ctx0" brushRef="#br0">265 556 24575,'1'0'0,"1"-1"0,0 0 0,-1 0 0,1 0 0,0 0 0,-1 0 0,0-1 0,1 1 0,-1 0 0,1-1 0,-1 1 0,0-1 0,0 0 0,0 1 0,0-1 0,1-2 0,15-31 0,-11 11 0,-1-1 0,-1 0 0,-1 0 0,-1 0 0,-1-1 0,-6-47 0,3 3 0,1-50 0,1 728 0,-1-680 0,3-90 0,-2 160 0,0-1 0,0 1 0,0 0 0,0 0 0,0 0 0,1 0 0,-1 0 0,1 0 0,-1 0 0,1 0 0,0 0 0,0 0 0,-1 0 0,2 0 0,-1 1 0,0-1 0,0 0 0,0 1 0,1-1 0,-1 0 0,1 1 0,2-2 0,-2 2 0,-1 1 0,1 0 0,0 0 0,0 0 0,0 0 0,0 0 0,0 0 0,-1 0 0,1 0 0,0 1 0,0-1 0,0 1 0,0-1 0,-1 1 0,1 0 0,0-1 0,-1 1 0,1 0 0,2 2 0,6 5 0,0 0 0,0 1 0,0 0 0,-1 0 0,13 19 0,40 52 0,-29-38 0,-1 2 0,25 46 0,-50-77 0,0 0 0,-1 1 0,-1-1 0,0 1 0,0 1 0,-2-1 0,0 0 0,-1 1 0,0-1 0,-1 1 0,-2 29 0,2-42 0,-2-1 0,1 1 0,0 0 0,0-1 0,0 1 0,-1-1 0,1 1 0,-1-1 0,1 1 0,-1-1 0,0 0 0,1 1 0,-1-1 0,0 0 0,0 0 0,0 1 0,0-1 0,-2 1 0,2-1 0,0-1 0,0 0 0,0 1 0,0-1 0,0 0 0,0 0 0,0 0 0,0 0 0,0 1 0,0-2 0,0 1 0,0 0 0,0 0 0,0 0 0,1 0 0,-1-1 0,0 1 0,0 0 0,0-1 0,0 1 0,-1-1 0,-6-5 0,0 1 0,0-1 0,0-1 0,-10-11 0,7 8 0,-15-20 0,1 0 0,2-2 0,0 0 0,3-1 0,-27-57 0,39 72 0,1-1 0,1 1 0,1-1 0,1 0 0,-4-29 0,0-66 0,9 450 0,-2-351 0,0 0 0,-1 1 0,-1-1 0,-1 0 0,0 1 0,-8-20 0,-45-86 0,25 56 0,32 62 0,-1 0 0,0 1 0,1-1 0,-1 0 0,0 1 0,0-1 0,0 1 0,0-1 0,0 1 0,0 0 0,-1-1 0,1 1 0,-3-2 0,4 3 0,-1 0 0,1 1 0,0-1 0,-1 0 0,1 0 0,-1 0 0,1 1 0,0-1 0,-1 0 0,1 1 0,0-1 0,-1 0 0,1 1 0,0-1 0,0 0 0,-1 1 0,1-1 0,0 1 0,0-1 0,0 0 0,-1 1 0,1-1 0,0 1 0,0-1 0,0 1 0,0-1 0,0 1 0,0-1 0,0 1 0,0-1 0,0 1 0,0 58 0,0-49 0,1 16 0,0-41 0,0-44 0,-3 6 0,1 34 0,0 0 0,1 0 0,1 0 0,1 0 0,4-22 0,-4 38 0,0 0 0,0-1 0,0 1 0,0 0 0,0 0 0,1 0 0,0 0 0,-1 0 0,1 1 0,0-1 0,0 1 0,0 0 0,1 0 0,-1 0 0,1 0 0,-1 1 0,1-1 0,-1 1 0,1 0 0,0 0 0,-1 0 0,1 0 0,0 1 0,0 0 0,0-1 0,0 2 0,4-1 0,0 0 0,0 0 0,1 1 0,-1-1 0,0 2 0,0-1 0,1 1 0,-1 1 0,-1-1 0,1 1 0,0 1 0,12 6 0,86 88 0,-100-94 0,-1 1 0,0-1 0,0 1 0,0 0 0,-1 1 0,0-1 0,0 1 0,0 0 0,-1 0 0,0 0 0,0 0 0,0 0 0,-1 1 0,0-1 0,0 1 0,1 7 0,-3-10 0,0 0 0,0 0 0,0 0 0,0 0 0,-1-1 0,0 1 0,0 0 0,0 0 0,0 0 0,-1-1 0,1 1 0,-1-1 0,0 1 0,0-1 0,0 1 0,0-1 0,-1 0 0,1 0 0,-1 0 0,0-1 0,0 1 0,0-1 0,0 1 0,0-1 0,-1 0 0,1 0 0,-1 0 0,-6 2 0,-8 1 0,0 0 0,-1-1 0,1-1 0,-1 0 0,0-2 0,0 0 0,0-1 0,0-1 0,-35-6 0,49 6 0,1 0 0,0 0 0,0 0 0,0-1 0,0 0 0,0 1 0,0-1 0,0-1 0,0 1 0,1-1 0,-1 1 0,1-1 0,0 0 0,0 0 0,0-1 0,-4-4 0,3 1 0,0 0 0,0 0 0,1-1 0,0 1 0,0-1 0,1 0 0,0 1 0,-1-12 0,0-11 0,2 0 0,1 1 0,7-51 0,-7 78 0,1-5 0,0 1 0,0-1 0,1 1 0,0 0 0,0 0 0,1 0 0,0 0 0,0 0 0,0 1 0,0-1 0,1 1 0,0 0 0,0 0 0,1 0 0,-1 1 0,1-1 0,11-7 0,-8 7 0,1 0 0,0 0 0,0 1 0,0 0 0,0 1 0,1-1 0,0 2 0,-1-1 0,1 2 0,20-2 0,-27 3 0,-1 0 0,1 0 0,-1 0 0,1 1 0,0-1 0,-1 1 0,1-1 0,-1 1 0,0 0 0,1 0 0,-1 0 0,0 0 0,1 1 0,-1-1 0,0 0 0,0 1 0,0 0 0,0 0 0,-1-1 0,1 1 0,0 0 0,-1 0 0,1 0 0,-1 1 0,0-1 0,1 0 0,-1 0 0,0 1 0,-1-1 0,1 1 0,0-1 0,-1 1 0,1 4 0,1 9 0,0 1 0,-1 0 0,-2-1 0,-1 21 0,0-12 0,1-12 0,0-1 0,-1 1 0,0-1 0,-1 0 0,-1 1 0,0-1 0,-7 15 0,10-24 0,-1 1 0,0-1 0,1 0 0,-1 1 0,0-1 0,-1 0 0,1-1 0,0 1 0,-1 0 0,0 0 0,1-1 0,-1 0 0,0 0 0,0 0 0,-1 0 0,1 0 0,0 0 0,-1-1 0,1 1 0,-1-1 0,1 0 0,-1 0 0,0-1 0,1 1 0,-1-1 0,0 1 0,1-1 0,-7-1 0,7 0 0,0 0 0,1 1 0,-1-2 0,1 1 0,-1 0 0,1 0 0,-1-1 0,1 1 0,0-1 0,-1 0 0,1 0 0,0 0 0,0 0 0,1 0 0,-1 0 0,0-1 0,1 1 0,-1 0 0,1-1 0,0 1 0,0-1 0,0 0 0,0 1 0,0-1 0,0-5 0,0 4 0,0 0 0,0-1 0,1 1 0,0 0 0,0 0 0,0-1 0,0 1 0,1 0 0,-1 0 0,1 0 0,0-1 0,0 1 0,1 0 0,-1 0 0,1 1 0,3-6 0,-6 10 0,0 0 0,1 0 0,-1 0 0,0 0 0,0-1 0,0 1 0,-1 0 0,1 0 0,0-1 0,0 1 0,0 0 0,0-1 0,-1 1 0,1-1 0,0 0 0,-1 1 0,1-1 0,0 0 0,0 0 0,-1 0 0,1 0 0,0 0 0,-1 0 0,1 0 0,0 0 0,-1-1 0,1 1 0,0 0 0,-1-1 0,1 1 0,0-1 0,0 0 0,0 1 0,0-1 0,-1 0 0,1 1 0,0-1 0,0 0 0,0 0 0,1 0 0,-1 0 0,0 0 0,-1-2 0,-2-2 0,-1 0 0,1-1 0,0 0 0,0 1 0,1-1 0,0-1 0,0 1 0,1 0 0,-3-8 0,-1-4 0,11 45 0,11 48 0,-5-24 0,3-1 0,2 0 0,26 55 0,-24-60 0,-12-29 0,0-1 0,1-1 0,10 16 0,-3-18 0,-7-19 0,-6-25 0,-9 8 0,0 1 0,-1-1 0,-2 2 0,-13-23 0,14 27 0,0 0 0,1 0 0,1-1 0,1 0 0,0 0 0,1-1 0,-3-26 0,9-59 0,7 137 0,0 0 0,2 0 0,2-1 0,1 0 0,1-1 0,1-1 0,2 0 0,1-1 0,34 43 0,-49-68 0,1 0 0,-1 0 0,1-1 0,0 1 0,0 0 0,0-1 0,0 0 0,0 0 0,1 0 0,-1 0 0,1 0 0,-1-1 0,1 0 0,-1 0 0,6 2 0,-8-3 0,1 0 0,-1 0 0,0-1 0,0 1 0,1 0 0,-1 0 0,0 0 0,0-1 0,0 1 0,0-1 0,1 1 0,-1-1 0,0 1 0,0-1 0,0 0 0,0 1 0,0-1 0,0 0 0,1-1 0,0-1 0,-1 1 0,1 0 0,-1-1 0,0 1 0,0-1 0,0 0 0,0 0 0,0 1 0,0-1 0,-1 0 0,1-4 0,2-18 0,-1 1 0,-1-1 0,-1 0 0,-5-34 0,4 51 0,0 0 0,-1 0 0,0 0 0,0 0 0,0 1 0,-1-1 0,-1 1 0,1-1 0,-1 1 0,-1 0 0,1 1 0,-1-1 0,0 1 0,-1 0 0,1 0 0,-1 0 0,-8-5 0,12 9 0,1 1 0,-1-1 0,0 1 0,0-1 0,-1 1 0,1 0 0,0 0 0,0 0 0,-1 0 0,1 1 0,0-1 0,-1 0 0,1 1 0,0 0 0,-1 0 0,1-1 0,-1 1 0,1 1 0,-1-1 0,1 0 0,-1 1 0,1-1 0,0 1 0,-1-1 0,1 1 0,0 0 0,0 0 0,-4 3 0,3-1 0,0 0 0,1 0 0,-1 1 0,1-1 0,0 1 0,0-1 0,0 1 0,1 0 0,-1 0 0,1 0 0,0 0 0,0 0 0,0 0 0,0 0 0,1 0 0,0 6 0,0 11 0,-4 45 0,4-64 0,0-1 0,0 1 0,-1 0 0,1-1 0,0 1 0,-1-1 0,0 1 0,1 0 0,-1-1 0,0 1 0,0-1 0,0 1 0,0-1 0,0 0 0,0 1 0,0-1 0,0 0 0,0 0 0,-1 0 0,1 0 0,0 0 0,-1 0 0,1 0 0,-1 0 0,1-1 0,-1 1 0,1 0 0,-1-1 0,-3 1 0,3-1 0,-1-1 0,1 0 0,0 0 0,0 0 0,-1 0 0,1-1 0,0 1 0,0-1 0,0 1 0,1-1 0,-1 0 0,0 1 0,0-1 0,1 0 0,-1 0 0,1 0 0,0 0 0,0 0 0,0-1 0,0 1 0,-1-4 0,-20-52 0,18 32 0,1 0 0,2-1 0,1-30 0,20 108 0,-13-35 0,-1 1 0,-1-1 0,6 27 0,-7-3 0,-1 1 0,-3 55 0,24-269 0,-19 151 0,3 41 0,2 39 0,-5 52 0,-4-70 0,-1-32 0,1-12 0,0 1 0,-1 0 0,1-1 0,-1 1 0,1 0 0,0 0 0,1 0 0,-1 0 0,0 0 0,1 0 0,0 1 0,-1-1 0,1 0 0,0 1 0,1-1 0,-1 1 0,0 0 0,1 0 0,-1 0 0,1 0 0,4-3 0,-5 5 0,-1-1 0,1 0 0,0 1 0,0-1 0,-1 1 0,1 0 0,0 0 0,-1 0 0,1 0 0,0 0 0,0 0 0,-1 0 0,1 0 0,0 1 0,0-1 0,-1 0 0,1 1 0,0 0 0,-1-1 0,1 1 0,-1 0 0,1 0 0,-1 0 0,1 0 0,-1 0 0,0 0 0,1 1 0,-1-1 0,0 0 0,0 1 0,0-1 0,0 0 0,0 1 0,0-1 0,0 1 0,-1 0 0,1-1 0,-1 1 0,1 2 0,0-4 0,0 1 0,-1 0 0,1 0 0,-1 0 0,0 0 0,1 0 0,-1-1 0,0 1 0,1 0 0,-1 0 0,0 0 0,0 0 0,0 0 0,0 0 0,0 0 0,0 0 0,0 0 0,0 0 0,0 0 0,-1 0 0,1 0 0,0 0 0,-1 0 0,1 0 0,0 0 0,-1-1 0,1 1 0,-1 0 0,0 1 0,0-2 0,0 0 0,0 0 0,0 0 0,0 0 0,-1 0 0,1 0 0,0 0 0,0 0 0,0 0 0,0-1 0,0 1 0,0 0 0,0-1 0,0 1 0,1-1 0,-1 1 0,0-1 0,0 1 0,0-1 0,0 1 0,0-1 0,1 0 0,-1 0 0,0 1 0,1-1 0,-1 0 0,0-2 0,-15-18 0,1 0 0,0-2 0,2 0 0,1 0 0,1-1 0,1-1 0,1 0 0,1 0 0,-8-51 0,14 53 0,0 1 0,3-35 0,2 145 0,0-64 0,-2-1 0,0 0 0,-2 1 0,0-1 0,-7 32 0,8-55 0,0 1 0,0 0 0,0-1 0,0 1 0,0 0 0,0-1 0,-1 1 0,1 0 0,0-1 0,0 1 0,-1-1 0,1 1 0,0 0 0,-1-1 0,1 1 0,-1-1 0,1 1 0,-1-1 0,1 1 0,-1-1 0,1 1 0,-1-1 0,1 0 0,-1 1 0,0-1 0,1 0 0,-1 1 0,1-1 0,-1 0 0,0 0 0,1 0 0,-1 0 0,0 0 0,1 1 0,-1-1 0,0 0 0,1 0 0,-1-1 0,0 1 0,0 0 0,1 0 0,-1 0 0,1 0 0,-1-1 0,0 1 0,1 0 0,-1 0 0,0-1 0,1 1 0,-1-1 0,1 1 0,-1 0 0,0-2 0,-2 0 0,0-1 0,0 0 0,0 1 0,1-2 0,-1 1 0,1 0 0,-4-7 0,0-5 0,0 0 0,1 0 0,1-1 0,1 1 0,0-1 0,-1-32 0,7-105 0,1 64 0,-4 472 0,0-329 0,0-29 0,0-70 0,-2-27 0,4-83 0,-2 155 0,0 0 0,0 0 0,0-1 0,0 1 0,0 0 0,0 0 0,0 0 0,0-1 0,0 1 0,0 0 0,0 0 0,0 0 0,0-1 0,0 1 0,0 0 0,0 0 0,0-1 0,0 1 0,0 0 0,0 0 0,0 0 0,1 0 0,-1-1 0,0 1 0,0 0 0,0 0 0,0 0 0,0-1 0,0 1 0,1 0 0,-1 0 0,0 0 0,0 0 0,0 0 0,0 0 0,1-1 0,-1 1 0,0 0 0,0 0 0,0 0 0,1 0 0,-1 0 0,0 0 0,0 0 0,1 0 0,-1 0 0,0 0 0,0 0 0,0 0 0,1 0 0,-1 0 0,0 0 0,0 0 0,0 0 0,1 0 0,-1 0 0,0 1 0,0-1 0,0 0 0,1 0 0,-1 0 0,15 19 0,15 36 0,-26-48 0,54 103 0,5-3 0,77 99 0,-88-144 0,18 24 0,-70-84 0,1 0 0,0-1 0,1 1 0,-1-1 0,0 0 0,0 1 0,1-1 0,-1 0 0,1 1 0,-1-1 0,1 0 0,-1 0 0,1 0 0,0-1 0,-1 1 0,1 0 0,2 0 0,-3-1 0,0 0 0,0-1 0,0 1 0,0-1 0,0 1 0,0-1 0,0 0 0,0 1 0,0-1 0,0 0 0,0 1 0,0-1 0,0 0 0,-1 0 0,1 0 0,0 0 0,-1 0 0,1 0 0,0 0 0,-1 0 0,1 0 0,-1 0 0,0 0 0,1 0 0,-1 0 0,0-1 0,0 1 0,0 0 0,0 0 0,0-2 0,2-11 0,-1 1 0,0-1 0,-1 1 0,-1-1 0,0 0 0,-1 1 0,0 0 0,-1-1 0,0 1 0,-1 0 0,-1 0 0,-12-23 0,-8-9 0,-2 0 0,-35-43 0,26 38 0,-1-4 0,-82-108 0,105 146 0,0 1 0,0 1 0,-1 1 0,-1 0 0,0 0 0,-1 2 0,-28-15 0,34 21 0,-1 1 0,1 1 0,0 0 0,-1 1 0,0 0 0,-22-1 0,-72 7 0,81-3 0,305-2 0,-120 4 0,-39-5 0,134 4 0,-252-1 0,0-1 0,-1 1 0,1-1 0,-1 1 0,1 0 0,-1 0 0,1 0 0,-1 1 0,0-1 0,1 0 0,-1 1 0,0 0 0,0-1 0,0 1 0,0 0 0,0 0 0,-1 0 0,1 0 0,0 0 0,-1 1 0,0-1 0,1 0 0,-1 1 0,0-1 0,0 1 0,-1-1 0,1 1 0,0 0 0,-1-1 0,1 4 0,1 10 0,-1 0 0,-1 0 0,-2 31 0,1-31 0,-2 11 0,-1-1 0,-1 1 0,-1-1 0,-1 0 0,-1-1 0,-2 0 0,-17 34 0,-14 14 0,-52 70 0,39-63 0,41-58 0,1 1 0,-14 35 0,25-57 0,1-1 0,-1 1 0,1 0 0,0 0 0,-1-1 0,1 1 0,0 0 0,-1 0 0,1 0 0,0-1 0,0 1 0,0 0 0,-1 0 0,1 0 0,0 0 0,0 0 0,0-1 0,1 1 0,-1 0 0,0 0 0,0 0 0,0 0 0,1-1 0,-1 1 0,0 0 0,1 0 0,-1 0 0,0-1 0,1 1 0,0 1 0,1-2 0,-1 0 0,1 1 0,-1-1 0,1 0 0,-1 0 0,0 0 0,1 0 0,-1 0 0,1-1 0,-1 1 0,1 0 0,-1-1 0,1 1 0,-1 0 0,3-2 0,54-31 0,300-292 0,-252 222 0,-61 51 0,-36 40 0,2-1 0,-1 2 0,14-12 0,-41 65 0,-3-7 0,-2-2 0,-2 0 0,-45 48 0,-95 79 0,156-153 0,7-5 0,-1 0 0,0 0 0,0 0 0,0-1 0,0 1 0,0-1 0,-1 1 0,1-1 0,0 0 0,-1 0 0,1 0 0,-1 0 0,1 0 0,-1-1 0,1 1 0,-1-1 0,0 1 0,1-1 0,-1 0 0,1 0 0,-5-1 0,4 0 0,1 0 0,0 0 0,0-1 0,0 1 0,-1-1 0,1 0 0,1 1 0,-1-1 0,0 0 0,0 0 0,1 0 0,-1 0 0,1 0 0,-1 0 0,1-1 0,0 1 0,0 0 0,0-1 0,0 1 0,1-1 0,-2-4 0,-3-22 0,0 1 0,2-1 0,1 1 0,2-1 0,1 0 0,1 1 0,6-32 0,0 15 0,2 1 0,2 0 0,33-77 0,27-12 132,-17 36-1629,-41 69-5329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6F90B4-88BE-4674-890A-DD1A5B5DD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A56931-A340-4501-8012-7FF686BFE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68174-1C1C-4024-B0BF-51AE62B6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0FB28D-75BD-444C-97DD-FC2C7508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7DD02-1D05-49DE-BA02-50E9ED99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4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92544-A909-4D71-BD2B-C4C0CF52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BB2715-818D-4E4E-9684-AD0D6365C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96FAE-C7A7-4FAF-BF59-7EC1497A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0D295-0CD0-422C-9CEC-CB632469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B42FF0-C654-4DF8-9007-B9BB5763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2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511746-E9C9-4E03-BE53-03B50F7FD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3A42A5-EB91-48FA-9AE0-26F21537F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9D4D0D-186A-4A91-9F6D-D869789F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C10403-A94E-44DD-996E-89B107BA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1460CB-3571-417A-A73C-94F510F2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2FD25-F98E-47ED-8D0B-76C3838A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0F7A5-09C8-4AB9-AACB-58E23143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A4F1DB-7B94-47C2-B21F-AC6DE794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6CDB9-0CD1-469A-A42F-A7E1213F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9C311E-F207-4D3D-8C63-557D76AB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1A2C5-626E-45F7-B8F1-800130AB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97B310-C9A0-4140-9E15-37A56B5AC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A4547C-4A31-4BF9-8641-424572DB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9D24C2-7CFF-4C6A-B0AA-2D0F8CBC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CC887-E225-4AAD-8F05-A3AE92C6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42AB2-ED5F-4223-955D-812D0314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A49853-0AED-4207-BA2D-F5A9073BA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CC98B2-7CC4-4CD9-B524-B2D6F91F2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8A7119-D353-4834-91F0-55AC0196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6B270D-B46D-4AD0-8012-9AC9998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3AA4FF-D208-4EC7-9AA1-FF9CF704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1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5E67B-1FAB-4072-8AA6-B9CBDE4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A2C65-03A7-43E1-BD3D-793E50A57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49E2A6-D292-44AA-8568-99A9464E6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30B5D5-D17C-4A3E-AD0D-3D7C94B04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3154DB-3D76-44D4-B589-FCE8724D7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6E187A-5123-4F50-80E2-0AFF44BE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EA65B47-656E-4CF9-896E-470DC3B4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8AD1F9-0079-442C-8E64-D859BA9D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2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2425B-4A5F-464C-A99F-B14ECE3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F389D7-E8F7-4CDF-95EB-55024BA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CCEB3F-A764-4906-B248-850DB17B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E0D191-E607-4441-8520-96262806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1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7C7C19-31CD-484F-81B2-746575F3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D83A83-2C62-43FC-8313-D6948F2D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75A7AE-FE93-448F-B6C8-0042B85E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8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24681-DB82-4B4C-A559-A690347E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764934-2F8D-4D2A-9DCD-AFDC83EB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5B6963-7B81-4454-ABAC-4B24FB22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C3F40B-A375-464E-8A30-ECF3AB53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E1CBE1-66A8-40E4-B5DE-C235812D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4C9976-5A2E-43F5-BCB6-DCDA6994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0D53E-54F5-4A96-91E5-E7483AFF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E1B61E-39AB-4F4D-B5FD-557736A68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D8CBF0-3792-41BF-A31B-B6D85076D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B3C776-0ADD-4591-B5B7-F8EE753E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16BB68-BB4A-4FB3-B0EF-E5FA9829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8CFC2B-DBD6-4148-909A-2858E61D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9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FA6D39-D592-45C2-9DE5-2632F7FD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DE3B14-530E-4D71-B3A9-94CDF5390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AAC41-88CF-4EDD-94C1-96CDEE9FF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B1FB-8E69-4548-8428-3ABE3030069E}" type="datetimeFigureOut">
              <a:rPr lang="it-IT" smtClean="0"/>
              <a:t>30/06/2022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D2F767-9671-409D-9676-D64A5E130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389FA-7FA1-4D1A-9719-DDC982175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7527-8F8D-4481-A95D-1069B406A7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1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19.xml"/><Relationship Id="rId26" Type="http://schemas.openxmlformats.org/officeDocument/2006/relationships/customXml" Target="../ink/ink125.xml"/><Relationship Id="rId3" Type="http://schemas.microsoft.com/office/2007/relationships/hdphoto" Target="../media/hdphoto1.wdp"/><Relationship Id="rId21" Type="http://schemas.openxmlformats.org/officeDocument/2006/relationships/customXml" Target="../ink/ink121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customXml" Target="../ink/ink116.xml"/><Relationship Id="rId17" Type="http://schemas.openxmlformats.org/officeDocument/2006/relationships/image" Target="../media/image12.png"/><Relationship Id="rId25" Type="http://schemas.openxmlformats.org/officeDocument/2006/relationships/customXml" Target="../ink/ink124.xml"/><Relationship Id="rId33" Type="http://schemas.openxmlformats.org/officeDocument/2006/relationships/customXml" Target="../ink/ink129.xml"/><Relationship Id="rId2" Type="http://schemas.openxmlformats.org/officeDocument/2006/relationships/image" Target="../media/image3.png"/><Relationship Id="rId16" Type="http://schemas.openxmlformats.org/officeDocument/2006/relationships/customXml" Target="../ink/ink118.xml"/><Relationship Id="rId20" Type="http://schemas.openxmlformats.org/officeDocument/2006/relationships/customXml" Target="../ink/ink120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123.xml"/><Relationship Id="rId28" Type="http://schemas.openxmlformats.org/officeDocument/2006/relationships/customXml" Target="../ink/ink126.xml"/><Relationship Id="rId10" Type="http://schemas.openxmlformats.org/officeDocument/2006/relationships/customXml" Target="../ink/ink115.xml"/><Relationship Id="rId19" Type="http://schemas.openxmlformats.org/officeDocument/2006/relationships/image" Target="../media/image13.png"/><Relationship Id="rId31" Type="http://schemas.openxmlformats.org/officeDocument/2006/relationships/customXml" Target="../ink/ink128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117.xml"/><Relationship Id="rId22" Type="http://schemas.openxmlformats.org/officeDocument/2006/relationships/customXml" Target="../ink/ink122.xml"/><Relationship Id="rId27" Type="http://schemas.openxmlformats.org/officeDocument/2006/relationships/image" Target="../media/image15.png"/><Relationship Id="rId30" Type="http://schemas.openxmlformats.org/officeDocument/2006/relationships/customXml" Target="../ink/ink127.xml"/><Relationship Id="rId8" Type="http://schemas.openxmlformats.org/officeDocument/2006/relationships/customXml" Target="../ink/ink11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35.xml"/><Relationship Id="rId26" Type="http://schemas.openxmlformats.org/officeDocument/2006/relationships/customXml" Target="../ink/ink141.xml"/><Relationship Id="rId3" Type="http://schemas.microsoft.com/office/2007/relationships/hdphoto" Target="../media/hdphoto1.wdp"/><Relationship Id="rId21" Type="http://schemas.openxmlformats.org/officeDocument/2006/relationships/customXml" Target="../ink/ink137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customXml" Target="../ink/ink132.xml"/><Relationship Id="rId17" Type="http://schemas.openxmlformats.org/officeDocument/2006/relationships/image" Target="../media/image12.png"/><Relationship Id="rId25" Type="http://schemas.openxmlformats.org/officeDocument/2006/relationships/customXml" Target="../ink/ink140.xml"/><Relationship Id="rId33" Type="http://schemas.openxmlformats.org/officeDocument/2006/relationships/customXml" Target="../ink/ink145.xml"/><Relationship Id="rId2" Type="http://schemas.openxmlformats.org/officeDocument/2006/relationships/image" Target="../media/image3.png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139.xml"/><Relationship Id="rId28" Type="http://schemas.openxmlformats.org/officeDocument/2006/relationships/customXml" Target="../ink/ink142.xml"/><Relationship Id="rId10" Type="http://schemas.openxmlformats.org/officeDocument/2006/relationships/customXml" Target="../ink/ink131.xml"/><Relationship Id="rId19" Type="http://schemas.openxmlformats.org/officeDocument/2006/relationships/image" Target="../media/image13.png"/><Relationship Id="rId31" Type="http://schemas.openxmlformats.org/officeDocument/2006/relationships/customXml" Target="../ink/ink144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133.xml"/><Relationship Id="rId22" Type="http://schemas.openxmlformats.org/officeDocument/2006/relationships/customXml" Target="../ink/ink138.xml"/><Relationship Id="rId27" Type="http://schemas.openxmlformats.org/officeDocument/2006/relationships/image" Target="../media/image15.png"/><Relationship Id="rId30" Type="http://schemas.openxmlformats.org/officeDocument/2006/relationships/customXml" Target="../ink/ink143.xml"/><Relationship Id="rId8" Type="http://schemas.openxmlformats.org/officeDocument/2006/relationships/customXml" Target="../ink/ink13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5.xml"/><Relationship Id="rId26" Type="http://schemas.openxmlformats.org/officeDocument/2006/relationships/image" Target="../media/image14.png"/><Relationship Id="rId39" Type="http://schemas.microsoft.com/office/2007/relationships/hdphoto" Target="../media/hdphoto3.wdp"/><Relationship Id="rId21" Type="http://schemas.openxmlformats.org/officeDocument/2006/relationships/image" Target="../media/image13.png"/><Relationship Id="rId34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5" Type="http://schemas.openxmlformats.org/officeDocument/2006/relationships/customXml" Target="../ink/ink10.xml"/><Relationship Id="rId33" Type="http://schemas.openxmlformats.org/officeDocument/2006/relationships/customXml" Target="../ink/ink15.xml"/><Relationship Id="rId38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customXml" Target="../ink/ink9.xml"/><Relationship Id="rId32" Type="http://schemas.openxmlformats.org/officeDocument/2006/relationships/customXml" Target="../ink/ink14.xml"/><Relationship Id="rId37" Type="http://schemas.openxmlformats.org/officeDocument/2006/relationships/hyperlink" Target="https://www.youtube.com/watch?v=Ndt-ZMiDi1M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customXml" Target="../ink/ink8.xml"/><Relationship Id="rId28" Type="http://schemas.openxmlformats.org/officeDocument/2006/relationships/customXml" Target="../ink/ink12.xml"/><Relationship Id="rId36" Type="http://schemas.openxmlformats.org/officeDocument/2006/relationships/image" Target="../media/image18.png"/><Relationship Id="rId10" Type="http://schemas.openxmlformats.org/officeDocument/2006/relationships/customXml" Target="../ink/ink1.xml"/><Relationship Id="rId19" Type="http://schemas.openxmlformats.org/officeDocument/2006/relationships/image" Target="../media/image12.png"/><Relationship Id="rId31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customXml" Target="../ink/ink11.xml"/><Relationship Id="rId30" Type="http://schemas.openxmlformats.org/officeDocument/2006/relationships/customXml" Target="../ink/ink13.xml"/><Relationship Id="rId35" Type="http://schemas.openxmlformats.org/officeDocument/2006/relationships/customXml" Target="../ink/ink16.xml"/><Relationship Id="rId8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22.xml"/><Relationship Id="rId26" Type="http://schemas.openxmlformats.org/officeDocument/2006/relationships/customXml" Target="../ink/ink28.xml"/><Relationship Id="rId39" Type="http://schemas.openxmlformats.org/officeDocument/2006/relationships/comments" Target="../comments/comment1.xml"/><Relationship Id="rId21" Type="http://schemas.openxmlformats.org/officeDocument/2006/relationships/customXml" Target="../ink/ink24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customXml" Target="../ink/ink19.xml"/><Relationship Id="rId17" Type="http://schemas.openxmlformats.org/officeDocument/2006/relationships/image" Target="../media/image12.png"/><Relationship Id="rId25" Type="http://schemas.openxmlformats.org/officeDocument/2006/relationships/customXml" Target="../ink/ink27.xml"/><Relationship Id="rId33" Type="http://schemas.openxmlformats.org/officeDocument/2006/relationships/customXml" Target="../ink/ink32.xml"/><Relationship Id="rId38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26.xml"/><Relationship Id="rId28" Type="http://schemas.openxmlformats.org/officeDocument/2006/relationships/customXml" Target="../ink/ink29.xml"/><Relationship Id="rId36" Type="http://schemas.microsoft.com/office/2007/relationships/hdphoto" Target="../media/hdphoto4.wdp"/><Relationship Id="rId10" Type="http://schemas.openxmlformats.org/officeDocument/2006/relationships/customXml" Target="../ink/ink18.xml"/><Relationship Id="rId19" Type="http://schemas.openxmlformats.org/officeDocument/2006/relationships/image" Target="../media/image13.png"/><Relationship Id="rId31" Type="http://schemas.openxmlformats.org/officeDocument/2006/relationships/customXml" Target="../ink/ink31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20.xml"/><Relationship Id="rId22" Type="http://schemas.openxmlformats.org/officeDocument/2006/relationships/customXml" Target="../ink/ink25.xml"/><Relationship Id="rId27" Type="http://schemas.openxmlformats.org/officeDocument/2006/relationships/image" Target="../media/image15.png"/><Relationship Id="rId30" Type="http://schemas.openxmlformats.org/officeDocument/2006/relationships/customXml" Target="../ink/ink30.xml"/><Relationship Id="rId35" Type="http://schemas.openxmlformats.org/officeDocument/2006/relationships/image" Target="../media/image20.png"/><Relationship Id="rId8" Type="http://schemas.openxmlformats.org/officeDocument/2006/relationships/customXml" Target="../ink/ink17.xml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customXml" Target="../ink/ink41.xml"/><Relationship Id="rId34" Type="http://schemas.openxmlformats.org/officeDocument/2006/relationships/image" Target="../media/image24.png"/><Relationship Id="rId7" Type="http://schemas.openxmlformats.org/officeDocument/2006/relationships/customXml" Target="../ink/ink33.xml"/><Relationship Id="rId12" Type="http://schemas.openxmlformats.org/officeDocument/2006/relationships/image" Target="../media/image10.png"/><Relationship Id="rId17" Type="http://schemas.openxmlformats.org/officeDocument/2006/relationships/customXml" Target="../ink/ink38.xml"/><Relationship Id="rId25" Type="http://schemas.openxmlformats.org/officeDocument/2006/relationships/customXml" Target="../ink/ink44.xml"/><Relationship Id="rId33" Type="http://schemas.microsoft.com/office/2007/relationships/hdphoto" Target="../media/hdphoto6.wdp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customXml" Target="../ink/ink40.xml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35.xml"/><Relationship Id="rId24" Type="http://schemas.openxmlformats.org/officeDocument/2006/relationships/customXml" Target="../ink/ink43.xml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customXml" Target="../ink/ink37.xml"/><Relationship Id="rId23" Type="http://schemas.openxmlformats.org/officeDocument/2006/relationships/image" Target="../media/image14.png"/><Relationship Id="rId28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customXml" Target="../ink/ink39.xml"/><Relationship Id="rId31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customXml" Target="../ink/ink34.xml"/><Relationship Id="rId14" Type="http://schemas.openxmlformats.org/officeDocument/2006/relationships/image" Target="../media/image11.png"/><Relationship Id="rId22" Type="http://schemas.openxmlformats.org/officeDocument/2006/relationships/customXml" Target="../ink/ink42.xml"/><Relationship Id="rId30" Type="http://schemas.openxmlformats.org/officeDocument/2006/relationships/image" Target="../media/image22.png"/><Relationship Id="rId35" Type="http://schemas.openxmlformats.org/officeDocument/2006/relationships/image" Target="../media/image25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12.png"/><Relationship Id="rId18" Type="http://schemas.openxmlformats.org/officeDocument/2006/relationships/customXml" Target="../ink/ink51.xml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customXml" Target="../ink/ink48.xml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customXml" Target="../ink/ink47.xml"/><Relationship Id="rId19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4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57.xml"/><Relationship Id="rId26" Type="http://schemas.openxmlformats.org/officeDocument/2006/relationships/customXml" Target="../ink/ink63.xml"/><Relationship Id="rId39" Type="http://schemas.openxmlformats.org/officeDocument/2006/relationships/image" Target="../media/image29.png"/><Relationship Id="rId21" Type="http://schemas.openxmlformats.org/officeDocument/2006/relationships/customXml" Target="../ink/ink59.xml"/><Relationship Id="rId34" Type="http://schemas.openxmlformats.org/officeDocument/2006/relationships/image" Target="../media/image18.png"/><Relationship Id="rId42" Type="http://schemas.microsoft.com/office/2007/relationships/hdphoto" Target="../media/hdphoto10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29" Type="http://schemas.openxmlformats.org/officeDocument/2006/relationships/image" Target="../media/image16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37" Type="http://schemas.openxmlformats.org/officeDocument/2006/relationships/image" Target="../media/image28.png"/><Relationship Id="rId40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61.xml"/><Relationship Id="rId28" Type="http://schemas.openxmlformats.org/officeDocument/2006/relationships/customXml" Target="../ink/ink64.xml"/><Relationship Id="rId36" Type="http://schemas.microsoft.com/office/2007/relationships/hdphoto" Target="../media/hdphoto7.wdp"/><Relationship Id="rId10" Type="http://schemas.openxmlformats.org/officeDocument/2006/relationships/customXml" Target="../ink/ink53.xml"/><Relationship Id="rId19" Type="http://schemas.openxmlformats.org/officeDocument/2006/relationships/image" Target="../media/image13.png"/><Relationship Id="rId31" Type="http://schemas.openxmlformats.org/officeDocument/2006/relationships/customXml" Target="../ink/ink66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55.xml"/><Relationship Id="rId22" Type="http://schemas.openxmlformats.org/officeDocument/2006/relationships/customXml" Target="../ink/ink60.xml"/><Relationship Id="rId27" Type="http://schemas.openxmlformats.org/officeDocument/2006/relationships/image" Target="../media/image15.png"/><Relationship Id="rId30" Type="http://schemas.openxmlformats.org/officeDocument/2006/relationships/customXml" Target="../ink/ink65.xml"/><Relationship Id="rId35" Type="http://schemas.openxmlformats.org/officeDocument/2006/relationships/image" Target="../media/image27.png"/><Relationship Id="rId8" Type="http://schemas.openxmlformats.org/officeDocument/2006/relationships/customXml" Target="../ink/ink52.xml"/><Relationship Id="rId3" Type="http://schemas.microsoft.com/office/2007/relationships/hdphoto" Target="../media/hdphoto1.wdp"/><Relationship Id="rId12" Type="http://schemas.openxmlformats.org/officeDocument/2006/relationships/customXml" Target="../ink/ink54.xml"/><Relationship Id="rId17" Type="http://schemas.openxmlformats.org/officeDocument/2006/relationships/image" Target="../media/image12.png"/><Relationship Id="rId25" Type="http://schemas.openxmlformats.org/officeDocument/2006/relationships/customXml" Target="../ink/ink62.xml"/><Relationship Id="rId33" Type="http://schemas.openxmlformats.org/officeDocument/2006/relationships/customXml" Target="../ink/ink67.xml"/><Relationship Id="rId38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73.xml"/><Relationship Id="rId26" Type="http://schemas.openxmlformats.org/officeDocument/2006/relationships/customXml" Target="../ink/ink79.xml"/><Relationship Id="rId3" Type="http://schemas.microsoft.com/office/2007/relationships/hdphoto" Target="../media/hdphoto1.wdp"/><Relationship Id="rId21" Type="http://schemas.openxmlformats.org/officeDocument/2006/relationships/customXml" Target="../ink/ink75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customXml" Target="../ink/ink70.xml"/><Relationship Id="rId17" Type="http://schemas.openxmlformats.org/officeDocument/2006/relationships/image" Target="../media/image12.png"/><Relationship Id="rId25" Type="http://schemas.openxmlformats.org/officeDocument/2006/relationships/customXml" Target="../ink/ink78.xml"/><Relationship Id="rId33" Type="http://schemas.openxmlformats.org/officeDocument/2006/relationships/customXml" Target="../ink/ink83.xml"/><Relationship Id="rId2" Type="http://schemas.openxmlformats.org/officeDocument/2006/relationships/image" Target="../media/image3.png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77.xml"/><Relationship Id="rId28" Type="http://schemas.openxmlformats.org/officeDocument/2006/relationships/customXml" Target="../ink/ink80.xml"/><Relationship Id="rId36" Type="http://schemas.microsoft.com/office/2007/relationships/hdphoto" Target="../media/hdphoto11.wdp"/><Relationship Id="rId10" Type="http://schemas.openxmlformats.org/officeDocument/2006/relationships/customXml" Target="../ink/ink69.xml"/><Relationship Id="rId19" Type="http://schemas.openxmlformats.org/officeDocument/2006/relationships/image" Target="../media/image13.png"/><Relationship Id="rId31" Type="http://schemas.openxmlformats.org/officeDocument/2006/relationships/customXml" Target="../ink/ink82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71.xml"/><Relationship Id="rId22" Type="http://schemas.openxmlformats.org/officeDocument/2006/relationships/customXml" Target="../ink/ink76.xml"/><Relationship Id="rId27" Type="http://schemas.openxmlformats.org/officeDocument/2006/relationships/image" Target="../media/image15.png"/><Relationship Id="rId30" Type="http://schemas.openxmlformats.org/officeDocument/2006/relationships/customXml" Target="../ink/ink81.xml"/><Relationship Id="rId35" Type="http://schemas.openxmlformats.org/officeDocument/2006/relationships/image" Target="../media/image31.png"/><Relationship Id="rId8" Type="http://schemas.openxmlformats.org/officeDocument/2006/relationships/customXml" Target="../ink/ink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10.png"/><Relationship Id="rId18" Type="http://schemas.openxmlformats.org/officeDocument/2006/relationships/customXml" Target="../ink/ink87.xml"/><Relationship Id="rId26" Type="http://schemas.openxmlformats.org/officeDocument/2006/relationships/customXml" Target="../ink/ink93.xml"/><Relationship Id="rId3" Type="http://schemas.microsoft.com/office/2007/relationships/hdphoto" Target="../media/hdphoto1.wdp"/><Relationship Id="rId21" Type="http://schemas.openxmlformats.org/officeDocument/2006/relationships/customXml" Target="../ink/ink89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7" Type="http://schemas.openxmlformats.org/officeDocument/2006/relationships/image" Target="../media/image12.png"/><Relationship Id="rId25" Type="http://schemas.openxmlformats.org/officeDocument/2006/relationships/customXml" Target="../ink/ink92.xml"/><Relationship Id="rId33" Type="http://schemas.openxmlformats.org/officeDocument/2006/relationships/customXml" Target="../ink/ink97.xml"/><Relationship Id="rId2" Type="http://schemas.openxmlformats.org/officeDocument/2006/relationships/image" Target="../media/image3.png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91.xml"/><Relationship Id="rId28" Type="http://schemas.openxmlformats.org/officeDocument/2006/relationships/customXml" Target="../ink/ink94.xml"/><Relationship Id="rId36" Type="http://schemas.microsoft.com/office/2007/relationships/hdphoto" Target="../media/hdphoto12.wdp"/><Relationship Id="rId19" Type="http://schemas.openxmlformats.org/officeDocument/2006/relationships/image" Target="../media/image13.png"/><Relationship Id="rId31" Type="http://schemas.openxmlformats.org/officeDocument/2006/relationships/customXml" Target="../ink/ink96.xml"/><Relationship Id="rId4" Type="http://schemas.openxmlformats.org/officeDocument/2006/relationships/image" Target="../media/image4.png"/><Relationship Id="rId14" Type="http://schemas.openxmlformats.org/officeDocument/2006/relationships/customXml" Target="../ink/ink85.xml"/><Relationship Id="rId22" Type="http://schemas.openxmlformats.org/officeDocument/2006/relationships/customXml" Target="../ink/ink90.xml"/><Relationship Id="rId27" Type="http://schemas.openxmlformats.org/officeDocument/2006/relationships/image" Target="../media/image15.png"/><Relationship Id="rId30" Type="http://schemas.openxmlformats.org/officeDocument/2006/relationships/customXml" Target="../ink/ink95.xml"/><Relationship Id="rId3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03.xml"/><Relationship Id="rId26" Type="http://schemas.openxmlformats.org/officeDocument/2006/relationships/customXml" Target="../ink/ink109.xml"/><Relationship Id="rId3" Type="http://schemas.microsoft.com/office/2007/relationships/hdphoto" Target="../media/hdphoto1.wdp"/><Relationship Id="rId21" Type="http://schemas.openxmlformats.org/officeDocument/2006/relationships/customXml" Target="../ink/ink105.xml"/><Relationship Id="rId34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customXml" Target="../ink/ink100.xml"/><Relationship Id="rId17" Type="http://schemas.openxmlformats.org/officeDocument/2006/relationships/image" Target="../media/image12.png"/><Relationship Id="rId25" Type="http://schemas.openxmlformats.org/officeDocument/2006/relationships/customXml" Target="../ink/ink108.xml"/><Relationship Id="rId33" Type="http://schemas.openxmlformats.org/officeDocument/2006/relationships/customXml" Target="../ink/ink113.xml"/><Relationship Id="rId2" Type="http://schemas.openxmlformats.org/officeDocument/2006/relationships/image" Target="../media/image3.png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customXml" Target="../ink/ink107.xml"/><Relationship Id="rId28" Type="http://schemas.openxmlformats.org/officeDocument/2006/relationships/customXml" Target="../ink/ink110.xml"/><Relationship Id="rId36" Type="http://schemas.microsoft.com/office/2007/relationships/hdphoto" Target="../media/hdphoto13.wdp"/><Relationship Id="rId10" Type="http://schemas.openxmlformats.org/officeDocument/2006/relationships/customXml" Target="../ink/ink99.xml"/><Relationship Id="rId19" Type="http://schemas.openxmlformats.org/officeDocument/2006/relationships/image" Target="../media/image13.png"/><Relationship Id="rId31" Type="http://schemas.openxmlformats.org/officeDocument/2006/relationships/customXml" Target="../ink/ink112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customXml" Target="../ink/ink101.xml"/><Relationship Id="rId22" Type="http://schemas.openxmlformats.org/officeDocument/2006/relationships/customXml" Target="../ink/ink106.xml"/><Relationship Id="rId27" Type="http://schemas.openxmlformats.org/officeDocument/2006/relationships/image" Target="../media/image15.png"/><Relationship Id="rId30" Type="http://schemas.openxmlformats.org/officeDocument/2006/relationships/customXml" Target="../ink/ink111.xml"/><Relationship Id="rId35" Type="http://schemas.openxmlformats.org/officeDocument/2006/relationships/image" Target="../media/image33.png"/><Relationship Id="rId8" Type="http://schemas.openxmlformats.org/officeDocument/2006/relationships/customXml" Target="../ink/ink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orrimento orizzontale 3">
            <a:extLst>
              <a:ext uri="{FF2B5EF4-FFF2-40B4-BE49-F238E27FC236}">
                <a16:creationId xmlns:a16="http://schemas.microsoft.com/office/drawing/2014/main" id="{E9897252-93B5-48C9-BDD9-D05909CB7FE1}"/>
              </a:ext>
            </a:extLst>
          </p:cNvPr>
          <p:cNvSpPr/>
          <p:nvPr/>
        </p:nvSpPr>
        <p:spPr>
          <a:xfrm>
            <a:off x="4739639" y="1158240"/>
            <a:ext cx="6911341" cy="2518611"/>
          </a:xfrm>
          <a:prstGeom prst="horizontalScroll">
            <a:avLst>
              <a:gd name="adj" fmla="val 17151"/>
            </a:avLst>
          </a:prstGeom>
          <a:solidFill>
            <a:srgbClr val="4F0101"/>
          </a:solidFill>
          <a:ln>
            <a:solidFill>
              <a:srgbClr val="7B2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err="1">
                <a:solidFill>
                  <a:schemeClr val="bg1"/>
                </a:solidFill>
                <a:latin typeface="Harry P" panose="00000400000000000000" pitchFamily="2" charset="0"/>
              </a:rPr>
              <a:t>Hogwarts</a:t>
            </a:r>
            <a:r>
              <a:rPr lang="it-IT" sz="5400" dirty="0">
                <a:solidFill>
                  <a:schemeClr val="bg1"/>
                </a:solidFill>
                <a:latin typeface="Harry P" panose="00000400000000000000" pitchFamily="2" charset="0"/>
              </a:rPr>
              <a:t> e le sue magiche materie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D2271F7-BA0D-4A69-8283-F7ADFDF64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73" y="3676851"/>
            <a:ext cx="1440705" cy="15602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8349BF-04DD-4E50-A64C-E33A1EA44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" y="1803306"/>
            <a:ext cx="1440705" cy="156024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72C9E64-3667-4288-962C-CE50A0FA0D56}"/>
              </a:ext>
            </a:extLst>
          </p:cNvPr>
          <p:cNvSpPr/>
          <p:nvPr/>
        </p:nvSpPr>
        <p:spPr>
          <a:xfrm>
            <a:off x="339365" y="3428999"/>
            <a:ext cx="4345756" cy="1105293"/>
          </a:xfrm>
          <a:prstGeom prst="rect">
            <a:avLst/>
          </a:prstGeom>
          <a:solidFill>
            <a:srgbClr val="7B2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PON:Io</a:t>
            </a:r>
            <a:r>
              <a:rPr lang="it-IT" dirty="0"/>
              <a:t> e l’altro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Modulo </a:t>
            </a:r>
            <a:r>
              <a:rPr lang="it-IT" dirty="0" err="1"/>
              <a:t>formativo:Competenza</a:t>
            </a:r>
            <a:r>
              <a:rPr lang="it-IT" dirty="0"/>
              <a:t> alfabetica- attraverso la parola</a:t>
            </a:r>
          </a:p>
        </p:txBody>
      </p:sp>
    </p:spTree>
    <p:extLst>
      <p:ext uri="{BB962C8B-B14F-4D97-AF65-F5344CB8AC3E}">
        <p14:creationId xmlns:p14="http://schemas.microsoft.com/office/powerpoint/2010/main" val="2329076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C23A75-C62B-40FA-BCB3-D7271D94E308}"/>
              </a:ext>
            </a:extLst>
          </p:cNvPr>
          <p:cNvSpPr txBox="1"/>
          <p:nvPr/>
        </p:nvSpPr>
        <p:spPr>
          <a:xfrm>
            <a:off x="3745878" y="1"/>
            <a:ext cx="5506142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Harry P" panose="00000400000000000000" pitchFamily="2" charset="0"/>
              </a:rPr>
              <a:t>  </a:t>
            </a:r>
            <a:r>
              <a:rPr lang="it-IT" sz="8000" dirty="0" err="1">
                <a:solidFill>
                  <a:schemeClr val="bg1"/>
                </a:solidFill>
                <a:latin typeface="Harry P" panose="00000400000000000000" pitchFamily="2" charset="0"/>
              </a:rPr>
              <a:t>Erbologia</a:t>
            </a:r>
            <a:endParaRPr lang="it-IT" sz="8000" dirty="0">
              <a:solidFill>
                <a:schemeClr val="bg1"/>
              </a:solidFill>
              <a:latin typeface="Harry P" panose="000004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30814E-7775-4E80-91E5-59FEA437F465}"/>
              </a:ext>
            </a:extLst>
          </p:cNvPr>
          <p:cNvSpPr txBox="1"/>
          <p:nvPr/>
        </p:nvSpPr>
        <p:spPr>
          <a:xfrm>
            <a:off x="2916224" y="1261529"/>
            <a:ext cx="6745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l’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erbologia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è una delle 7 materie che si studiano a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 Si studiano le piante, come sono formate, come si coltivano e altro… in base all’anno frequentato si studiano diversi tipi di piante per esempio nel 2 anno si studiano:• mandragole• fungo saltellante•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grinzafico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dell’abissinia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 ;tutte  piante che si trovano ad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e, nelle vicinanze.</a:t>
            </a:r>
          </a:p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Si possono creare anche pozioni, come per esempio nella pozione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polisucco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si usa l’erba fondente</a:t>
            </a:r>
          </a:p>
        </p:txBody>
      </p: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235F0CCF-3427-40A0-8C75-50994324AC9F}"/>
              </a:ext>
            </a:extLst>
          </p:cNvPr>
          <p:cNvSpPr/>
          <p:nvPr/>
        </p:nvSpPr>
        <p:spPr>
          <a:xfrm>
            <a:off x="723132" y="4719960"/>
            <a:ext cx="8528889" cy="1891889"/>
          </a:xfrm>
          <a:prstGeom prst="homePlate">
            <a:avLst>
              <a:gd name="adj" fmla="val 122043"/>
            </a:avLst>
          </a:prstGeom>
          <a:solidFill>
            <a:srgbClr val="E6AB18"/>
          </a:solidFill>
          <a:ln>
            <a:solidFill>
              <a:srgbClr val="E6A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B096CB-1ECC-419C-87C2-E4328E71243C}"/>
              </a:ext>
            </a:extLst>
          </p:cNvPr>
          <p:cNvSpPr txBox="1"/>
          <p:nvPr/>
        </p:nvSpPr>
        <p:spPr>
          <a:xfrm flipH="1">
            <a:off x="793746" y="4779374"/>
            <a:ext cx="6910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Lucida Calligraphy" panose="03010101010101010101" pitchFamily="66" charset="0"/>
              </a:rPr>
              <a:t>Nome pozione :</a:t>
            </a:r>
            <a:r>
              <a:rPr lang="it-IT" dirty="0" err="1">
                <a:latin typeface="Lucida Calligraphy" panose="03010101010101010101" pitchFamily="66" charset="0"/>
              </a:rPr>
              <a:t>Alberosmus</a:t>
            </a:r>
            <a:r>
              <a:rPr lang="it-IT" dirty="0">
                <a:latin typeface="Lucida Calligraphy" panose="03010101010101010101" pitchFamily="66" charset="0"/>
              </a:rPr>
              <a:t> Trasforma le piante in uomini donne animali si versa in qualsiasi pianta e funziona solamente se urli davanti a essa funziona istantaneamente  .</a:t>
            </a:r>
            <a:r>
              <a:rPr lang="it-IT" b="1" dirty="0">
                <a:latin typeface="Lucida Calligraphy" panose="03010101010101010101" pitchFamily="66" charset="0"/>
              </a:rPr>
              <a:t>Difficoltà: </a:t>
            </a:r>
            <a:r>
              <a:rPr lang="it-IT" dirty="0">
                <a:latin typeface="Lucida Calligraphy" panose="03010101010101010101" pitchFamily="66" charset="0"/>
              </a:rPr>
              <a:t>difficile </a:t>
            </a:r>
            <a:r>
              <a:rPr lang="it-IT" b="1" dirty="0">
                <a:latin typeface="Lucida Calligraphy" panose="03010101010101010101" pitchFamily="66" charset="0"/>
              </a:rPr>
              <a:t>Ingredienti :</a:t>
            </a:r>
            <a:r>
              <a:rPr lang="it-IT" dirty="0">
                <a:latin typeface="Lucida Calligraphy" panose="03010101010101010101" pitchFamily="66" charset="0"/>
              </a:rPr>
              <a:t>due zanne di serpente, ortiche secche, foglie di mandragola corno di unicorno. </a:t>
            </a:r>
            <a:r>
              <a:rPr lang="it-IT" b="1" dirty="0">
                <a:latin typeface="Lucida Calligraphy" panose="03010101010101010101" pitchFamily="66" charset="0"/>
              </a:rPr>
              <a:t>Tempo di produzione :</a:t>
            </a:r>
            <a:r>
              <a:rPr lang="it-IT" dirty="0">
                <a:latin typeface="Lucida Calligraphy" panose="03010101010101010101" pitchFamily="66" charset="0"/>
              </a:rPr>
              <a:t>1 mese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59F1F5-87C5-4B65-A530-4592A0F1953A}"/>
              </a:ext>
            </a:extLst>
          </p:cNvPr>
          <p:cNvSpPr txBox="1"/>
          <p:nvPr/>
        </p:nvSpPr>
        <p:spPr>
          <a:xfrm>
            <a:off x="845801" y="3980949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Harry P" panose="00000400000000000000" pitchFamily="2" charset="0"/>
              </a:rPr>
              <a:t>POZIONE</a:t>
            </a:r>
          </a:p>
        </p:txBody>
      </p:sp>
    </p:spTree>
    <p:extLst>
      <p:ext uri="{BB962C8B-B14F-4D97-AF65-F5344CB8AC3E}">
        <p14:creationId xmlns:p14="http://schemas.microsoft.com/office/powerpoint/2010/main" val="3229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C88B60-1E28-41A6-8C65-0C4712EA718C}"/>
              </a:ext>
            </a:extLst>
          </p:cNvPr>
          <p:cNvSpPr txBox="1"/>
          <p:nvPr/>
        </p:nvSpPr>
        <p:spPr>
          <a:xfrm>
            <a:off x="2335148" y="563991"/>
            <a:ext cx="8867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Harry P" panose="00000400000000000000" pitchFamily="2" charset="0"/>
              </a:rPr>
              <a:t>CREATO DAGLI ASPIRANTI MAGHI/STREGHE DI HOGWARTS: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CHIUMEO MARIA PIA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MARRONE ILARIA 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PICCIRILLO SARA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GRANATA FRANCESCA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ESPOSITO SOFIA </a:t>
            </a:r>
          </a:p>
          <a:p>
            <a:r>
              <a:rPr lang="it-IT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NAPPI VINCENZO</a:t>
            </a:r>
          </a:p>
          <a:p>
            <a:endParaRPr lang="it-IT" sz="4000" dirty="0">
              <a:solidFill>
                <a:schemeClr val="bg1"/>
              </a:solidFill>
              <a:latin typeface="Harry P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B04F884-2F62-4C78-91B3-9D5D9A594B0F}"/>
              </a:ext>
            </a:extLst>
          </p:cNvPr>
          <p:cNvSpPr txBox="1"/>
          <p:nvPr/>
        </p:nvSpPr>
        <p:spPr>
          <a:xfrm>
            <a:off x="4041468" y="266700"/>
            <a:ext cx="5801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0" dirty="0">
                <a:solidFill>
                  <a:schemeClr val="bg1"/>
                </a:solidFill>
                <a:latin typeface="Harry P" panose="00000400000000000000" pitchFamily="2" charset="0"/>
              </a:rPr>
              <a:t>GRIFONDORO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62FF386-C834-4E1F-9BB1-65DC50447483}"/>
              </a:ext>
            </a:extLst>
          </p:cNvPr>
          <p:cNvSpPr txBox="1"/>
          <p:nvPr/>
        </p:nvSpPr>
        <p:spPr>
          <a:xfrm>
            <a:off x="2750716" y="1791212"/>
            <a:ext cx="77648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Grifondoro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è una delle quattro case della scuola di magia e stregoneria  di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 </a:t>
            </a:r>
          </a:p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Prende il nome dal suo fondatore: </a:t>
            </a:r>
          </a:p>
          <a:p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Godrik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Grifondoro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, uno dei quattro fondatori di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, insieme a Salazar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Serpeverde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, Corinna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Corvonero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e Tosca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Tassorosso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 </a:t>
            </a:r>
          </a:p>
          <a:p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McGranitt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ordinò al cappello parlante di scegliere gli studenti che possedevano le caratteristiche che al suo dire come il coraggio, la gentilezza e la determinazione potessero entrare nella scuola di magia.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BC1E3013-EF82-4291-BBF9-EDF08BE8A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" b="96283" l="3784" r="97297">
                        <a14:foregroundMark x1="39730" y1="12082" x2="45135" y2="7249"/>
                        <a14:foregroundMark x1="48378" y1="4089" x2="62162" y2="1301"/>
                        <a14:foregroundMark x1="62162" y1="1301" x2="67838" y2="5019"/>
                        <a14:foregroundMark x1="30541" y1="27509" x2="13307" y2="47298"/>
                        <a14:foregroundMark x1="4290" y1="67110" x2="8108" y2="73978"/>
                        <a14:foregroundMark x1="3601" y1="65871" x2="3220" y2="65185"/>
                        <a14:foregroundMark x1="2935" y1="64674" x2="3176" y2="65107"/>
                        <a14:foregroundMark x1="13761" y1="95539" x2="14054" y2="96654"/>
                        <a14:foregroundMark x1="13675" y1="95210" x2="13761" y2="95539"/>
                        <a14:foregroundMark x1="8108" y1="73978" x2="13313" y2="93829"/>
                        <a14:foregroundMark x1="14054" y1="96654" x2="13568" y2="96612"/>
                        <a14:foregroundMark x1="4214" y1="66836" x2="4054" y2="65242"/>
                        <a14:foregroundMark x1="5135" y1="76022" x2="4260" y2="67299"/>
                        <a14:foregroundMark x1="4054" y1="65242" x2="4292" y2="65024"/>
                        <a14:foregroundMark x1="55676" y1="31599" x2="57027" y2="29554"/>
                        <a14:foregroundMark x1="56216" y1="29554" x2="67027" y2="23606"/>
                        <a14:foregroundMark x1="67027" y1="23606" x2="58919" y2="26022"/>
                        <a14:foregroundMark x1="59189" y1="26022" x2="60000" y2="28625"/>
                        <a14:foregroundMark x1="67838" y1="14684" x2="67027" y2="13011"/>
                        <a14:foregroundMark x1="89459" y1="84572" x2="86757" y2="61710"/>
                        <a14:foregroundMark x1="94932" y1="69848" x2="97027" y2="71933"/>
                        <a14:foregroundMark x1="86757" y1="61710" x2="94032" y2="68952"/>
                        <a14:foregroundMark x1="97027" y1="71933" x2="97277" y2="80721"/>
                        <a14:backgroundMark x1="1892" y1="67472" x2="15135" y2="49257"/>
                        <a14:backgroundMark x1="15135" y1="49257" x2="811" y2="60967"/>
                        <a14:backgroundMark x1="12973" y1="47212" x2="2973" y2="64684"/>
                        <a14:backgroundMark x1="2973" y1="64684" x2="1892" y2="60781"/>
                        <a14:backgroundMark x1="93514" y1="69145" x2="94324" y2="70074"/>
                        <a14:backgroundMark x1="87568" y1="88662" x2="98919" y2="81413"/>
                        <a14:backgroundMark x1="9189" y1="93680" x2="8919" y2="97212"/>
                        <a14:backgroundMark x1="9189" y1="95539" x2="9189" y2="95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9" y="3569054"/>
            <a:ext cx="2265977" cy="3294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7524F96-411A-4572-BD7B-2D95E7A6E2C0}"/>
              </a:ext>
            </a:extLst>
          </p:cNvPr>
          <p:cNvSpPr txBox="1"/>
          <p:nvPr/>
        </p:nvSpPr>
        <p:spPr>
          <a:xfrm>
            <a:off x="3775937" y="6515846"/>
            <a:ext cx="745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416175" algn="l"/>
              </a:tabLst>
            </a:pPr>
            <a:r>
              <a:rPr lang="it-IT" dirty="0">
                <a:hlinkClick r:id="rId37"/>
              </a:rPr>
              <a:t>(605) Harry Potter e il cappello parlante - YouTube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FDA361-FD56-4DCB-B97D-629DE363F69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8621" b="91092" l="8621" r="89943">
                        <a14:foregroundMark x1="9770" y1="10345" x2="8621" y2="8621"/>
                        <a14:foregroundMark x1="89368" y1="91092" x2="89943" y2="8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54" y="5473145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-0.21157 L -0.11771 -0.21134 C -0.12097 -0.25763 -0.11797 -0.2199 -0.12214 -0.25949 C -0.12292 -0.26643 -0.12396 -0.28171 -0.12526 -0.28981 C -0.12656 -0.29907 -0.128 -0.30787 -0.12956 -0.31666 C -0.13268 -0.33518 -0.13112 -0.32939 -0.13451 -0.34027 C -0.1388 -0.37083 -0.13724 -0.3655 -0.15052 -0.40578 C -0.15781 -0.428 -0.15417 -0.41898 -0.16107 -0.43379 C -0.1612 -0.43587 -0.16133 -0.43773 -0.16159 -0.43958 C -0.16849 -0.48611 -0.16758 -0.47106 -0.18633 -0.53912 C -0.1987 -0.58379 -0.19271 -0.56736 -0.20365 -0.59398 C -0.20508 -0.60578 -0.20482 -0.60439 -0.21029 -0.62222 C -0.21771 -0.64537 -0.22071 -0.65231 -0.23008 -0.67013 C -0.23295 -0.67523 -0.23568 -0.68055 -0.2388 -0.68518 C -0.24375 -0.69375 -0.24206 -0.69351 -0.24479 -0.69351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C430D3D0-00FF-4E24-A8A8-93A1F73E941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97" b="99213" l="9753" r="89973">
                        <a14:foregroundMark x1="29533" y1="9843" x2="34615" y2="5230"/>
                        <a14:foregroundMark x1="38302" y1="2335" x2="56731" y2="1378"/>
                        <a14:foregroundMark x1="56731" y1="1378" x2="69780" y2="8465"/>
                        <a14:foregroundMark x1="69780" y1="8465" x2="69780" y2="8661"/>
                        <a14:foregroundMark x1="38780" y1="3292" x2="57830" y2="2953"/>
                        <a14:foregroundMark x1="38037" y1="3305" x2="38369" y2="3299"/>
                        <a14:foregroundMark x1="37665" y1="3312" x2="37923" y2="3307"/>
                        <a14:foregroundMark x1="57830" y1="2953" x2="46978" y2="197"/>
                        <a14:foregroundMark x1="46978" y1="197" x2="40522" y2="1969"/>
                        <a14:foregroundMark x1="28022" y1="89370" x2="37637" y2="96457"/>
                        <a14:foregroundMark x1="37637" y1="96457" x2="47940" y2="99016"/>
                        <a14:foregroundMark x1="47940" y1="99016" x2="68544" y2="91142"/>
                        <a14:foregroundMark x1="68544" y1="91142" x2="69780" y2="91142"/>
                        <a14:foregroundMark x1="39698" y1="96063" x2="38736" y2="96063"/>
                        <a14:foregroundMark x1="38462" y1="96063" x2="43132" y2="99213"/>
                        <a14:backgroundMark x1="35989" y1="4134" x2="35989" y2="4134"/>
                        <a14:backgroundMark x1="37912" y1="3346" x2="38187" y2="2756"/>
                        <a14:backgroundMark x1="35714" y1="2756" x2="37912" y2="2756"/>
                        <a14:backgroundMark x1="38462" y1="2362" x2="38462" y2="2362"/>
                        <a14:backgroundMark x1="38462" y1="2362" x2="38462" y2="2362"/>
                        <a14:backgroundMark x1="38462" y1="2362" x2="37912" y2="1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71" y="99492"/>
            <a:ext cx="3772338" cy="26323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237F3F-07B9-4057-938E-5211A0472D34}"/>
              </a:ext>
            </a:extLst>
          </p:cNvPr>
          <p:cNvSpPr txBox="1"/>
          <p:nvPr/>
        </p:nvSpPr>
        <p:spPr>
          <a:xfrm>
            <a:off x="2315622" y="70777"/>
            <a:ext cx="7014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0" dirty="0">
                <a:solidFill>
                  <a:schemeClr val="bg1"/>
                </a:solidFill>
                <a:latin typeface="Harry P" panose="00000400000000000000" pitchFamily="2" charset="0"/>
              </a:rPr>
              <a:t>Rubes </a:t>
            </a:r>
            <a:r>
              <a:rPr lang="it-IT" sz="9000" dirty="0" err="1">
                <a:solidFill>
                  <a:schemeClr val="bg1"/>
                </a:solidFill>
                <a:latin typeface="Harry P" panose="00000400000000000000" pitchFamily="2" charset="0"/>
              </a:rPr>
              <a:t>Hagrid</a:t>
            </a:r>
            <a:endParaRPr lang="it-IT" sz="9000" dirty="0">
              <a:solidFill>
                <a:schemeClr val="bg1"/>
              </a:solidFill>
              <a:latin typeface="Harry P" panose="000004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D83EF2-8AFD-42D0-9601-E747AB72C423}"/>
              </a:ext>
            </a:extLst>
          </p:cNvPr>
          <p:cNvSpPr txBox="1"/>
          <p:nvPr/>
        </p:nvSpPr>
        <p:spPr>
          <a:xfrm>
            <a:off x="2647327" y="1773476"/>
            <a:ext cx="63985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Rubens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Hagrid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spesso chiamato semplicemente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Hagrid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 è un mezzo gigante guardiacaccia e custode delle chiavi e dei luoghi ad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; colui che rileva la verità sulla sua natura e sull’esistenza del mondo magico a Harry Potter con cui in seguito instaura un profondo legame di amicizia. </a:t>
            </a:r>
          </a:p>
          <a:p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Hagrid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è ispirato a  un motociclista è il figlio di un mago ,viene immesso ad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su permesso di Silente verso il quale nutrirà da qui in avanti un profondo rispetto e una grande ammirazione. Tuttavia la sua carriera scolastica si interrompe quando Tom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Ripple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lo accusa di aver aperto la camera dei segreti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0E64343-5B56-4F96-B319-198829B3514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2212" b="97555" l="10000" r="90000">
                        <a14:foregroundMark x1="38810" y1="10361" x2="42619" y2="4191"/>
                        <a14:foregroundMark x1="42619" y1="4191" x2="49405" y2="2212"/>
                        <a14:foregroundMark x1="49405" y1="2212" x2="56190" y2="8382"/>
                        <a14:foregroundMark x1="56190" y1="8382" x2="56548" y2="10012"/>
                        <a14:foregroundMark x1="44762" y1="7334" x2="51667" y2="3376"/>
                        <a14:foregroundMark x1="51667" y1="3376" x2="44048" y2="4657"/>
                        <a14:foregroundMark x1="44048" y1="4657" x2="52143" y2="2212"/>
                        <a14:foregroundMark x1="52143" y1="2212" x2="54524" y2="6519"/>
                        <a14:foregroundMark x1="37857" y1="89290" x2="38613" y2="95625"/>
                        <a14:foregroundMark x1="39759" y1="96428" x2="47619" y2="97555"/>
                        <a14:foregroundMark x1="47619" y1="97555" x2="47247" y2="91586"/>
                        <a14:foregroundMark x1="45739" y1="86962" x2="45595" y2="86845"/>
                        <a14:backgroundMark x1="47619" y1="94063" x2="47381" y2="88824"/>
                        <a14:backgroundMark x1="46548" y1="91618" x2="46310" y2="88009"/>
                        <a14:backgroundMark x1="47381" y1="88591" x2="46310" y2="87311"/>
                        <a14:backgroundMark x1="46071" y1="88359" x2="47143" y2="91618"/>
                        <a14:backgroundMark x1="45595" y1="87544" x2="45595" y2="86263"/>
                        <a14:backgroundMark x1="38333" y1="95809" x2="38810" y2="96391"/>
                        <a14:backgroundMark x1="38095" y1="96857" x2="39643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" y="2012563"/>
            <a:ext cx="3669228" cy="42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5771" y="3346808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D11C72-F27F-48FE-BF68-FA82D33AE7C4}"/>
              </a:ext>
            </a:extLst>
          </p:cNvPr>
          <p:cNvSpPr txBox="1"/>
          <p:nvPr/>
        </p:nvSpPr>
        <p:spPr>
          <a:xfrm>
            <a:off x="4035898" y="2559464"/>
            <a:ext cx="4402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Harry P" panose="00000400000000000000" pitchFamily="2" charset="0"/>
              </a:rPr>
              <a:t>MATERIE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3C7D69-1604-48C9-93CC-FE965D2D8F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046" b="90230" l="8621" r="91667">
                        <a14:foregroundMark x1="9770" y1="10345" x2="8908" y2="8333"/>
                        <a14:foregroundMark x1="89080" y1="90230" x2="91667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43" y="3206360"/>
            <a:ext cx="3314700" cy="3314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57B6A0-9653-4F2C-B4FC-FA52A09DD78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500" b="99500" l="9395" r="89562">
                        <a14:foregroundMark x1="17954" y1="99167" x2="27557" y2="72167"/>
                        <a14:foregroundMark x1="27557" y1="72167" x2="32568" y2="65500"/>
                        <a14:foregroundMark x1="32568" y1="65500" x2="40710" y2="59833"/>
                        <a14:foregroundMark x1="40710" y1="59833" x2="53236" y2="61500"/>
                        <a14:foregroundMark x1="53236" y1="61500" x2="77244" y2="83500"/>
                        <a14:foregroundMark x1="77244" y1="83500" x2="84551" y2="99500"/>
                        <a14:foregroundMark x1="35491" y1="10833" x2="62422" y2="9167"/>
                        <a14:foregroundMark x1="62422" y1="9167" x2="57829" y2="3333"/>
                        <a14:foregroundMark x1="57829" y1="3333" x2="36534" y2="7000"/>
                        <a14:foregroundMark x1="36534" y1="7000" x2="36117" y2="10833"/>
                        <a14:foregroundMark x1="50104" y1="2500" x2="56367" y2="2500"/>
                        <a14:foregroundMark x1="36117" y1="30500" x2="36326" y2="2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3" y="2045419"/>
            <a:ext cx="3842897" cy="481364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FADDEE6-8514-4A0F-AF29-9533150BDE3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86" y="76435"/>
            <a:ext cx="5430483" cy="25720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14DCB60-3CDC-4CD9-84A4-EB741AF29D8A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02">
            <a:off x="4374491" y="4171235"/>
            <a:ext cx="2722468" cy="228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C 0.06901 7.40741E-7 0.125 0.05602 0.125 0.125 C 0.125 0.19398 0.06901 0.25 3.75E-6 0.25 C -0.06901 0.25 -0.125 0.19398 -0.125 0.125 C -0.125 0.05602 -0.06901 7.40741E-7 3.75E-6 7.40741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nettore pagina esterna 10">
            <a:extLst>
              <a:ext uri="{FF2B5EF4-FFF2-40B4-BE49-F238E27FC236}">
                <a16:creationId xmlns:a16="http://schemas.microsoft.com/office/drawing/2014/main" id="{85E5F8D8-307B-4EC0-99DA-D6FF169F51DD}"/>
              </a:ext>
            </a:extLst>
          </p:cNvPr>
          <p:cNvSpPr/>
          <p:nvPr/>
        </p:nvSpPr>
        <p:spPr>
          <a:xfrm>
            <a:off x="7223708" y="171939"/>
            <a:ext cx="2792430" cy="6722132"/>
          </a:xfrm>
          <a:prstGeom prst="flowChartOffpageConnector">
            <a:avLst/>
          </a:prstGeom>
          <a:solidFill>
            <a:srgbClr val="E6AB18"/>
          </a:solidFill>
          <a:ln>
            <a:solidFill>
              <a:srgbClr val="FE3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21" y="30745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138" y="3292532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78" y="75840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9961" y="2966391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" y="0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551E20-E14C-4CB1-AFFF-65883496C06C}"/>
              </a:ext>
            </a:extLst>
          </p:cNvPr>
          <p:cNvSpPr txBox="1"/>
          <p:nvPr/>
        </p:nvSpPr>
        <p:spPr>
          <a:xfrm>
            <a:off x="1779456" y="161224"/>
            <a:ext cx="8460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latin typeface="Harry P" panose="00000400000000000000" pitchFamily="2" charset="0"/>
              </a:rPr>
              <a:t>Difesa contro le arti</a:t>
            </a:r>
          </a:p>
          <a:p>
            <a:r>
              <a:rPr lang="it-IT" sz="4400" dirty="0">
                <a:solidFill>
                  <a:schemeClr val="bg1"/>
                </a:solidFill>
                <a:latin typeface="Harry P" panose="00000400000000000000" pitchFamily="2" charset="0"/>
              </a:rPr>
              <a:t> oscure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6F8556C-6811-468D-A0E2-D508E987905C}"/>
              </a:ext>
            </a:extLst>
          </p:cNvPr>
          <p:cNvSpPr txBox="1"/>
          <p:nvPr/>
        </p:nvSpPr>
        <p:spPr>
          <a:xfrm>
            <a:off x="723901" y="2060995"/>
            <a:ext cx="64061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Lo scopo di questa disciplina è di preparare gli alunni ad affrontare le  Creature e le Arti Oscure. </a:t>
            </a:r>
          </a:p>
          <a:p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Gli alunni imparano a Disarmare, Schiantare evocare </a:t>
            </a:r>
            <a:r>
              <a:rPr lang="it-IT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controincantesimi</a:t>
            </a:r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 e, </a:t>
            </a:r>
            <a:r>
              <a:rPr lang="it-IT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controfatture</a:t>
            </a:r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. </a:t>
            </a:r>
          </a:p>
          <a:p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Nel programma è previsto lo studio di Creature Oscure dai Folletti ai </a:t>
            </a:r>
            <a:r>
              <a:rPr lang="it-IT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Dissennatori</a:t>
            </a:r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 e l'apprendimento di incantesimi specifici per affrontarle.</a:t>
            </a:r>
          </a:p>
          <a:p>
            <a:r>
              <a:rPr lang="it-IT" dirty="0">
                <a:solidFill>
                  <a:schemeClr val="bg1"/>
                </a:solidFill>
                <a:latin typeface="Lucida Calligraphy" panose="03010101010101010101" pitchFamily="66" charset="0"/>
              </a:rPr>
              <a:t> A livello avanzato si studiano le Maledizioni Tra le quali non mancano naturalmente quelle Senza Perdono e,  gli Incantesimi non-verbali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22B86E-2AE1-4D66-B286-193A70299890}"/>
              </a:ext>
            </a:extLst>
          </p:cNvPr>
          <p:cNvSpPr txBox="1"/>
          <p:nvPr/>
        </p:nvSpPr>
        <p:spPr>
          <a:xfrm>
            <a:off x="7502812" y="937016"/>
            <a:ext cx="196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Harry P" panose="00000400000000000000" pitchFamily="2" charset="0"/>
              </a:rPr>
              <a:t>Pozione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4D993D6-7F9E-406A-A6AF-17EDABB0E01B}"/>
              </a:ext>
            </a:extLst>
          </p:cNvPr>
          <p:cNvSpPr txBox="1"/>
          <p:nvPr/>
        </p:nvSpPr>
        <p:spPr>
          <a:xfrm>
            <a:off x="7544707" y="1596005"/>
            <a:ext cx="2505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Lucida Calligraphy" panose="03010101010101010101" pitchFamily="66" charset="0"/>
              </a:rPr>
              <a:t>Rilancia solo gli incantesimi più forti e ti protegge da quelli </a:t>
            </a:r>
            <a:r>
              <a:rPr lang="it-IT" sz="1600" dirty="0">
                <a:latin typeface="Lucida Calligraphy" panose="03010101010101010101" pitchFamily="66" charset="0"/>
              </a:rPr>
              <a:t>normali</a:t>
            </a:r>
          </a:p>
        </p:txBody>
      </p:sp>
      <p:sp>
        <p:nvSpPr>
          <p:cNvPr id="25" name="Saetta 24">
            <a:extLst>
              <a:ext uri="{FF2B5EF4-FFF2-40B4-BE49-F238E27FC236}">
                <a16:creationId xmlns:a16="http://schemas.microsoft.com/office/drawing/2014/main" id="{107CFE28-A094-4A84-AA56-1E29524C4E47}"/>
              </a:ext>
            </a:extLst>
          </p:cNvPr>
          <p:cNvSpPr/>
          <p:nvPr/>
        </p:nvSpPr>
        <p:spPr>
          <a:xfrm>
            <a:off x="7436660" y="2891075"/>
            <a:ext cx="267848" cy="395158"/>
          </a:xfrm>
          <a:prstGeom prst="lightningBolt">
            <a:avLst/>
          </a:prstGeom>
          <a:solidFill>
            <a:srgbClr val="4F0101"/>
          </a:solidFill>
          <a:ln>
            <a:solidFill>
              <a:srgbClr val="FE3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E576E44-0DC4-4A4F-93B4-E6C7AF136405}"/>
              </a:ext>
            </a:extLst>
          </p:cNvPr>
          <p:cNvSpPr txBox="1"/>
          <p:nvPr/>
        </p:nvSpPr>
        <p:spPr>
          <a:xfrm>
            <a:off x="7584423" y="2786135"/>
            <a:ext cx="2505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Lucida Calligraphy" panose="03010101010101010101" pitchFamily="66" charset="0"/>
              </a:rPr>
              <a:t>Durata</a:t>
            </a:r>
            <a:r>
              <a:rPr lang="it-IT" sz="1600" dirty="0">
                <a:latin typeface="Lucida Calligraphy" panose="03010101010101010101" pitchFamily="66" charset="0"/>
              </a:rPr>
              <a:t>: il tempo del combattimento</a:t>
            </a:r>
          </a:p>
        </p:txBody>
      </p:sp>
      <p:sp>
        <p:nvSpPr>
          <p:cNvPr id="46" name="Saetta 45">
            <a:extLst>
              <a:ext uri="{FF2B5EF4-FFF2-40B4-BE49-F238E27FC236}">
                <a16:creationId xmlns:a16="http://schemas.microsoft.com/office/drawing/2014/main" id="{8E8D69D8-ED3F-436F-A150-8A46E64C56C9}"/>
              </a:ext>
            </a:extLst>
          </p:cNvPr>
          <p:cNvSpPr/>
          <p:nvPr/>
        </p:nvSpPr>
        <p:spPr>
          <a:xfrm>
            <a:off x="7440099" y="3409664"/>
            <a:ext cx="267848" cy="395158"/>
          </a:xfrm>
          <a:prstGeom prst="lightningBolt">
            <a:avLst/>
          </a:prstGeom>
          <a:solidFill>
            <a:srgbClr val="4F0101"/>
          </a:solidFill>
          <a:ln>
            <a:solidFill>
              <a:srgbClr val="FE3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D9D8D9D-3508-4A92-8351-B49ACB77C313}"/>
              </a:ext>
            </a:extLst>
          </p:cNvPr>
          <p:cNvSpPr txBox="1"/>
          <p:nvPr/>
        </p:nvSpPr>
        <p:spPr>
          <a:xfrm flipH="1">
            <a:off x="7682802" y="3346857"/>
            <a:ext cx="210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Lucida Calligraphy" panose="03010101010101010101" pitchFamily="66" charset="0"/>
              </a:rPr>
              <a:t>Essere utilizzata da professionisti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9468CF2-CA0F-43C1-AA7B-6B058DD55D17}"/>
              </a:ext>
            </a:extLst>
          </p:cNvPr>
          <p:cNvSpPr txBox="1"/>
          <p:nvPr/>
        </p:nvSpPr>
        <p:spPr>
          <a:xfrm>
            <a:off x="7656921" y="4299049"/>
            <a:ext cx="258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Lucida Calligraphy" panose="03010101010101010101" pitchFamily="66" charset="0"/>
              </a:rPr>
              <a:t>Frammento di rugiada</a:t>
            </a:r>
          </a:p>
          <a:p>
            <a:r>
              <a:rPr lang="it-IT" sz="1600" dirty="0">
                <a:latin typeface="Lucida Calligraphy" panose="03010101010101010101" pitchFamily="66" charset="0"/>
              </a:rPr>
              <a:t>Coda di ratto</a:t>
            </a:r>
          </a:p>
          <a:p>
            <a:r>
              <a:rPr lang="it-IT" sz="1600" dirty="0">
                <a:latin typeface="Lucida Calligraphy" panose="03010101010101010101" pitchFamily="66" charset="0"/>
              </a:rPr>
              <a:t>Lacrima di fenice </a:t>
            </a:r>
          </a:p>
          <a:p>
            <a:r>
              <a:rPr lang="it-IT" sz="1600" dirty="0">
                <a:latin typeface="Lucida Calligraphy" panose="03010101010101010101" pitchFamily="66" charset="0"/>
              </a:rPr>
              <a:t>Ferro liquido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923C2C7-0244-4200-916B-EA77F677BDCD}"/>
              </a:ext>
            </a:extLst>
          </p:cNvPr>
          <p:cNvSpPr txBox="1"/>
          <p:nvPr/>
        </p:nvSpPr>
        <p:spPr>
          <a:xfrm>
            <a:off x="7584423" y="3884797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Lucida Calligraphy" panose="03010101010101010101" pitchFamily="66" charset="0"/>
              </a:rPr>
              <a:t>INGREDIEINTI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6C2F0C33-51A2-4794-9B8F-C3D7316860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5273" y="5106482"/>
            <a:ext cx="1167034" cy="17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d angolo ripiegato 22">
            <a:extLst>
              <a:ext uri="{FF2B5EF4-FFF2-40B4-BE49-F238E27FC236}">
                <a16:creationId xmlns:a16="http://schemas.microsoft.com/office/drawing/2014/main" id="{9D8C9FF7-56F3-4938-8FCE-3FABB3C19C44}"/>
              </a:ext>
            </a:extLst>
          </p:cNvPr>
          <p:cNvSpPr/>
          <p:nvPr/>
        </p:nvSpPr>
        <p:spPr>
          <a:xfrm>
            <a:off x="7368102" y="4132511"/>
            <a:ext cx="3083383" cy="2683047"/>
          </a:xfrm>
          <a:prstGeom prst="foldedCorner">
            <a:avLst/>
          </a:prstGeom>
          <a:solidFill>
            <a:srgbClr val="E6A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777" y="1655747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30" y="37701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FD00AF-5A27-4DDD-9631-9EAA671E67B6}"/>
              </a:ext>
            </a:extLst>
          </p:cNvPr>
          <p:cNvSpPr txBox="1"/>
          <p:nvPr/>
        </p:nvSpPr>
        <p:spPr>
          <a:xfrm>
            <a:off x="2676912" y="37701"/>
            <a:ext cx="5414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0" dirty="0">
                <a:solidFill>
                  <a:schemeClr val="bg1"/>
                </a:solidFill>
                <a:latin typeface="Harry P" panose="00000400000000000000" pitchFamily="2" charset="0"/>
              </a:rPr>
              <a:t>     POZIONI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08B3BAC-6871-457A-B4C9-688916E49502}"/>
              </a:ext>
            </a:extLst>
          </p:cNvPr>
          <p:cNvSpPr txBox="1"/>
          <p:nvPr/>
        </p:nvSpPr>
        <p:spPr>
          <a:xfrm>
            <a:off x="1740664" y="1237177"/>
            <a:ext cx="927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Pozioni è una materia insegnata alla Scuola di Magia e Stregoneria di 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. In questa classe, gli studenti imparano a preparare pozioni, seguendo ricette e usando ingredienti magici.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1A8254B-6A46-45F2-8C65-11D4FA7824E2}"/>
              </a:ext>
            </a:extLst>
          </p:cNvPr>
          <p:cNvSpPr txBox="1"/>
          <p:nvPr/>
        </p:nvSpPr>
        <p:spPr>
          <a:xfrm>
            <a:off x="1760464" y="2183602"/>
            <a:ext cx="95326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Le pozioni sono preparate sfruttando le proprietà magiche di alcuni ingredienti e i loro scopi sono vari e sorprendenti. Oltre ai “semplici” antidoti e veleni esistono, ad esempio, pozioni che garantiscono l'immunità alle fiamme e una forza fuori dal comune</a:t>
            </a:r>
          </a:p>
        </p:txBody>
      </p:sp>
      <p:sp>
        <p:nvSpPr>
          <p:cNvPr id="6" name="Rettangolo ad angolo ripiegato 5">
            <a:extLst>
              <a:ext uri="{FF2B5EF4-FFF2-40B4-BE49-F238E27FC236}">
                <a16:creationId xmlns:a16="http://schemas.microsoft.com/office/drawing/2014/main" id="{95094D1B-86A6-4AFC-9800-C82B9C0083B4}"/>
              </a:ext>
            </a:extLst>
          </p:cNvPr>
          <p:cNvSpPr/>
          <p:nvPr/>
        </p:nvSpPr>
        <p:spPr>
          <a:xfrm>
            <a:off x="954071" y="4186422"/>
            <a:ext cx="4701294" cy="2668140"/>
          </a:xfrm>
          <a:prstGeom prst="foldedCorner">
            <a:avLst/>
          </a:prstGeom>
          <a:solidFill>
            <a:srgbClr val="E6A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A2E175-022A-4373-8980-BB3EA0D16F2E}"/>
              </a:ext>
            </a:extLst>
          </p:cNvPr>
          <p:cNvSpPr txBox="1"/>
          <p:nvPr/>
        </p:nvSpPr>
        <p:spPr>
          <a:xfrm>
            <a:off x="934482" y="4248037"/>
            <a:ext cx="4347637" cy="2576305"/>
          </a:xfrm>
          <a:prstGeom prst="rect">
            <a:avLst/>
          </a:prstGeom>
          <a:solidFill>
            <a:srgbClr val="E6AB18"/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Lucida Calligraphy" panose="03010101010101010101" pitchFamily="66" charset="0"/>
              </a:rPr>
              <a:t>Multipozione</a:t>
            </a:r>
            <a:r>
              <a:rPr lang="it-IT" dirty="0">
                <a:latin typeface="Lucida Calligraphy" panose="03010101010101010101" pitchFamily="66" charset="0"/>
              </a:rPr>
              <a:t> Effetto: funziona per tutte le pozioni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Caratteristiche: è inodore e insapore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Tempo di produzione: un mese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Difficoltà: avanzata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Ingredienti: ortiche secche-corno di unicorno-petali di rosa- infuso di artemisia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261658-0130-431F-891A-3F18E275EF71}"/>
              </a:ext>
            </a:extLst>
          </p:cNvPr>
          <p:cNvSpPr txBox="1"/>
          <p:nvPr/>
        </p:nvSpPr>
        <p:spPr>
          <a:xfrm>
            <a:off x="934482" y="374944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Harry P" panose="00000400000000000000" pitchFamily="2" charset="0"/>
              </a:rPr>
              <a:t>POZIONE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4812DB6-42B0-4A04-A6B6-028DD81E2DEC}"/>
              </a:ext>
            </a:extLst>
          </p:cNvPr>
          <p:cNvSpPr txBox="1"/>
          <p:nvPr/>
        </p:nvSpPr>
        <p:spPr>
          <a:xfrm>
            <a:off x="7393737" y="4243123"/>
            <a:ext cx="2925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La </a:t>
            </a:r>
            <a:r>
              <a:rPr lang="it-IT" dirty="0" err="1">
                <a:latin typeface="Lucida Calligraphy" panose="03010101010101010101" pitchFamily="66" charset="0"/>
              </a:rPr>
              <a:t>multipozione</a:t>
            </a:r>
            <a:r>
              <a:rPr lang="it-IT" dirty="0">
                <a:latin typeface="Lucida Calligraphy" panose="03010101010101010101" pitchFamily="66" charset="0"/>
              </a:rPr>
              <a:t> è una pozione in grado di funzionare per tutte le pozioni. Può essere utilizzata solo dai maghi professionisti ed è quindi conservata in una cassaforte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9710969-05CD-4159-A507-8652D22E6CE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32407" y1="76343" x2="33148" y2="83795"/>
                        <a14:foregroundMark x1="33148" y1="83795" x2="59537" y2="85182"/>
                        <a14:foregroundMark x1="59537" y1="85182" x2="67130" y2="83882"/>
                        <a14:foregroundMark x1="67130" y1="83882" x2="68704" y2="71750"/>
                        <a14:foregroundMark x1="32870" y1="45234" x2="39167" y2="40988"/>
                        <a14:foregroundMark x1="66359" y1="43316" x2="67500" y2="43414"/>
                        <a14:foregroundMark x1="39167" y1="40988" x2="57318" y2="42542"/>
                        <a14:foregroundMark x1="66615" y1="44126" x2="59630" y2="49740"/>
                        <a14:foregroundMark x1="67500" y1="43414" x2="66764" y2="44006"/>
                        <a14:foregroundMark x1="59630" y1="49740" x2="39630" y2="51733"/>
                        <a14:foregroundMark x1="39630" y1="51733" x2="32171" y2="49634"/>
                        <a14:foregroundMark x1="30153" y1="48097" x2="51852" y2="48614"/>
                        <a14:foregroundMark x1="51852" y1="48614" x2="41389" y2="49567"/>
                        <a14:foregroundMark x1="41389" y1="49567" x2="42037" y2="49567"/>
                        <a14:foregroundMark x1="44259" y1="36482" x2="52130" y2="35615"/>
                        <a14:foregroundMark x1="52130" y1="35615" x2="55185" y2="36049"/>
                        <a14:foregroundMark x1="49444" y1="37262" x2="45648" y2="29463"/>
                        <a14:foregroundMark x1="45648" y1="29463" x2="32130" y2="20797"/>
                        <a14:foregroundMark x1="32130" y1="20797" x2="49815" y2="15685"/>
                        <a14:foregroundMark x1="49815" y1="15685" x2="58519" y2="16031"/>
                        <a14:foregroundMark x1="58519" y1="16031" x2="66019" y2="20104"/>
                        <a14:foregroundMark x1="66019" y1="20104" x2="60741" y2="27470"/>
                        <a14:foregroundMark x1="60741" y1="27470" x2="53148" y2="32236"/>
                        <a14:foregroundMark x1="53148" y1="32236" x2="52778" y2="36482"/>
                        <a14:foregroundMark x1="57407" y1="43068" x2="65926" y2="43501"/>
                        <a14:backgroundMark x1="28426" y1="48440" x2="30926" y2="51300"/>
                        <a14:backgroundMark x1="26574" y1="48094" x2="31389" y2="50433"/>
                        <a14:backgroundMark x1="57500" y1="42288" x2="57935" y2="42319"/>
                        <a14:backgroundMark x1="62564" y1="42055" x2="57685" y2="40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32" y="3749441"/>
            <a:ext cx="3282473" cy="3507383"/>
          </a:xfrm>
          <a:prstGeom prst="rect">
            <a:avLst/>
          </a:prstGeom>
        </p:spPr>
      </p:pic>
      <p:sp>
        <p:nvSpPr>
          <p:cNvPr id="27" name="AutoShape 2">
            <a:extLst>
              <a:ext uri="{FF2B5EF4-FFF2-40B4-BE49-F238E27FC236}">
                <a16:creationId xmlns:a16="http://schemas.microsoft.com/office/drawing/2014/main" id="{618F1EE8-835D-4666-8019-69E1A5BB7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D660B36-75E5-4BAF-8946-BFEAE39C829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35" y="4984119"/>
            <a:ext cx="3099116" cy="1721731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C5B4EA5-DD97-4881-BD79-6AEE6D7F2852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5682" b="93295" l="8111" r="90333">
                        <a14:foregroundMark x1="13556" y1="11364" x2="10061" y2="7714"/>
                        <a14:foregroundMark x1="8333" y1="5909" x2="14444" y2="9205"/>
                        <a14:foregroundMark x1="72222" y1="89432" x2="77667" y2="94091"/>
                        <a14:foregroundMark x1="77667" y1="94091" x2="86000" y2="94545"/>
                        <a14:foregroundMark x1="86000" y1="94545" x2="90111" y2="86364"/>
                        <a14:foregroundMark x1="90111" y1="86364" x2="90444" y2="82273"/>
                        <a14:foregroundMark x1="74667" y1="93295" x2="81778" y2="94773"/>
                        <a14:foregroundMark x1="81778" y1="94773" x2="88667" y2="93295"/>
                        <a14:foregroundMark x1="88667" y1="93295" x2="90222" y2="92500"/>
                        <a14:foregroundMark x1="29333" y1="25227" x2="56042" y2="47439"/>
                        <a14:foregroundMark x1="75311" y1="65112" x2="89889" y2="83636"/>
                        <a14:foregroundMark x1="89889" y1="83636" x2="90222" y2="84432"/>
                        <a14:backgroundMark x1="10667" y1="9205" x2="8667" y2="6932"/>
                        <a14:backgroundMark x1="56222" y1="47273" x2="76667" y2="63864"/>
                        <a14:backgroundMark x1="76667" y1="63864" x2="76667" y2="6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4" y="5368038"/>
            <a:ext cx="1503260" cy="1469854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B41A3684-F56E-4354-9A2D-EFCEBA75F635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6000" r="91000">
                        <a14:foregroundMark x1="5889" y1="57069" x2="17667" y2="62586"/>
                        <a14:foregroundMark x1="17667" y1="62586" x2="21889" y2="52759"/>
                        <a14:foregroundMark x1="21889" y1="52759" x2="14556" y2="50690"/>
                        <a14:foregroundMark x1="14556" y1="50690" x2="6111" y2="55690"/>
                        <a14:foregroundMark x1="37111" y1="58448" x2="40444" y2="47586"/>
                        <a14:foregroundMark x1="40444" y1="47586" x2="47444" y2="52414"/>
                        <a14:foregroundMark x1="47444" y1="52414" x2="43222" y2="58103"/>
                        <a14:foregroundMark x1="43222" y1="58103" x2="36111" y2="60862"/>
                        <a14:foregroundMark x1="36111" y1="60862" x2="35333" y2="58793"/>
                        <a14:foregroundMark x1="41889" y1="38966" x2="49222" y2="43448"/>
                        <a14:foregroundMark x1="49222" y1="43448" x2="55667" y2="40345"/>
                        <a14:foregroundMark x1="55667" y1="40345" x2="51778" y2="32759"/>
                        <a14:foregroundMark x1="51778" y1="32759" x2="46333" y2="29138"/>
                        <a14:foregroundMark x1="46333" y1="29138" x2="42778" y2="37241"/>
                        <a14:foregroundMark x1="42778" y1="37241" x2="42222" y2="37931"/>
                        <a14:foregroundMark x1="52263" y1="74520" x2="53889" y2="76034"/>
                        <a14:foregroundMark x1="47778" y1="70345" x2="48396" y2="70921"/>
                        <a14:foregroundMark x1="53889" y1="76034" x2="62000" y2="74483"/>
                        <a14:foregroundMark x1="62000" y1="74483" x2="58444" y2="64828"/>
                        <a14:foregroundMark x1="58444" y1="64828" x2="51444" y2="67069"/>
                        <a14:foregroundMark x1="91000" y1="49828" x2="90444" y2="65000"/>
                        <a14:foregroundMark x1="70444" y1="50862" x2="72111" y2="50000"/>
                        <a14:foregroundMark x1="65111" y1="55690" x2="64000" y2="57069"/>
                        <a14:backgroundMark x1="48444" y1="70862" x2="51444" y2="75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51" y="3972477"/>
            <a:ext cx="2466928" cy="15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572" y="87806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227577-30B1-4CF2-AEDE-AC6D7AF85BAB}"/>
              </a:ext>
            </a:extLst>
          </p:cNvPr>
          <p:cNvSpPr txBox="1"/>
          <p:nvPr/>
        </p:nvSpPr>
        <p:spPr>
          <a:xfrm>
            <a:off x="3201372" y="211409"/>
            <a:ext cx="6192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0" dirty="0">
                <a:solidFill>
                  <a:schemeClr val="bg1"/>
                </a:solidFill>
                <a:latin typeface="Harry P" panose="00000400000000000000" pitchFamily="2" charset="0"/>
              </a:rPr>
              <a:t>TRASFIGURAZIONE</a:t>
            </a:r>
            <a:r>
              <a:rPr lang="it-IT" dirty="0"/>
              <a:t> </a:t>
            </a:r>
          </a:p>
        </p:txBody>
      </p:sp>
      <p:sp>
        <p:nvSpPr>
          <p:cNvPr id="4" name="Rettangolo con due angoli in diagonale ritagliati 3">
            <a:extLst>
              <a:ext uri="{FF2B5EF4-FFF2-40B4-BE49-F238E27FC236}">
                <a16:creationId xmlns:a16="http://schemas.microsoft.com/office/drawing/2014/main" id="{3804F77C-576A-4F4E-B91A-A9521F4C4321}"/>
              </a:ext>
            </a:extLst>
          </p:cNvPr>
          <p:cNvSpPr/>
          <p:nvPr/>
        </p:nvSpPr>
        <p:spPr>
          <a:xfrm>
            <a:off x="1401646" y="1447030"/>
            <a:ext cx="9792172" cy="237335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E6AB18"/>
          </a:solidFill>
          <a:ln>
            <a:solidFill>
              <a:srgbClr val="E6A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D7917D-EBE7-4101-882A-CC83A56676D0}"/>
              </a:ext>
            </a:extLst>
          </p:cNvPr>
          <p:cNvSpPr txBox="1"/>
          <p:nvPr/>
        </p:nvSpPr>
        <p:spPr>
          <a:xfrm>
            <a:off x="2668699" y="1391462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Harry P" panose="00000400000000000000" pitchFamily="2" charset="0"/>
              </a:rPr>
              <a:t>POZIONE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570DD5-B4D0-4C2C-B7A5-E2AE1F5FE3C3}"/>
              </a:ext>
            </a:extLst>
          </p:cNvPr>
          <p:cNvSpPr txBox="1"/>
          <p:nvPr/>
        </p:nvSpPr>
        <p:spPr>
          <a:xfrm>
            <a:off x="6329630" y="1447030"/>
            <a:ext cx="3888715" cy="213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>
                <a:latin typeface="Lucida Calligraphy" panose="03010101010101010101" pitchFamily="66" charset="0"/>
              </a:rPr>
              <a:t>Ingredienti :</a:t>
            </a:r>
          </a:p>
          <a:p>
            <a:r>
              <a:rPr lang="it-IT" sz="1900" dirty="0">
                <a:latin typeface="Lucida Calligraphy" panose="03010101010101010101" pitchFamily="66" charset="0"/>
              </a:rPr>
              <a:t>un Capello di unicorno </a:t>
            </a:r>
          </a:p>
          <a:p>
            <a:r>
              <a:rPr lang="it-IT" sz="1900" dirty="0">
                <a:latin typeface="Lucida Calligraphy" panose="03010101010101010101" pitchFamily="66" charset="0"/>
              </a:rPr>
              <a:t>naso di un pupazzo di neve ,carota, rugiada di una pianta parlante</a:t>
            </a:r>
          </a:p>
          <a:p>
            <a:r>
              <a:rPr lang="it-IT" sz="1900" dirty="0">
                <a:latin typeface="Lucida Calligraphy" panose="03010101010101010101" pitchFamily="66" charset="0"/>
              </a:rPr>
              <a:t> una parte dell’oggetto in cui ci vogliamo trasformarci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23E3100-4446-46BA-88F3-E6E2308C6122}"/>
              </a:ext>
            </a:extLst>
          </p:cNvPr>
          <p:cNvSpPr txBox="1"/>
          <p:nvPr/>
        </p:nvSpPr>
        <p:spPr>
          <a:xfrm>
            <a:off x="2417056" y="1921263"/>
            <a:ext cx="4274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Mutaforme la pozione è autonoma tu la crei e applichi l’incantesimo su te stesso.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 La porzione cambia in base all’oggetto in cui vogliamo trasformarci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08AE1AC-3884-46A6-AFB7-F88144E29150}"/>
              </a:ext>
            </a:extLst>
          </p:cNvPr>
          <p:cNvSpPr txBox="1"/>
          <p:nvPr/>
        </p:nvSpPr>
        <p:spPr>
          <a:xfrm>
            <a:off x="1508040" y="3977948"/>
            <a:ext cx="97921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chemeClr val="bg1"/>
                </a:solidFill>
                <a:latin typeface="Lucida Calligraphy" panose="03010101010101010101" pitchFamily="66" charset="0"/>
              </a:rPr>
              <a:t>La trasfigurazione è la materia preferita di </a:t>
            </a:r>
            <a:r>
              <a:rPr lang="it-IT" sz="3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Grifondoro</a:t>
            </a:r>
            <a:r>
              <a:rPr lang="it-IT" sz="3000" dirty="0">
                <a:solidFill>
                  <a:schemeClr val="bg1"/>
                </a:solidFill>
                <a:latin typeface="Lucida Calligraphy" panose="03010101010101010101" pitchFamily="66" charset="0"/>
              </a:rPr>
              <a:t> ,trasfigurazione è una parte della magia che si concentra sul cambiamento della forza o dell’aspetto di un oggetto attraverso la mutazione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5191BF9-45FD-412C-BBF6-78AA17CA0F9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42899" y1="38166" x2="43491" y2="52071"/>
                        <a14:foregroundMark x1="45266" y1="37574" x2="31361" y2="35503"/>
                        <a14:backgroundMark x1="29586" y1="34024" x2="30544" y2="34100"/>
                        <a14:backgroundMark x1="41272" y1="33007" x2="44970" y2="17160"/>
                        <a14:backgroundMark x1="44970" y1="17160" x2="25444" y2="16272"/>
                        <a14:backgroundMark x1="25444" y1="16272" x2="30769" y2="27219"/>
                        <a14:backgroundMark x1="30769" y1="27219" x2="37574" y2="2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664" y="3370114"/>
            <a:ext cx="3788909" cy="37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orrimento orizzontale 16">
            <a:extLst>
              <a:ext uri="{FF2B5EF4-FFF2-40B4-BE49-F238E27FC236}">
                <a16:creationId xmlns:a16="http://schemas.microsoft.com/office/drawing/2014/main" id="{98B4C52D-F7AE-4CB0-84A1-94A33BE62735}"/>
              </a:ext>
            </a:extLst>
          </p:cNvPr>
          <p:cNvSpPr/>
          <p:nvPr/>
        </p:nvSpPr>
        <p:spPr>
          <a:xfrm>
            <a:off x="1223811" y="3859906"/>
            <a:ext cx="7005360" cy="3069098"/>
          </a:xfrm>
          <a:prstGeom prst="horizontalScroll">
            <a:avLst/>
          </a:prstGeom>
          <a:solidFill>
            <a:srgbClr val="E6AB18"/>
          </a:solidFill>
          <a:ln>
            <a:solidFill>
              <a:srgbClr val="FE3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2" y="-28678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41" y="1656444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949" y="333201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700" y="32766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EFA9A2-3AEB-49B0-828E-0C6DCE0D9EB7}"/>
              </a:ext>
            </a:extLst>
          </p:cNvPr>
          <p:cNvSpPr txBox="1"/>
          <p:nvPr/>
        </p:nvSpPr>
        <p:spPr>
          <a:xfrm>
            <a:off x="1689933" y="-39215"/>
            <a:ext cx="9574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Harry P" panose="00000400000000000000" pitchFamily="2" charset="0"/>
              </a:rPr>
              <a:t>Storie della magia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68D7CE-092F-4CF7-8AA7-18214CA256C2}"/>
              </a:ext>
            </a:extLst>
          </p:cNvPr>
          <p:cNvSpPr txBox="1"/>
          <p:nvPr/>
        </p:nvSpPr>
        <p:spPr>
          <a:xfrm>
            <a:off x="1851378" y="1207252"/>
            <a:ext cx="6107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Fin dalle prime civiltà sono esistite credenze e pratiche magiche. </a:t>
            </a:r>
          </a:p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La pratica della magia presuppone una visione spirituale del mondo che è dominata da forze spirituali. La storia della magia è una materia insegnata alla scuola di magia e stregoneria di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che studia i principali avvenimenti del mondo di magia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1AFAD2-6449-4A3C-A964-143D2E3DB39C}"/>
              </a:ext>
            </a:extLst>
          </p:cNvPr>
          <p:cNvSpPr txBox="1"/>
          <p:nvPr/>
        </p:nvSpPr>
        <p:spPr>
          <a:xfrm>
            <a:off x="1449421" y="4207436"/>
            <a:ext cx="7216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Pozione</a:t>
            </a:r>
          </a:p>
          <a:p>
            <a:r>
              <a:rPr lang="it-IT" b="1" dirty="0">
                <a:latin typeface="Lucida Calligraphy" panose="03010101010101010101" pitchFamily="66" charset="0"/>
              </a:rPr>
              <a:t>Nome:</a:t>
            </a:r>
            <a:r>
              <a:rPr lang="it-IT" dirty="0">
                <a:latin typeface="Lucida Calligraphy" panose="03010101010101010101" pitchFamily="66" charset="0"/>
              </a:rPr>
              <a:t> pozione ritorno al passato.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 </a:t>
            </a:r>
            <a:r>
              <a:rPr lang="it-IT" b="1" dirty="0">
                <a:latin typeface="Lucida Calligraphy" panose="03010101010101010101" pitchFamily="66" charset="0"/>
              </a:rPr>
              <a:t>Effetto:</a:t>
            </a:r>
            <a:r>
              <a:rPr lang="it-IT" dirty="0">
                <a:latin typeface="Lucida Calligraphy" panose="03010101010101010101" pitchFamily="66" charset="0"/>
              </a:rPr>
              <a:t> far tornare indietro nel tempo.</a:t>
            </a:r>
          </a:p>
          <a:p>
            <a:r>
              <a:rPr lang="it-IT" b="1" dirty="0">
                <a:latin typeface="Lucida Calligraphy" panose="03010101010101010101" pitchFamily="66" charset="0"/>
              </a:rPr>
              <a:t>Caratteristiche: </a:t>
            </a:r>
            <a:r>
              <a:rPr lang="it-IT" dirty="0">
                <a:latin typeface="Lucida Calligraphy" panose="03010101010101010101" pitchFamily="66" charset="0"/>
              </a:rPr>
              <a:t>trasparente </a:t>
            </a:r>
          </a:p>
          <a:p>
            <a:r>
              <a:rPr lang="it-IT" b="1" dirty="0">
                <a:latin typeface="Lucida Calligraphy" panose="03010101010101010101" pitchFamily="66" charset="0"/>
              </a:rPr>
              <a:t>Tempo di produzione</a:t>
            </a:r>
            <a:r>
              <a:rPr lang="it-IT" dirty="0">
                <a:latin typeface="Lucida Calligraphy" panose="03010101010101010101" pitchFamily="66" charset="0"/>
              </a:rPr>
              <a:t>: 10 giorni.</a:t>
            </a:r>
          </a:p>
          <a:p>
            <a:r>
              <a:rPr lang="it-IT" b="1" dirty="0">
                <a:latin typeface="Lucida Calligraphy" panose="03010101010101010101" pitchFamily="66" charset="0"/>
              </a:rPr>
              <a:t>Ingredienti:</a:t>
            </a:r>
            <a:r>
              <a:rPr lang="it-IT" dirty="0">
                <a:latin typeface="Lucida Calligraphy" panose="03010101010101010101" pitchFamily="66" charset="0"/>
              </a:rPr>
              <a:t> un cucchiaino di denti di bambini, polvere di bambole, un pezzo di muschio petali di </a:t>
            </a:r>
            <a:r>
              <a:rPr lang="it-IT" dirty="0" err="1">
                <a:latin typeface="Lucida Calligraphy" panose="03010101010101010101" pitchFamily="66" charset="0"/>
              </a:rPr>
              <a:t>rosa,un</a:t>
            </a:r>
            <a:r>
              <a:rPr lang="it-IT" dirty="0">
                <a:latin typeface="Lucida Calligraphy" panose="03010101010101010101" pitchFamily="66" charset="0"/>
              </a:rPr>
              <a:t> pizzico di acqua profumata e toppe di vestiti antichi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FF608E-0935-4355-911B-7EC0AAE07D2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7916" b="89988" l="10000" r="90000">
                        <a14:foregroundMark x1="49881" y1="33993" x2="64643" y2="26659"/>
                        <a14:foregroundMark x1="64643" y1="26659" x2="70476" y2="8382"/>
                        <a14:foregroundMark x1="70476" y1="8382" x2="76786" y2="3376"/>
                        <a14:foregroundMark x1="76786" y1="3376" x2="82738" y2="7916"/>
                        <a14:foregroundMark x1="82738" y1="7916" x2="82976" y2="15250"/>
                        <a14:foregroundMark x1="82976" y1="15250" x2="77857" y2="20256"/>
                        <a14:foregroundMark x1="77857" y1="20256" x2="73810" y2="27823"/>
                        <a14:foregroundMark x1="73810" y1="27823" x2="75000" y2="34808"/>
                        <a14:foregroundMark x1="75000" y1="34808" x2="75952" y2="36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1214296"/>
            <a:ext cx="3951253" cy="40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5B39F-BCAA-497A-89D0-21202AAA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" b="89943" l="9770" r="89943">
                        <a14:foregroundMark x1="75885" y1="51524" x2="78161" y2="51437"/>
                        <a14:foregroundMark x1="73154" y1="51629" x2="74842" y2="51564"/>
                        <a14:foregroundMark x1="63218" y1="52011" x2="70834" y2="51718"/>
                        <a14:foregroundMark x1="78161" y1="51437" x2="81034" y2="4310"/>
                        <a14:foregroundMark x1="81034" y1="4310" x2="70115" y2="2011"/>
                        <a14:backgroundMark x1="77390" y1="52677" x2="79598" y2="52874"/>
                        <a14:backgroundMark x1="79598" y1="52874" x2="88506" y2="71264"/>
                        <a14:backgroundMark x1="88506" y1="71264" x2="81897" y2="95977"/>
                        <a14:backgroundMark x1="81897" y1="95977" x2="66954" y2="92529"/>
                        <a14:backgroundMark x1="66954" y1="92529" x2="74138" y2="58908"/>
                        <a14:backgroundMark x1="74138" y1="58908" x2="1724" y2="64080"/>
                        <a14:backgroundMark x1="1724" y1="64080" x2="2586" y2="81897"/>
                        <a14:backgroundMark x1="2586" y1="81897" x2="61782" y2="77586"/>
                        <a14:backgroundMark x1="61782" y1="77586" x2="60920" y2="77586"/>
                        <a14:backgroundMark x1="60920" y1="77586" x2="60920" y2="77586"/>
                        <a14:backgroundMark x1="61494" y1="62356" x2="74138" y2="55172"/>
                        <a14:backgroundMark x1="74138" y1="55172" x2="85345" y2="65230"/>
                        <a14:backgroundMark x1="85345" y1="65230" x2="85920" y2="80460"/>
                        <a14:backgroundMark x1="85920" y1="80460" x2="80747" y2="91379"/>
                        <a14:backgroundMark x1="61207" y1="58333" x2="71264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25" y="-29402"/>
            <a:ext cx="3314700" cy="331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88EFD8-288E-4BAF-A548-096735E8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54" y="1587099"/>
            <a:ext cx="3316511" cy="33165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A590FF-72D5-487F-BDF5-3C4B5560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701" y="3229657"/>
            <a:ext cx="3344283" cy="3344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3A3895-3B95-432E-8A90-8DAC9015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721" y="4979946"/>
            <a:ext cx="3316511" cy="331651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0254D-BA5F-4448-BC48-FED9F679E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22" y="5004158"/>
            <a:ext cx="1747278" cy="1892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96797-0618-4176-AA68-97040B70E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10540" y="-4862"/>
            <a:ext cx="3316511" cy="33226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36125C-1D65-48DA-951A-4A6E99A00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1548105"/>
            <a:ext cx="3322608" cy="33165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3D76A1-DF91-46F8-B0F7-595432C0D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2734305"/>
            <a:ext cx="3322608" cy="33165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C56B0C-3309-480C-84BD-76145AD9B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8" y="4228809"/>
            <a:ext cx="3322608" cy="33165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38963BD-A531-49AA-82D2-C9A97516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589" y="5309895"/>
            <a:ext cx="3322608" cy="3316511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E534EFE0-A145-471A-BA8A-5066BBB5E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7842" y="3289891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C35BF382-7EAB-4813-8471-601F8BDF9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751" y="7736632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FF602A35-4A5E-404F-98E6-EB63B7871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211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5A08E89-049B-448A-B9DC-3E457B73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8" y="60645"/>
            <a:ext cx="1747278" cy="1892249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14:cNvPr>
              <p14:cNvContentPartPr/>
              <p14:nvPr/>
            </p14:nvContentPartPr>
            <p14:xfrm>
              <a:off x="2852892" y="5849756"/>
              <a:ext cx="118080" cy="1213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A4AD3D2-02C6-4275-AD29-3819C3FB5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4252" y="5840756"/>
                <a:ext cx="135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14:cNvPr>
              <p14:cNvContentPartPr/>
              <p14:nvPr/>
            </p14:nvContentPartPr>
            <p14:xfrm>
              <a:off x="2765772" y="5787476"/>
              <a:ext cx="435600" cy="35424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1062E190-6413-43A0-8EE5-C6A464FFAC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772" y="5778476"/>
                <a:ext cx="453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14:cNvPr>
              <p14:cNvContentPartPr/>
              <p14:nvPr/>
            </p14:nvContentPartPr>
            <p14:xfrm>
              <a:off x="723132" y="4906916"/>
              <a:ext cx="392400" cy="8442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FE18C52-8354-4ED9-A04A-35F169E50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132" y="4897916"/>
                <a:ext cx="41004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14:cNvPr>
              <p14:cNvContentPartPr/>
              <p14:nvPr/>
            </p14:nvContentPartPr>
            <p14:xfrm>
              <a:off x="11500452" y="1635596"/>
              <a:ext cx="72720" cy="137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81583E4-E268-4BD9-9160-51B1397A53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1812" y="1626596"/>
                <a:ext cx="90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14:cNvPr>
              <p14:cNvContentPartPr/>
              <p14:nvPr/>
            </p14:nvContentPartPr>
            <p14:xfrm>
              <a:off x="11511972" y="3352436"/>
              <a:ext cx="53280" cy="5904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21EB5B8-2F87-4024-952E-B4F95ED205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03332" y="3343436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14:cNvPr>
              <p14:cNvContentPartPr/>
              <p14:nvPr/>
            </p14:nvContentPartPr>
            <p14:xfrm>
              <a:off x="8091364" y="1985876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2E220DD9-E732-49AD-BEA9-B8753264C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76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EE93F8F-972B-4398-99D3-653651A56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14:cNvPr>
              <p14:cNvContentPartPr/>
              <p14:nvPr/>
            </p14:nvContentPartPr>
            <p14:xfrm>
              <a:off x="8091364" y="2005316"/>
              <a:ext cx="360" cy="36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74CBB019-B460-48D7-A5DF-CE27B9038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2724" y="1996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360" cy="3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2A84F9E7-0CA0-48F9-8AAA-0DA4D029FC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15684" y="1859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14:cNvPr>
              <p14:cNvContentPartPr/>
              <p14:nvPr/>
            </p14:nvContentPartPr>
            <p14:xfrm>
              <a:off x="7924684" y="1867796"/>
              <a:ext cx="19800" cy="1231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DBF26ED8-6DE3-4E87-8D8C-0030D81BA1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5684" y="1859156"/>
                <a:ext cx="37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14:cNvPr>
              <p14:cNvContentPartPr/>
              <p14:nvPr/>
            </p14:nvContentPartPr>
            <p14:xfrm>
              <a:off x="6253204" y="3814316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75012ED4-E0F6-4634-BC52-4042AA1C68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204" y="38056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14:cNvPr>
              <p14:cNvContentPartPr/>
              <p14:nvPr/>
            </p14:nvContentPartPr>
            <p14:xfrm>
              <a:off x="2182324" y="1306916"/>
              <a:ext cx="856800" cy="42336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2E400551-7FED-472A-9466-09A68FE63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3324" y="1298276"/>
                <a:ext cx="8744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E8D3046B-0B78-4FA4-8350-BBF6BDDF54FB}"/>
              </a:ext>
            </a:extLst>
          </p:cNvPr>
          <p:cNvGrpSpPr/>
          <p:nvPr/>
        </p:nvGrpSpPr>
        <p:grpSpPr>
          <a:xfrm>
            <a:off x="4495470" y="75840"/>
            <a:ext cx="360" cy="266760"/>
            <a:chOff x="4495470" y="75840"/>
            <a:chExt cx="3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14:cNvPr>
                <p14:cNvContentPartPr/>
                <p14:nvPr/>
              </p14:nvContentPartPr>
              <p14:xfrm>
                <a:off x="4495470" y="75840"/>
                <a:ext cx="360" cy="2196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4EFCCBE3-FC21-4267-A812-1E5E858822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86470" y="67200"/>
                  <a:ext cx="1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14:cNvPr>
                <p14:cNvContentPartPr/>
                <p14:nvPr/>
              </p14:nvContentPartPr>
              <p14:xfrm>
                <a:off x="4495470" y="342240"/>
                <a:ext cx="360" cy="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A4EA63FA-B458-4B1A-82D2-93B54ACD86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6470" y="33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14:cNvPr>
              <p14:cNvContentPartPr/>
              <p14:nvPr/>
            </p14:nvContentPartPr>
            <p14:xfrm>
              <a:off x="2209470" y="1199760"/>
              <a:ext cx="761760" cy="71100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81E0ACAD-06D3-4044-822C-C46EEA20E7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0830" y="1191120"/>
                <a:ext cx="7794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14:cNvPr>
              <p14:cNvContentPartPr/>
              <p14:nvPr/>
            </p14:nvContentPartPr>
            <p14:xfrm>
              <a:off x="1979296" y="476812"/>
              <a:ext cx="437760" cy="7304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9948264-0995-433E-A7D2-443ADA9A4F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70296" y="467812"/>
                <a:ext cx="455400" cy="748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88CC77-4CBA-4FF2-BE79-16BB77054D45}"/>
              </a:ext>
            </a:extLst>
          </p:cNvPr>
          <p:cNvSpPr txBox="1"/>
          <p:nvPr/>
        </p:nvSpPr>
        <p:spPr>
          <a:xfrm>
            <a:off x="2453580" y="-31213"/>
            <a:ext cx="8509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0" dirty="0">
                <a:solidFill>
                  <a:schemeClr val="bg1"/>
                </a:solidFill>
                <a:latin typeface="Harry P" panose="00000400000000000000" pitchFamily="2" charset="0"/>
              </a:rPr>
              <a:t>    Astronomia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B72397-D16A-4D2A-A58F-33836B2A5748}"/>
              </a:ext>
            </a:extLst>
          </p:cNvPr>
          <p:cNvSpPr txBox="1"/>
          <p:nvPr/>
        </p:nvSpPr>
        <p:spPr>
          <a:xfrm>
            <a:off x="6639760" y="1199588"/>
            <a:ext cx="4933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L’astronomia è una delle materie insegnate alla scuola di stregoneria di </a:t>
            </a:r>
            <a:r>
              <a:rPr lang="it-IT" sz="2000" dirty="0" err="1">
                <a:solidFill>
                  <a:schemeClr val="bg1"/>
                </a:solidFill>
                <a:latin typeface="Lucida Calligraphy" panose="03010101010101010101" pitchFamily="66" charset="0"/>
              </a:rPr>
              <a:t>Hogwarts</a:t>
            </a:r>
            <a:r>
              <a:rPr lang="it-IT" sz="2000" dirty="0">
                <a:solidFill>
                  <a:schemeClr val="bg1"/>
                </a:solidFill>
                <a:latin typeface="Lucida Calligraphy" panose="03010101010101010101" pitchFamily="66" charset="0"/>
              </a:rPr>
              <a:t> durante le lezioni  gli studenti imparano a conoscere i pianeti del nostro sistema solare ;l’astronomia è una delle materie obbligatorie</a:t>
            </a:r>
          </a:p>
        </p:txBody>
      </p:sp>
      <p:sp>
        <p:nvSpPr>
          <p:cNvPr id="5" name="Sole 4">
            <a:extLst>
              <a:ext uri="{FF2B5EF4-FFF2-40B4-BE49-F238E27FC236}">
                <a16:creationId xmlns:a16="http://schemas.microsoft.com/office/drawing/2014/main" id="{14D99F10-887A-43AD-A70F-0F9DF3FC62A7}"/>
              </a:ext>
            </a:extLst>
          </p:cNvPr>
          <p:cNvSpPr/>
          <p:nvPr/>
        </p:nvSpPr>
        <p:spPr>
          <a:xfrm>
            <a:off x="253488" y="1006769"/>
            <a:ext cx="6077350" cy="5684821"/>
          </a:xfrm>
          <a:prstGeom prst="sun">
            <a:avLst/>
          </a:prstGeom>
          <a:solidFill>
            <a:srgbClr val="E6AB18"/>
          </a:solidFill>
          <a:ln>
            <a:solidFill>
              <a:srgbClr val="E6A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ABD41E-094D-4C52-AA5A-BB67385CE088}"/>
              </a:ext>
            </a:extLst>
          </p:cNvPr>
          <p:cNvSpPr/>
          <p:nvPr/>
        </p:nvSpPr>
        <p:spPr>
          <a:xfrm>
            <a:off x="540903" y="4366364"/>
            <a:ext cx="9654346" cy="2368725"/>
          </a:xfrm>
          <a:prstGeom prst="rect">
            <a:avLst/>
          </a:prstGeom>
          <a:solidFill>
            <a:srgbClr val="E6AB18"/>
          </a:solidFill>
          <a:ln>
            <a:solidFill>
              <a:srgbClr val="E6A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E1EC506-2E6F-4AD0-8DFF-5E5BB8EFADE8}"/>
              </a:ext>
            </a:extLst>
          </p:cNvPr>
          <p:cNvSpPr txBox="1"/>
          <p:nvPr/>
        </p:nvSpPr>
        <p:spPr>
          <a:xfrm>
            <a:off x="1996751" y="2960154"/>
            <a:ext cx="2705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</a:t>
            </a:r>
            <a:r>
              <a:rPr lang="it-IT" dirty="0">
                <a:latin typeface="Lucida Calligraphy" panose="03010101010101010101" pitchFamily="66" charset="0"/>
              </a:rPr>
              <a:t>Un viaggio nello spazio </a:t>
            </a:r>
            <a:r>
              <a:rPr lang="it-IT" b="1" dirty="0">
                <a:latin typeface="Lucida Calligraphy" panose="03010101010101010101" pitchFamily="66" charset="0"/>
              </a:rPr>
              <a:t>caratteristiche:</a:t>
            </a:r>
            <a:r>
              <a:rPr lang="it-IT" dirty="0">
                <a:latin typeface="Lucida Calligraphy" panose="03010101010101010101" pitchFamily="66" charset="0"/>
              </a:rPr>
              <a:t> e di colore lilla </a:t>
            </a:r>
          </a:p>
          <a:p>
            <a:r>
              <a:rPr lang="it-IT" b="1" dirty="0">
                <a:latin typeface="Lucida Calligraphy" panose="03010101010101010101" pitchFamily="66" charset="0"/>
              </a:rPr>
              <a:t>tempo </a:t>
            </a:r>
            <a:r>
              <a:rPr lang="it-IT" b="1" dirty="0" err="1">
                <a:latin typeface="Lucida Calligraphy" panose="03010101010101010101" pitchFamily="66" charset="0"/>
              </a:rPr>
              <a:t>dI</a:t>
            </a:r>
            <a:r>
              <a:rPr lang="it-IT" b="1" dirty="0">
                <a:latin typeface="Lucida Calligraphy" panose="03010101010101010101" pitchFamily="66" charset="0"/>
              </a:rPr>
              <a:t> produzione: </a:t>
            </a:r>
            <a:r>
              <a:rPr lang="it-IT" dirty="0">
                <a:latin typeface="Lucida Calligraphy" panose="03010101010101010101" pitchFamily="66" charset="0"/>
              </a:rPr>
              <a:t>7 giorni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03EF213-9A9B-4AC2-B4E4-112EBC7C921F}"/>
              </a:ext>
            </a:extLst>
          </p:cNvPr>
          <p:cNvSpPr txBox="1"/>
          <p:nvPr/>
        </p:nvSpPr>
        <p:spPr>
          <a:xfrm>
            <a:off x="2765772" y="253656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Harry P" panose="00000400000000000000" pitchFamily="2" charset="0"/>
              </a:rPr>
              <a:t>POZIONE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237F13-041B-474C-993B-9683328B8B0F}"/>
              </a:ext>
            </a:extLst>
          </p:cNvPr>
          <p:cNvSpPr txBox="1"/>
          <p:nvPr/>
        </p:nvSpPr>
        <p:spPr>
          <a:xfrm>
            <a:off x="697021" y="4817906"/>
            <a:ext cx="2705006" cy="121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Funzione consiste nel </a:t>
            </a:r>
            <a:r>
              <a:rPr lang="it-IT" dirty="0" err="1">
                <a:latin typeface="Lucida Calligraphy" panose="03010101010101010101" pitchFamily="66" charset="0"/>
              </a:rPr>
              <a:t>teletrasportarsi</a:t>
            </a:r>
            <a:r>
              <a:rPr lang="it-IT" dirty="0">
                <a:latin typeface="Lucida Calligraphy" panose="03010101010101010101" pitchFamily="66" charset="0"/>
              </a:rPr>
              <a:t> in un paese a tua scelta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9FBECC-5112-4A49-BE50-303041AA9CDB}"/>
              </a:ext>
            </a:extLst>
          </p:cNvPr>
          <p:cNvSpPr txBox="1"/>
          <p:nvPr/>
        </p:nvSpPr>
        <p:spPr>
          <a:xfrm>
            <a:off x="3576095" y="4682014"/>
            <a:ext cx="4242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Lucida Calligraphy" panose="03010101010101010101" pitchFamily="66" charset="0"/>
              </a:rPr>
              <a:t>Ingredienti :</a:t>
            </a:r>
            <a:r>
              <a:rPr lang="it-IT" dirty="0">
                <a:latin typeface="Lucida Calligraphy" panose="03010101010101010101" pitchFamily="66" charset="0"/>
              </a:rPr>
              <a:t>granelli di luna polvere di stelle  roccia di Giove polvere rossa di Marte  sabbia di </a:t>
            </a:r>
            <a:r>
              <a:rPr lang="it-IT" dirty="0" err="1">
                <a:latin typeface="Lucida Calligraphy" panose="03010101010101010101" pitchFamily="66" charset="0"/>
              </a:rPr>
              <a:t>Veneregranelli</a:t>
            </a:r>
            <a:r>
              <a:rPr lang="it-IT" dirty="0">
                <a:latin typeface="Lucida Calligraphy" panose="03010101010101010101" pitchFamily="66" charset="0"/>
              </a:rPr>
              <a:t> di Nettuno nebbia di Urano  acqua di terra pelo di agnello di Saturno terreno di mercurio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AB61F5D-0425-46C4-AF24-9E7E1A9406D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3000" b="90000" l="10000" r="90000">
                        <a14:foregroundMark x1="42111" y1="8167" x2="48667" y2="4667"/>
                        <a14:foregroundMark x1="48667" y1="4667" x2="55333" y2="8167"/>
                        <a14:foregroundMark x1="55333" y1="8167" x2="56000" y2="8167"/>
                        <a14:foregroundMark x1="56000" y1="8167" x2="56000" y2="8167"/>
                        <a14:foregroundMark x1="47111" y1="3000" x2="52778" y2="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23" y="4586891"/>
            <a:ext cx="3253517" cy="21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892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Harry P</vt:lpstr>
      <vt:lpstr>Lucida Calligraphy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MariaPia</dc:creator>
  <cp:lastModifiedBy>Maia</cp:lastModifiedBy>
  <cp:revision>8</cp:revision>
  <dcterms:created xsi:type="dcterms:W3CDTF">2022-03-26T10:16:16Z</dcterms:created>
  <dcterms:modified xsi:type="dcterms:W3CDTF">2022-06-30T18:07:14Z</dcterms:modified>
</cp:coreProperties>
</file>