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956D94-5441-41A2-B3B3-F2B20D11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6767DD-1589-4B4E-BA43-EC09935E8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15194C-BCCC-46F1-86CE-EA4974F0F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A80-7FF7-43FD-974F-6048A9A02F42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75256D-FB81-4316-A1A3-EE3368D6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03F8F2-5E1D-4AB6-9074-6896862E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088-3A34-4F98-9E08-F44B45B36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95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5631D-8641-491F-87E2-CC51A344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A9BF012-040A-4D61-B70F-330F59552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6352C9-2B22-47A1-A383-2CDD2B16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A80-7FF7-43FD-974F-6048A9A02F42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74D74B-0F4F-44A2-85FD-30CDCAF1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BBD025-FF0E-4061-B00C-E4F6357D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088-3A34-4F98-9E08-F44B45B36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80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56C5D87-2406-450F-980F-58233CF8A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F72CB4-638B-43E3-8226-38B5D04F7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A83DA1-558F-49F1-BD18-B8EA5BCE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A80-7FF7-43FD-974F-6048A9A02F42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C0C148-8356-4FB6-AB63-34379713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DF993A-6420-4F90-8B66-DA73082B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088-3A34-4F98-9E08-F44B45B36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59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6B6ED-D09F-4D0A-975A-94E08C69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0715DC-BB68-4961-AB0A-47F886702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DD5D5D-98C8-4E6D-93B9-EC415D2C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A80-7FF7-43FD-974F-6048A9A02F42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89928-EA54-4A33-AEDF-5DF564F7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24102D-3D77-4117-A60A-CA1F24F3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088-3A34-4F98-9E08-F44B45B36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09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09C036-2EFE-4A03-8D53-B7A1410F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2ECE65-B91D-49A1-9C2A-DA95A0A31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8638EB-E010-4CC1-A046-15C73A9F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A80-7FF7-43FD-974F-6048A9A02F42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22E866-9E9B-451A-B7ED-0087546C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8AADD8-9D68-4867-A052-ADC6E5F8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088-3A34-4F98-9E08-F44B45B36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99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6883D8-DC69-4C4E-BE5A-D9461B4B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54479F-7540-47DA-B657-958634AD0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DCA87B-63D8-4A4B-824D-8BD3ABC4E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3686EE-1F2B-4E06-9208-EA5F236F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A80-7FF7-43FD-974F-6048A9A02F42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4F1308-8198-4B5B-8F01-08F5B852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8C9A56-1E4F-4D16-AB58-8F59CBD7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088-3A34-4F98-9E08-F44B45B36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25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CC46B8-920A-409E-9892-2234F972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764171-8686-4BA3-BD89-1881A320F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F43933-15C5-4EF8-ACF5-FDDBE4F33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C522ADA-FC2D-404D-86BE-831A7098E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FC7F515-1691-436A-A06C-13F889182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48F3072-7D5B-4BC7-AE0E-BD1A4326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A80-7FF7-43FD-974F-6048A9A02F42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561FE3-896E-4149-B8C2-E3359180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C0256F0-9812-48E0-8EA6-20A21A30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088-3A34-4F98-9E08-F44B45B36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2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8F01AD-EDE5-4E70-B75E-1A4E6F2C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621BA5B-1F74-4933-9C6F-62785D87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A80-7FF7-43FD-974F-6048A9A02F42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5BAC7F-1C05-43D8-983B-506C0DFC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2A8C7B-1661-41CE-8D53-94E20279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088-3A34-4F98-9E08-F44B45B36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74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EAC70F-27B7-4D32-A741-2679A266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A80-7FF7-43FD-974F-6048A9A02F42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DE1A063-D62E-49D8-A1E8-8AE04CBB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53DE76-7B6C-4F74-865A-0C508C68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088-3A34-4F98-9E08-F44B45B36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31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3C770B-DC00-4FB6-B9C5-38DF5A9E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89DA1F-97A2-4F37-8AED-4742F5EC3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69F93D-C6C4-4453-853F-A7E38BB6E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BD6618-5AF0-4CFF-BE89-E8C96892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A80-7FF7-43FD-974F-6048A9A02F42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93C25A-4B2E-4CF3-92C2-15FDF714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E77F9D-A5AA-4903-8EF3-61C8D8FB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088-3A34-4F98-9E08-F44B45B36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27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AF4587-7E05-45E0-917A-DFA6FD3D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2694742-EEA8-4DA3-BF85-3EECC9FED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01224C-CCAC-43F7-A691-A3B077668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78BB63-A9E2-4F82-BAE0-D9C45F67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1A80-7FF7-43FD-974F-6048A9A02F42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EF4BF3-FABB-45C9-B04A-79D6B18E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9469E-C58D-4B95-83EC-D9799FF0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2088-3A34-4F98-9E08-F44B45B36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83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802859-AF91-4355-9583-C6C6985B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E664D7-2544-41BF-9D39-CDCDA1C8E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0611C3-8908-48EF-BF50-A2DAFDF86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01A80-7FF7-43FD-974F-6048A9A02F42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71CA1B-1AA8-479A-AE8C-A3AF9534E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E916AE-D933-437E-88D0-57C09E799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22088-3A34-4F98-9E08-F44B45B367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91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genziacoesione.gov.it/wp-content/uploads/2018/09/pace.png">
            <a:extLst>
              <a:ext uri="{FF2B5EF4-FFF2-40B4-BE49-F238E27FC236}">
                <a16:creationId xmlns:a16="http://schemas.microsoft.com/office/drawing/2014/main" id="{55CB12A4-84EF-4204-8A9E-E2C2DFBA8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68" y="-302119"/>
            <a:ext cx="8031422" cy="536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icmedagliedoro.edu.it/wp-content/uploads/SLIDE-CON-LOGO-GENERALE.jpg">
            <a:extLst>
              <a:ext uri="{FF2B5EF4-FFF2-40B4-BE49-F238E27FC236}">
                <a16:creationId xmlns:a16="http://schemas.microsoft.com/office/drawing/2014/main" id="{D7984D38-97DA-467C-9557-9CEF6E844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990" y="5171242"/>
            <a:ext cx="2249010" cy="168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F383AD-9097-409B-B636-6C3C65250B29}"/>
              </a:ext>
            </a:extLst>
          </p:cNvPr>
          <p:cNvSpPr txBox="1"/>
          <p:nvPr/>
        </p:nvSpPr>
        <p:spPr>
          <a:xfrm>
            <a:off x="3633833" y="5532720"/>
            <a:ext cx="5296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>
                <a:solidFill>
                  <a:srgbClr val="0070C0"/>
                </a:solidFill>
              </a:rPr>
              <a:t>Realizzato dalla Prima C</a:t>
            </a:r>
          </a:p>
        </p:txBody>
      </p:sp>
      <p:pic>
        <p:nvPicPr>
          <p:cNvPr id="1030" name="Picture 6" descr="https://tse2.mm.bing.net/th?id=OIP.xfSJkZ6jGmixBusdDHnZgQHaEH&amp;pid=Api&amp;P=0">
            <a:extLst>
              <a:ext uri="{FF2B5EF4-FFF2-40B4-BE49-F238E27FC236}">
                <a16:creationId xmlns:a16="http://schemas.microsoft.com/office/drawing/2014/main" id="{3796D5F9-F43E-40E3-8412-D5A7EBC6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7469"/>
            <a:ext cx="2902628" cy="16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EB79E31-022D-4EEB-847D-0C49D5693858}"/>
              </a:ext>
            </a:extLst>
          </p:cNvPr>
          <p:cNvSpPr/>
          <p:nvPr/>
        </p:nvSpPr>
        <p:spPr>
          <a:xfrm>
            <a:off x="1451314" y="275208"/>
            <a:ext cx="9068725" cy="44565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95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DF432F0-0988-46E1-810D-F63239FE3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03" y="1009440"/>
            <a:ext cx="8923793" cy="48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2892975-6784-4C3B-92BC-68896B49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9719" y="-507044"/>
            <a:ext cx="3361862" cy="448248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4CBDD8B-4E79-460D-A632-CA5C8A0D7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92203" y="-507044"/>
            <a:ext cx="3361862" cy="44824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1CE24DA-1A28-4396-8C0B-2EE70F3B4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9719" y="2854819"/>
            <a:ext cx="3361862" cy="448248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0B1C4F8-D8D1-41DC-9134-5CB1C1AAE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92202" y="2854817"/>
            <a:ext cx="3361862" cy="44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6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ACDCD1E-A6BE-4BFC-8689-97FCA56E1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1" y="239941"/>
            <a:ext cx="3623253" cy="483100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042414-C11D-4B99-8408-439116DC2806}"/>
              </a:ext>
            </a:extLst>
          </p:cNvPr>
          <p:cNvSpPr txBox="1"/>
          <p:nvPr/>
        </p:nvSpPr>
        <p:spPr>
          <a:xfrm>
            <a:off x="2355449" y="5514198"/>
            <a:ext cx="7296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>
                <a:solidFill>
                  <a:srgbClr val="0070C0"/>
                </a:solidFill>
              </a:rPr>
              <a:t>La pace è il contrario della guerra</a:t>
            </a:r>
          </a:p>
        </p:txBody>
      </p:sp>
      <p:sp>
        <p:nvSpPr>
          <p:cNvPr id="5" name="AutoShape 2" descr="blob:https://web.whatsapp.com/80367f90-281a-48f1-bbcc-c8c5f863c7ba">
            <a:extLst>
              <a:ext uri="{FF2B5EF4-FFF2-40B4-BE49-F238E27FC236}">
                <a16:creationId xmlns:a16="http://schemas.microsoft.com/office/drawing/2014/main" id="{7BAEF889-E99D-41B4-BECC-34EE5712A6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blob:https://web.whatsapp.com/80367f90-281a-48f1-bbcc-c8c5f863c7ba">
            <a:extLst>
              <a:ext uri="{FF2B5EF4-FFF2-40B4-BE49-F238E27FC236}">
                <a16:creationId xmlns:a16="http://schemas.microsoft.com/office/drawing/2014/main" id="{7A9C425D-5BDF-4E89-A9BF-9039469DDE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D18505F-8A44-4112-A4BC-27E348BB5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80498" y="877015"/>
            <a:ext cx="4831004" cy="355685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5FFE5C9-B911-4966-8454-318A0D957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29" y="284206"/>
            <a:ext cx="3556855" cy="474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0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E5B428C-58CE-41D1-AA4A-65F9E5801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2" y="124287"/>
            <a:ext cx="3685343" cy="491379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F46A695-6F7E-4A34-9C46-8ABB1C1B1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85" y="124286"/>
            <a:ext cx="3685343" cy="491379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55EC865-3B3B-43FD-8B7B-C90639413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28" y="124286"/>
            <a:ext cx="3780686" cy="491379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5FC123B-16C9-4459-8DB2-06EF6683FF3D}"/>
              </a:ext>
            </a:extLst>
          </p:cNvPr>
          <p:cNvSpPr txBox="1"/>
          <p:nvPr/>
        </p:nvSpPr>
        <p:spPr>
          <a:xfrm>
            <a:off x="2193524" y="5514198"/>
            <a:ext cx="8518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>
                <a:solidFill>
                  <a:srgbClr val="0070C0"/>
                </a:solidFill>
              </a:rPr>
              <a:t>La pace è prendersi cura l’uno dell’altro</a:t>
            </a:r>
          </a:p>
        </p:txBody>
      </p:sp>
    </p:spTree>
    <p:extLst>
      <p:ext uri="{BB962C8B-B14F-4D97-AF65-F5344CB8AC3E}">
        <p14:creationId xmlns:p14="http://schemas.microsoft.com/office/powerpoint/2010/main" val="149995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BF32E52-1D6B-4885-9187-622732A82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4565" y="-610115"/>
            <a:ext cx="3364636" cy="458486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01E05B8-3EF4-465C-A4B1-8DCDFDAD4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45292" y="-545978"/>
            <a:ext cx="3275861" cy="436781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90FD971-F46E-499D-8C24-30F856193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96678" y="2782409"/>
            <a:ext cx="3493363" cy="465781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EE7F9EE-275B-4E2A-BA55-4CA41BADFD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64761" y="2683368"/>
            <a:ext cx="3554951" cy="473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1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3380E12-FF0A-41EC-8227-E8368077F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01609" y="-465088"/>
            <a:ext cx="3269303" cy="435907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5B639E7-05D3-4768-90A9-9EEF14E52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2" y="372862"/>
            <a:ext cx="4359071" cy="581209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76A8D1C-E74B-4FD0-84AD-4EE28AF34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64207" y="2871649"/>
            <a:ext cx="3344108" cy="44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8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189DF7-709A-4BEA-85A9-C351362BF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8" y="47161"/>
            <a:ext cx="3928369" cy="523782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2E0D266-1EA8-4858-8016-99FF62EA5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0446" y="3004949"/>
            <a:ext cx="559654" cy="61418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189CC2D-BC8B-4CC6-9A2A-B7EC87DBD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3970" y="-762925"/>
            <a:ext cx="5143500" cy="685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D3EB96-3A3F-410A-9F33-60AC94FD3613}"/>
              </a:ext>
            </a:extLst>
          </p:cNvPr>
          <p:cNvSpPr txBox="1"/>
          <p:nvPr/>
        </p:nvSpPr>
        <p:spPr>
          <a:xfrm>
            <a:off x="2926949" y="5638023"/>
            <a:ext cx="5293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>
                <a:solidFill>
                  <a:srgbClr val="0070C0"/>
                </a:solidFill>
              </a:rPr>
              <a:t>La pace è cura della vita</a:t>
            </a:r>
          </a:p>
        </p:txBody>
      </p:sp>
    </p:spTree>
    <p:extLst>
      <p:ext uri="{BB962C8B-B14F-4D97-AF65-F5344CB8AC3E}">
        <p14:creationId xmlns:p14="http://schemas.microsoft.com/office/powerpoint/2010/main" val="248051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C398F72-3C1C-477E-A47A-51C19E535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570" y="152116"/>
            <a:ext cx="4270275" cy="435982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922934D-9E27-40C8-9448-428D772D3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40" y="152116"/>
            <a:ext cx="3523510" cy="440751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7839842-8096-43B1-9946-1BC68D0AF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116"/>
            <a:ext cx="4267570" cy="327688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A91DEE1-234B-48E3-ABB0-9F839934055B}"/>
              </a:ext>
            </a:extLst>
          </p:cNvPr>
          <p:cNvSpPr/>
          <p:nvPr/>
        </p:nvSpPr>
        <p:spPr>
          <a:xfrm>
            <a:off x="-71021" y="0"/>
            <a:ext cx="1979720" cy="23437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0461410-0D6A-4714-A0BA-CD590E037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954" y="2867025"/>
            <a:ext cx="3371853" cy="449580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33F876-952E-4394-B74D-D95F21977CC7}"/>
              </a:ext>
            </a:extLst>
          </p:cNvPr>
          <p:cNvSpPr txBox="1"/>
          <p:nvPr/>
        </p:nvSpPr>
        <p:spPr>
          <a:xfrm>
            <a:off x="6656178" y="5377848"/>
            <a:ext cx="3327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b="1" i="1" dirty="0">
                <a:solidFill>
                  <a:srgbClr val="0070C0"/>
                </a:solidFill>
              </a:rPr>
              <a:t>W la pace</a:t>
            </a:r>
          </a:p>
        </p:txBody>
      </p:sp>
    </p:spTree>
    <p:extLst>
      <p:ext uri="{BB962C8B-B14F-4D97-AF65-F5344CB8AC3E}">
        <p14:creationId xmlns:p14="http://schemas.microsoft.com/office/powerpoint/2010/main" val="206603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DE22A69-1B18-4373-A647-753311EF2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71" y="890124"/>
            <a:ext cx="3607594" cy="48101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D4936F4-A66A-42E3-A96D-9B94C33A2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94" y="3171402"/>
            <a:ext cx="6792156" cy="368659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C9766FB-F952-4BF3-9A45-C151163A3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35" y="-14034"/>
            <a:ext cx="4816257" cy="31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68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27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Giovanna Piscopo</dc:creator>
  <cp:lastModifiedBy>Giovanna Piscopo</cp:lastModifiedBy>
  <cp:revision>8</cp:revision>
  <dcterms:created xsi:type="dcterms:W3CDTF">2022-09-23T15:55:45Z</dcterms:created>
  <dcterms:modified xsi:type="dcterms:W3CDTF">2022-09-23T16:53:00Z</dcterms:modified>
</cp:coreProperties>
</file>