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F57BA-C060-4CA9-964C-A5FE544588F6}" v="69" dt="2022-09-19T16:18:48.810"/>
    <p1510:client id="{E3879FDA-CD1A-4342-BD68-01AAE0243050}" v="273" dt="2022-09-19T16:54:20.612"/>
    <p1510:client id="{FADF9592-8399-4B6A-BCCA-AA77E6E1A8C7}" v="24" dt="2022-09-20T04:31:26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nte guest" userId="fd052b713b7f6f7e" providerId="Windows Live" clId="Web-{E3879FDA-CD1A-4342-BD68-01AAE0243050}"/>
    <pc:docChg chg="addSld delSld modSld">
      <pc:chgData name="Utente guest" userId="fd052b713b7f6f7e" providerId="Windows Live" clId="Web-{E3879FDA-CD1A-4342-BD68-01AAE0243050}" dt="2022-09-19T16:54:20.612" v="187"/>
      <pc:docMkLst>
        <pc:docMk/>
      </pc:docMkLst>
      <pc:sldChg chg="addSp delSp modSp modTransition">
        <pc:chgData name="Utente guest" userId="fd052b713b7f6f7e" providerId="Windows Live" clId="Web-{E3879FDA-CD1A-4342-BD68-01AAE0243050}" dt="2022-09-19T16:27:02.265" v="33"/>
        <pc:sldMkLst>
          <pc:docMk/>
          <pc:sldMk cId="3962583941" sldId="256"/>
        </pc:sldMkLst>
        <pc:picChg chg="mod">
          <ac:chgData name="Utente guest" userId="fd052b713b7f6f7e" providerId="Windows Live" clId="Web-{E3879FDA-CD1A-4342-BD68-01AAE0243050}" dt="2022-09-19T16:26:10.388" v="30" actId="1076"/>
          <ac:picMkLst>
            <pc:docMk/>
            <pc:sldMk cId="3962583941" sldId="256"/>
            <ac:picMk id="4" creationId="{128EF960-FDF1-73E5-BAA1-BC511551885C}"/>
          </ac:picMkLst>
        </pc:picChg>
        <pc:picChg chg="mod">
          <ac:chgData name="Utente guest" userId="fd052b713b7f6f7e" providerId="Windows Live" clId="Web-{E3879FDA-CD1A-4342-BD68-01AAE0243050}" dt="2022-09-19T16:25:19.793" v="19" actId="1076"/>
          <ac:picMkLst>
            <pc:docMk/>
            <pc:sldMk cId="3962583941" sldId="256"/>
            <ac:picMk id="5" creationId="{9C21D283-42BF-C90F-0E28-10F8243E811A}"/>
          </ac:picMkLst>
        </pc:picChg>
        <pc:picChg chg="mod">
          <ac:chgData name="Utente guest" userId="fd052b713b7f6f7e" providerId="Windows Live" clId="Web-{E3879FDA-CD1A-4342-BD68-01AAE0243050}" dt="2022-09-19T16:26:17.998" v="32" actId="1076"/>
          <ac:picMkLst>
            <pc:docMk/>
            <pc:sldMk cId="3962583941" sldId="256"/>
            <ac:picMk id="6" creationId="{6085B213-DBE5-A1BF-9C44-357A734785E7}"/>
          </ac:picMkLst>
        </pc:picChg>
        <pc:picChg chg="add del mod">
          <ac:chgData name="Utente guest" userId="fd052b713b7f6f7e" providerId="Windows Live" clId="Web-{E3879FDA-CD1A-4342-BD68-01AAE0243050}" dt="2022-09-19T16:22:57.460" v="3"/>
          <ac:picMkLst>
            <pc:docMk/>
            <pc:sldMk cId="3962583941" sldId="256"/>
            <ac:picMk id="7" creationId="{19A1A378-1759-53F4-FBE4-CB5461FA7F36}"/>
          </ac:picMkLst>
        </pc:picChg>
        <pc:picChg chg="add mod">
          <ac:chgData name="Utente guest" userId="fd052b713b7f6f7e" providerId="Windows Live" clId="Web-{E3879FDA-CD1A-4342-BD68-01AAE0243050}" dt="2022-09-19T16:26:04.247" v="28" actId="1076"/>
          <ac:picMkLst>
            <pc:docMk/>
            <pc:sldMk cId="3962583941" sldId="256"/>
            <ac:picMk id="8" creationId="{B40ADA4D-47DE-6DF5-FAAB-53ACE0881D70}"/>
          </ac:picMkLst>
        </pc:picChg>
        <pc:picChg chg="add mod modCrop">
          <ac:chgData name="Utente guest" userId="fd052b713b7f6f7e" providerId="Windows Live" clId="Web-{E3879FDA-CD1A-4342-BD68-01AAE0243050}" dt="2022-09-19T16:26:12.685" v="31" actId="1076"/>
          <ac:picMkLst>
            <pc:docMk/>
            <pc:sldMk cId="3962583941" sldId="256"/>
            <ac:picMk id="10" creationId="{8CF0AEF2-5933-3261-BCA0-A82F379EF753}"/>
          </ac:picMkLst>
        </pc:picChg>
      </pc:sldChg>
      <pc:sldChg chg="addSp delSp modSp new mod modTransition setBg">
        <pc:chgData name="Utente guest" userId="fd052b713b7f6f7e" providerId="Windows Live" clId="Web-{E3879FDA-CD1A-4342-BD68-01AAE0243050}" dt="2022-09-19T16:54:10.893" v="186"/>
        <pc:sldMkLst>
          <pc:docMk/>
          <pc:sldMk cId="1903965639" sldId="257"/>
        </pc:sldMkLst>
        <pc:spChg chg="add del">
          <ac:chgData name="Utente guest" userId="fd052b713b7f6f7e" providerId="Windows Live" clId="Web-{E3879FDA-CD1A-4342-BD68-01AAE0243050}" dt="2022-09-19T16:35:30.515" v="40"/>
          <ac:spMkLst>
            <pc:docMk/>
            <pc:sldMk cId="1903965639" sldId="257"/>
            <ac:spMk id="7" creationId="{42A4FC2C-047E-45A5-965D-8E1E3BF09BC6}"/>
          </ac:spMkLst>
        </pc:spChg>
        <pc:spChg chg="add">
          <ac:chgData name="Utente guest" userId="fd052b713b7f6f7e" providerId="Windows Live" clId="Web-{E3879FDA-CD1A-4342-BD68-01AAE0243050}" dt="2022-09-19T16:36:44.908" v="46"/>
          <ac:spMkLst>
            <pc:docMk/>
            <pc:sldMk cId="1903965639" sldId="257"/>
            <ac:spMk id="9" creationId="{42A4FC2C-047E-45A5-965D-8E1E3BF09BC6}"/>
          </ac:spMkLst>
        </pc:spChg>
        <pc:spChg chg="add mod">
          <ac:chgData name="Utente guest" userId="fd052b713b7f6f7e" providerId="Windows Live" clId="Web-{E3879FDA-CD1A-4342-BD68-01AAE0243050}" dt="2022-09-19T16:53:49.033" v="179" actId="1076"/>
          <ac:spMkLst>
            <pc:docMk/>
            <pc:sldMk cId="1903965639" sldId="257"/>
            <ac:spMk id="11" creationId="{A81D02FE-987A-F109-EFF7-E1F58DFE701C}"/>
          </ac:spMkLst>
        </pc:spChg>
        <pc:spChg chg="add del">
          <ac:chgData name="Utente guest" userId="fd052b713b7f6f7e" providerId="Windows Live" clId="Web-{E3879FDA-CD1A-4342-BD68-01AAE0243050}" dt="2022-09-19T16:35:38.390" v="42"/>
          <ac:spMkLst>
            <pc:docMk/>
            <pc:sldMk cId="1903965639" sldId="257"/>
            <ac:spMk id="12" creationId="{42A4FC2C-047E-45A5-965D-8E1E3BF09BC6}"/>
          </ac:spMkLst>
        </pc:spChg>
        <pc:picChg chg="add del mod">
          <ac:chgData name="Utente guest" userId="fd052b713b7f6f7e" providerId="Windows Live" clId="Web-{E3879FDA-CD1A-4342-BD68-01AAE0243050}" dt="2022-09-19T16:31:07.194" v="38"/>
          <ac:picMkLst>
            <pc:docMk/>
            <pc:sldMk cId="1903965639" sldId="257"/>
            <ac:picMk id="2" creationId="{D5FE3955-D12C-3FA4-4BCE-741A2C21D198}"/>
          </ac:picMkLst>
        </pc:picChg>
        <pc:picChg chg="add del mod">
          <ac:chgData name="Utente guest" userId="fd052b713b7f6f7e" providerId="Windows Live" clId="Web-{E3879FDA-CD1A-4342-BD68-01AAE0243050}" dt="2022-09-19T16:35:49.015" v="44"/>
          <ac:picMkLst>
            <pc:docMk/>
            <pc:sldMk cId="1903965639" sldId="257"/>
            <ac:picMk id="3" creationId="{23F1DA58-9BE8-FE95-D99D-FE9580296059}"/>
          </ac:picMkLst>
        </pc:picChg>
        <pc:picChg chg="add mod">
          <ac:chgData name="Utente guest" userId="fd052b713b7f6f7e" providerId="Windows Live" clId="Web-{E3879FDA-CD1A-4342-BD68-01AAE0243050}" dt="2022-09-19T16:36:44.908" v="46"/>
          <ac:picMkLst>
            <pc:docMk/>
            <pc:sldMk cId="1903965639" sldId="257"/>
            <ac:picMk id="4" creationId="{3369DA37-E2D4-E80B-22E1-C498EEBFA2CC}"/>
          </ac:picMkLst>
        </pc:picChg>
        <pc:picChg chg="add mod">
          <ac:chgData name="Utente guest" userId="fd052b713b7f6f7e" providerId="Windows Live" clId="Web-{E3879FDA-CD1A-4342-BD68-01AAE0243050}" dt="2022-09-19T16:38:14.864" v="48" actId="1076"/>
          <ac:picMkLst>
            <pc:docMk/>
            <pc:sldMk cId="1903965639" sldId="257"/>
            <ac:picMk id="5" creationId="{28DCAEC9-11CB-4E2B-90AD-7B3D299FF095}"/>
          </ac:picMkLst>
        </pc:picChg>
        <pc:picChg chg="add mod modCrop">
          <ac:chgData name="Utente guest" userId="fd052b713b7f6f7e" providerId="Windows Live" clId="Web-{E3879FDA-CD1A-4342-BD68-01AAE0243050}" dt="2022-09-19T16:40:37.165" v="58" actId="1076"/>
          <ac:picMkLst>
            <pc:docMk/>
            <pc:sldMk cId="1903965639" sldId="257"/>
            <ac:picMk id="6" creationId="{4895B80F-74DE-916C-E8C4-17DA977EDC82}"/>
          </ac:picMkLst>
        </pc:picChg>
        <pc:picChg chg="add mod">
          <ac:chgData name="Utente guest" userId="fd052b713b7f6f7e" providerId="Windows Live" clId="Web-{E3879FDA-CD1A-4342-BD68-01AAE0243050}" dt="2022-09-19T16:40:40.493" v="59" actId="1076"/>
          <ac:picMkLst>
            <pc:docMk/>
            <pc:sldMk cId="1903965639" sldId="257"/>
            <ac:picMk id="8" creationId="{82C213FD-5891-E427-2985-8D7616F6843B}"/>
          </ac:picMkLst>
        </pc:picChg>
        <pc:picChg chg="add mod modCrop">
          <ac:chgData name="Utente guest" userId="fd052b713b7f6f7e" providerId="Windows Live" clId="Web-{E3879FDA-CD1A-4342-BD68-01AAE0243050}" dt="2022-09-19T16:41:12.322" v="63" actId="1076"/>
          <ac:picMkLst>
            <pc:docMk/>
            <pc:sldMk cId="1903965639" sldId="257"/>
            <ac:picMk id="10" creationId="{459C9546-85D6-BC8A-B5FB-035076841A99}"/>
          </ac:picMkLst>
        </pc:picChg>
      </pc:sldChg>
      <pc:sldChg chg="del">
        <pc:chgData name="Utente guest" userId="fd052b713b7f6f7e" providerId="Windows Live" clId="Web-{E3879FDA-CD1A-4342-BD68-01AAE0243050}" dt="2022-09-19T16:27:24.219" v="34"/>
        <pc:sldMkLst>
          <pc:docMk/>
          <pc:sldMk cId="2000504035" sldId="257"/>
        </pc:sldMkLst>
      </pc:sldChg>
      <pc:sldChg chg="addSp modSp new modTransition">
        <pc:chgData name="Utente guest" userId="fd052b713b7f6f7e" providerId="Windows Live" clId="Web-{E3879FDA-CD1A-4342-BD68-01AAE0243050}" dt="2022-09-19T16:54:20.612" v="187"/>
        <pc:sldMkLst>
          <pc:docMk/>
          <pc:sldMk cId="3604483523" sldId="258"/>
        </pc:sldMkLst>
        <pc:spChg chg="add mod">
          <ac:chgData name="Utente guest" userId="fd052b713b7f6f7e" providerId="Windows Live" clId="Web-{E3879FDA-CD1A-4342-BD68-01AAE0243050}" dt="2022-09-19T16:53:59.315" v="185" actId="1076"/>
          <ac:spMkLst>
            <pc:docMk/>
            <pc:sldMk cId="3604483523" sldId="258"/>
            <ac:spMk id="8" creationId="{425DDAB9-270C-2A67-8DF2-08775CCDD31A}"/>
          </ac:spMkLst>
        </pc:spChg>
        <pc:picChg chg="add">
          <ac:chgData name="Utente guest" userId="fd052b713b7f6f7e" providerId="Windows Live" clId="Web-{E3879FDA-CD1A-4342-BD68-01AAE0243050}" dt="2022-09-19T16:46:58.396" v="147"/>
          <ac:picMkLst>
            <pc:docMk/>
            <pc:sldMk cId="3604483523" sldId="258"/>
            <ac:picMk id="3" creationId="{C2AE4BA1-EEEC-0773-12F8-8374652A64D5}"/>
          </ac:picMkLst>
        </pc:picChg>
        <pc:picChg chg="add mod">
          <ac:chgData name="Utente guest" userId="fd052b713b7f6f7e" providerId="Windows Live" clId="Web-{E3879FDA-CD1A-4342-BD68-01AAE0243050}" dt="2022-09-19T16:47:36.506" v="152" actId="1076"/>
          <ac:picMkLst>
            <pc:docMk/>
            <pc:sldMk cId="3604483523" sldId="258"/>
            <ac:picMk id="4" creationId="{CFB4D260-0294-EC02-9C1A-927ED297FE3B}"/>
          </ac:picMkLst>
        </pc:picChg>
        <pc:picChg chg="add mod">
          <ac:chgData name="Utente guest" userId="fd052b713b7f6f7e" providerId="Windows Live" clId="Web-{E3879FDA-CD1A-4342-BD68-01AAE0243050}" dt="2022-09-19T16:48:07.866" v="155" actId="1076"/>
          <ac:picMkLst>
            <pc:docMk/>
            <pc:sldMk cId="3604483523" sldId="258"/>
            <ac:picMk id="5" creationId="{CE5393D1-524B-497D-CD28-4EB123C2BC85}"/>
          </ac:picMkLst>
        </pc:picChg>
        <pc:picChg chg="add mod">
          <ac:chgData name="Utente guest" userId="fd052b713b7f6f7e" providerId="Windows Live" clId="Web-{E3879FDA-CD1A-4342-BD68-01AAE0243050}" dt="2022-09-19T16:48:48.836" v="157" actId="1076"/>
          <ac:picMkLst>
            <pc:docMk/>
            <pc:sldMk cId="3604483523" sldId="258"/>
            <ac:picMk id="6" creationId="{CDDAEBE2-0462-4FE2-6B24-7F6FADD025EE}"/>
          </ac:picMkLst>
        </pc:picChg>
        <pc:picChg chg="add mod">
          <ac:chgData name="Utente guest" userId="fd052b713b7f6f7e" providerId="Windows Live" clId="Web-{E3879FDA-CD1A-4342-BD68-01AAE0243050}" dt="2022-09-19T16:49:49.745" v="161" actId="1076"/>
          <ac:picMkLst>
            <pc:docMk/>
            <pc:sldMk cId="3604483523" sldId="258"/>
            <ac:picMk id="7" creationId="{DF19D2D0-CC24-C3F4-7115-2B7C6D72DEDD}"/>
          </ac:picMkLst>
        </pc:picChg>
      </pc:sldChg>
    </pc:docChg>
  </pc:docChgLst>
  <pc:docChgLst>
    <pc:chgData name="Utente guest" userId="fd052b713b7f6f7e" providerId="Windows Live" clId="Web-{796F57BA-C060-4CA9-964C-A5FE544588F6}"/>
    <pc:docChg chg="addSld modSld">
      <pc:chgData name="Utente guest" userId="fd052b713b7f6f7e" providerId="Windows Live" clId="Web-{796F57BA-C060-4CA9-964C-A5FE544588F6}" dt="2022-09-19T16:18:47.716" v="66" actId="1076"/>
      <pc:docMkLst>
        <pc:docMk/>
      </pc:docMkLst>
      <pc:sldChg chg="addSp modSp mod modTransition setBg addAnim delAnim modAnim">
        <pc:chgData name="Utente guest" userId="fd052b713b7f6f7e" providerId="Windows Live" clId="Web-{796F57BA-C060-4CA9-964C-A5FE544588F6}" dt="2022-09-19T16:18:47.716" v="66" actId="1076"/>
        <pc:sldMkLst>
          <pc:docMk/>
          <pc:sldMk cId="3962583941" sldId="256"/>
        </pc:sldMkLst>
        <pc:spChg chg="mod">
          <ac:chgData name="Utente guest" userId="fd052b713b7f6f7e" providerId="Windows Live" clId="Web-{796F57BA-C060-4CA9-964C-A5FE544588F6}" dt="2022-09-19T16:12:59.895" v="42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Utente guest" userId="fd052b713b7f6f7e" providerId="Windows Live" clId="Web-{796F57BA-C060-4CA9-964C-A5FE544588F6}" dt="2022-09-19T16:13:19.693" v="59" actId="20577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Utente guest" userId="fd052b713b7f6f7e" providerId="Windows Live" clId="Web-{796F57BA-C060-4CA9-964C-A5FE544588F6}" dt="2022-09-19T15:23:30.110" v="3"/>
          <ac:spMkLst>
            <pc:docMk/>
            <pc:sldMk cId="3962583941" sldId="256"/>
            <ac:spMk id="9" creationId="{87CC2527-562A-4F69-B487-4371E5B243E7}"/>
          </ac:spMkLst>
        </pc:spChg>
        <pc:picChg chg="add mod ord">
          <ac:chgData name="Utente guest" userId="fd052b713b7f6f7e" providerId="Windows Live" clId="Web-{796F57BA-C060-4CA9-964C-A5FE544588F6}" dt="2022-09-19T15:23:30.110" v="3"/>
          <ac:picMkLst>
            <pc:docMk/>
            <pc:sldMk cId="3962583941" sldId="256"/>
            <ac:picMk id="4" creationId="{128EF960-FDF1-73E5-BAA1-BC511551885C}"/>
          </ac:picMkLst>
        </pc:picChg>
        <pc:picChg chg="add mod">
          <ac:chgData name="Utente guest" userId="fd052b713b7f6f7e" providerId="Windows Live" clId="Web-{796F57BA-C060-4CA9-964C-A5FE544588F6}" dt="2022-09-19T16:16:56.411" v="62" actId="14100"/>
          <ac:picMkLst>
            <pc:docMk/>
            <pc:sldMk cId="3962583941" sldId="256"/>
            <ac:picMk id="5" creationId="{9C21D283-42BF-C90F-0E28-10F8243E811A}"/>
          </ac:picMkLst>
        </pc:picChg>
        <pc:picChg chg="add mod">
          <ac:chgData name="Utente guest" userId="fd052b713b7f6f7e" providerId="Windows Live" clId="Web-{796F57BA-C060-4CA9-964C-A5FE544588F6}" dt="2022-09-19T16:18:47.716" v="66" actId="1076"/>
          <ac:picMkLst>
            <pc:docMk/>
            <pc:sldMk cId="3962583941" sldId="256"/>
            <ac:picMk id="6" creationId="{6085B213-DBE5-A1BF-9C44-357A734785E7}"/>
          </ac:picMkLst>
        </pc:picChg>
        <pc:cxnChg chg="add">
          <ac:chgData name="Utente guest" userId="fd052b713b7f6f7e" providerId="Windows Live" clId="Web-{796F57BA-C060-4CA9-964C-A5FE544588F6}" dt="2022-09-19T15:23:30.110" v="3"/>
          <ac:cxnSpMkLst>
            <pc:docMk/>
            <pc:sldMk cId="3962583941" sldId="256"/>
            <ac:cxnSpMk id="11" creationId="{BCDAEC91-5BCE-4B55-9CC0-43EF94CB734B}"/>
          </ac:cxnSpMkLst>
        </pc:cxnChg>
      </pc:sldChg>
      <pc:sldChg chg="addSp modSp new">
        <pc:chgData name="Utente guest" userId="fd052b713b7f6f7e" providerId="Windows Live" clId="Web-{796F57BA-C060-4CA9-964C-A5FE544588F6}" dt="2022-09-19T15:23:12.531" v="1"/>
        <pc:sldMkLst>
          <pc:docMk/>
          <pc:sldMk cId="2000504035" sldId="257"/>
        </pc:sldMkLst>
        <pc:picChg chg="add mod">
          <ac:chgData name="Utente guest" userId="fd052b713b7f6f7e" providerId="Windows Live" clId="Web-{796F57BA-C060-4CA9-964C-A5FE544588F6}" dt="2022-09-19T15:23:12.531" v="1"/>
          <ac:picMkLst>
            <pc:docMk/>
            <pc:sldMk cId="2000504035" sldId="257"/>
            <ac:picMk id="2" creationId="{A45495DD-635C-D4B1-C405-AE87DF1575B6}"/>
          </ac:picMkLst>
        </pc:picChg>
      </pc:sldChg>
    </pc:docChg>
  </pc:docChgLst>
  <pc:docChgLst>
    <pc:chgData name="Utente guest" userId="fd052b713b7f6f7e" providerId="Windows Live" clId="Web-{FADF9592-8399-4B6A-BCCA-AA77E6E1A8C7}"/>
    <pc:docChg chg="modSld">
      <pc:chgData name="Utente guest" userId="fd052b713b7f6f7e" providerId="Windows Live" clId="Web-{FADF9592-8399-4B6A-BCCA-AA77E6E1A8C7}" dt="2022-09-20T04:31:21.525" v="9" actId="20577"/>
      <pc:docMkLst>
        <pc:docMk/>
      </pc:docMkLst>
      <pc:sldChg chg="modTransition">
        <pc:chgData name="Utente guest" userId="fd052b713b7f6f7e" providerId="Windows Live" clId="Web-{FADF9592-8399-4B6A-BCCA-AA77E6E1A8C7}" dt="2022-09-20T04:27:24.830" v="0"/>
        <pc:sldMkLst>
          <pc:docMk/>
          <pc:sldMk cId="3962583941" sldId="256"/>
        </pc:sldMkLst>
      </pc:sldChg>
      <pc:sldChg chg="modTransition">
        <pc:chgData name="Utente guest" userId="fd052b713b7f6f7e" providerId="Windows Live" clId="Web-{FADF9592-8399-4B6A-BCCA-AA77E6E1A8C7}" dt="2022-09-20T04:28:54.614" v="2"/>
        <pc:sldMkLst>
          <pc:docMk/>
          <pc:sldMk cId="1903965639" sldId="257"/>
        </pc:sldMkLst>
      </pc:sldChg>
      <pc:sldChg chg="modSp modTransition">
        <pc:chgData name="Utente guest" userId="fd052b713b7f6f7e" providerId="Windows Live" clId="Web-{FADF9592-8399-4B6A-BCCA-AA77E6E1A8C7}" dt="2022-09-20T04:31:21.525" v="9" actId="20577"/>
        <pc:sldMkLst>
          <pc:docMk/>
          <pc:sldMk cId="3604483523" sldId="258"/>
        </pc:sldMkLst>
        <pc:spChg chg="mod">
          <ac:chgData name="Utente guest" userId="fd052b713b7f6f7e" providerId="Windows Live" clId="Web-{FADF9592-8399-4B6A-BCCA-AA77E6E1A8C7}" dt="2022-09-20T04:31:21.525" v="9" actId="20577"/>
          <ac:spMkLst>
            <pc:docMk/>
            <pc:sldMk cId="3604483523" sldId="258"/>
            <ac:spMk id="8" creationId="{425DDAB9-270C-2A67-8DF2-08775CCDD3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28EF960-FDF1-73E5-BAA1-BC511551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de-DE" sz="4000" b="1" i="1" dirty="0" err="1">
                <a:cs typeface="Calibri Light"/>
              </a:rPr>
              <a:t>Giornata</a:t>
            </a:r>
            <a:r>
              <a:rPr lang="de-DE" sz="4000" b="1" i="1" dirty="0">
                <a:cs typeface="Calibri Light"/>
              </a:rPr>
              <a:t> </a:t>
            </a:r>
            <a:r>
              <a:rPr lang="de-DE" sz="4000" b="1" i="1" dirty="0" err="1">
                <a:cs typeface="Calibri Light"/>
              </a:rPr>
              <a:t>internazionale</a:t>
            </a:r>
            <a:r>
              <a:rPr lang="de-DE" sz="4000" b="1" i="1" dirty="0">
                <a:cs typeface="Calibri Light"/>
              </a:rPr>
              <a:t> della </a:t>
            </a:r>
            <a:r>
              <a:rPr lang="de-DE" sz="4000" b="1" i="1" dirty="0" err="1">
                <a:cs typeface="Calibri Light"/>
              </a:rPr>
              <a:t>pace</a:t>
            </a:r>
            <a:endParaRPr lang="de-DE" sz="4000" b="1" i="1" dirty="0">
              <a:cs typeface="Calibri Ligh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 dirty="0" err="1">
                <a:cs typeface="Calibri"/>
              </a:rPr>
              <a:t>Amente</a:t>
            </a:r>
            <a:r>
              <a:rPr lang="de-DE" sz="2000" dirty="0">
                <a:cs typeface="Calibri"/>
              </a:rPr>
              <a:t> Anna 3i</a:t>
            </a:r>
            <a:endParaRPr lang="de-DE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9C21D283-42BF-C90F-0E28-10F8243E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09" y="522249"/>
            <a:ext cx="2743200" cy="3429000"/>
          </a:xfrm>
          <a:prstGeom prst="rect">
            <a:avLst/>
          </a:prstGeom>
        </p:spPr>
      </p:pic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085B213-DBE5-A1BF-9C44-357A73478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3" y="2020229"/>
            <a:ext cx="2743200" cy="2743200"/>
          </a:xfrm>
          <a:prstGeom prst="rect">
            <a:avLst/>
          </a:prstGeom>
        </p:spPr>
      </p:pic>
      <p:pic>
        <p:nvPicPr>
          <p:cNvPr id="8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40ADA4D-47DE-6DF5-FAAB-53ACE0881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95" y="3722767"/>
            <a:ext cx="2743200" cy="2627734"/>
          </a:xfrm>
          <a:prstGeom prst="rect">
            <a:avLst/>
          </a:prstGeom>
        </p:spPr>
      </p:pic>
      <p:pic>
        <p:nvPicPr>
          <p:cNvPr id="10" name="Immagine 11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8CF0AEF2-5933-3261-BCA0-A82F379EF7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90" b="23109"/>
          <a:stretch/>
        </p:blipFill>
        <p:spPr>
          <a:xfrm>
            <a:off x="3191108" y="98502"/>
            <a:ext cx="2650212" cy="26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3369DA37-E2D4-E80B-22E1-C498EEBF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DCAEC9-11CB-4E2B-90AD-7B3D299FF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5" y="662746"/>
            <a:ext cx="2743200" cy="1945532"/>
          </a:xfrm>
          <a:prstGeom prst="rect">
            <a:avLst/>
          </a:prstGeom>
        </p:spPr>
      </p:pic>
      <p:pic>
        <p:nvPicPr>
          <p:cNvPr id="6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4895B80F-74DE-916C-E8C4-17DA977ED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9" t="31629" r="415" b="319"/>
          <a:stretch/>
        </p:blipFill>
        <p:spPr>
          <a:xfrm>
            <a:off x="3192618" y="1762706"/>
            <a:ext cx="2061908" cy="1976975"/>
          </a:xfrm>
          <a:prstGeom prst="rect">
            <a:avLst/>
          </a:prstGeom>
        </p:spPr>
      </p:pic>
      <p:pic>
        <p:nvPicPr>
          <p:cNvPr id="8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2C213FD-5891-E427-2985-8D7616F68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01" y="2352907"/>
            <a:ext cx="2247900" cy="2895600"/>
          </a:xfrm>
          <a:prstGeom prst="rect">
            <a:avLst/>
          </a:prstGeom>
        </p:spPr>
      </p:pic>
      <p:pic>
        <p:nvPicPr>
          <p:cNvPr id="10" name="Immagine 10" descr="Immagine che contiene arma&#10;&#10;Descrizione generata automaticamente">
            <a:extLst>
              <a:ext uri="{FF2B5EF4-FFF2-40B4-BE49-F238E27FC236}">
                <a16:creationId xmlns:a16="http://schemas.microsoft.com/office/drawing/2014/main" id="{459C9546-85D6-BC8A-B5FB-035076841A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54" t="8502" r="3734" b="8907"/>
          <a:stretch/>
        </p:blipFill>
        <p:spPr>
          <a:xfrm>
            <a:off x="2532836" y="4139775"/>
            <a:ext cx="1996892" cy="189590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1D02FE-987A-F109-EFF7-E1F58DFE701C}"/>
              </a:ext>
            </a:extLst>
          </p:cNvPr>
          <p:cNvSpPr txBox="1"/>
          <p:nvPr/>
        </p:nvSpPr>
        <p:spPr>
          <a:xfrm>
            <a:off x="6291146" y="1068657"/>
            <a:ext cx="450695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600" dirty="0">
                <a:ea typeface="+mn-lt"/>
                <a:cs typeface="+mn-lt"/>
              </a:rPr>
              <a:t>La</a:t>
            </a:r>
            <a:r>
              <a:rPr lang="it-IT" sz="1600" i="1" dirty="0">
                <a:ea typeface="+mn-lt"/>
                <a:cs typeface="+mn-lt"/>
              </a:rPr>
              <a:t> </a:t>
            </a:r>
            <a:r>
              <a:rPr lang="it-IT" sz="1600" b="1" i="1" dirty="0">
                <a:ea typeface="+mn-lt"/>
                <a:cs typeface="+mn-lt"/>
              </a:rPr>
              <a:t>Giornata internazionale della pace</a:t>
            </a:r>
            <a:r>
              <a:rPr lang="it-IT" sz="1600" dirty="0">
                <a:ea typeface="+mn-lt"/>
                <a:cs typeface="+mn-lt"/>
              </a:rPr>
              <a:t> viene celebrata il 21 settembre di ogni anno. È stata istituita il 30 novembre 1981 dall'Assemblea Generale delle Nazioni Unite.</a:t>
            </a:r>
          </a:p>
          <a:p>
            <a:r>
              <a:rPr lang="it-IT" sz="1600" dirty="0">
                <a:ea typeface="+mn-lt"/>
                <a:cs typeface="+mn-lt"/>
              </a:rPr>
              <a:t>L'Assemblea dichiarò che il Giorno sarebbe stato osservato, il terzo giovedì di settembre ogni anno, come un giorno di pace e di non-violenza, e volse un invito a tutte le nazioni e persone a cessare le ostilità durante il giorno. La risoluzione invitava tutti gli stati membri, organizzazioni del sistema delle Nazioni Unite, organizzazioni regionali e non governative ed individui a commemorare il giorno in maniera appropriata, sia attraverso l'educazione e la consapevolezza pubblica, sia nella cooperazione con le Nazioni Unite per la pace globale.</a:t>
            </a:r>
          </a:p>
        </p:txBody>
      </p:sp>
    </p:spTree>
    <p:extLst>
      <p:ext uri="{BB962C8B-B14F-4D97-AF65-F5344CB8AC3E}">
        <p14:creationId xmlns:p14="http://schemas.microsoft.com/office/powerpoint/2010/main" val="190396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>
            <a:extLst>
              <a:ext uri="{FF2B5EF4-FFF2-40B4-BE49-F238E27FC236}">
                <a16:creationId xmlns:a16="http://schemas.microsoft.com/office/drawing/2014/main" id="{C2AE4BA1-EEEC-0773-12F8-8374652A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magine 4" descr="Immagine che contiene testo, esterni, persona, asse&#10;&#10;Descrizione generata automaticamente">
            <a:extLst>
              <a:ext uri="{FF2B5EF4-FFF2-40B4-BE49-F238E27FC236}">
                <a16:creationId xmlns:a16="http://schemas.microsoft.com/office/drawing/2014/main" id="{CFB4D260-0294-EC02-9C1A-927ED297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75" y="790575"/>
            <a:ext cx="1615998" cy="2145216"/>
          </a:xfrm>
          <a:prstGeom prst="rect">
            <a:avLst/>
          </a:prstGeom>
        </p:spPr>
      </p:pic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393D1-524B-497D-CD28-4EB123C2B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879" y="1449542"/>
            <a:ext cx="2247900" cy="1914525"/>
          </a:xfrm>
          <a:prstGeom prst="rect">
            <a:avLst/>
          </a:prstGeom>
        </p:spPr>
      </p:pic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DAEBE2-0462-4FE2-6B24-7F6FADD0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40" y="3159977"/>
            <a:ext cx="2247900" cy="2247900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DF19D2D0-CC24-C3F4-7115-2B7C6D72D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8888" y="3885256"/>
            <a:ext cx="1470103" cy="20890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5DDAB9-270C-2A67-8DF2-08775CCDD31A}"/>
              </a:ext>
            </a:extLst>
          </p:cNvPr>
          <p:cNvSpPr txBox="1"/>
          <p:nvPr/>
        </p:nvSpPr>
        <p:spPr>
          <a:xfrm>
            <a:off x="6244682" y="966438"/>
            <a:ext cx="459987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latin typeface="Calibri"/>
                <a:ea typeface="Segoe UI"/>
                <a:cs typeface="Segoe UI"/>
              </a:rPr>
              <a:t>Per le bambine e i bambini in Ucraina, in Siria, in Yemen, in Afghanistan e in tutti i paesi in conflitto, abbiamo voluto inviare un messaggio di solidarietà e speranza. </a:t>
            </a:r>
          </a:p>
          <a:p>
            <a:pPr rtl="0"/>
            <a:r>
              <a:rPr lang="it-IT" sz="1400" dirty="0">
                <a:latin typeface="Calibri"/>
                <a:ea typeface="Segoe UI"/>
                <a:cs typeface="Segoe UI"/>
              </a:rPr>
              <a:t>Per questa ragione abbiamo lanciato la campagna Coltiviamo la Pace, invitando tutte le persone, da ogni parte del mondo, a invadere i social media, le strade e ogni luogo con fiori per questi bambini. Centinaia di bambine e bambini delle scuole in Italia, si sono uniti e unite per creare, disegnare o fotografare un fiore per la pace, riempiendo le scuole con i simboli di pace. </a:t>
            </a:r>
            <a:endParaRPr lang="it-IT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483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Giornata internazionale della pace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119</cp:revision>
  <dcterms:created xsi:type="dcterms:W3CDTF">2022-09-19T15:18:22Z</dcterms:created>
  <dcterms:modified xsi:type="dcterms:W3CDTF">2022-09-20T04:31:27Z</dcterms:modified>
</cp:coreProperties>
</file>